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theme/theme7.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0.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1.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comment1.xml" ContentType="application/vnd.openxmlformats-officedocument.presentationml.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3665" r:id="rId2"/>
    <p:sldMasterId id="2147483667" r:id="rId3"/>
    <p:sldMasterId id="2147483679" r:id="rId4"/>
    <p:sldMasterId id="2147483654" r:id="rId5"/>
    <p:sldMasterId id="2147483695" r:id="rId6"/>
    <p:sldMasterId id="2147483699" r:id="rId7"/>
    <p:sldMasterId id="2147483701" r:id="rId8"/>
    <p:sldMasterId id="2147483713" r:id="rId9"/>
    <p:sldMasterId id="2147483725" r:id="rId10"/>
    <p:sldMasterId id="2147483737" r:id="rId11"/>
    <p:sldMasterId id="2147483749" r:id="rId12"/>
  </p:sldMasterIdLst>
  <p:notesMasterIdLst>
    <p:notesMasterId r:id="rId145"/>
  </p:notesMasterIdLst>
  <p:sldIdLst>
    <p:sldId id="256" r:id="rId13"/>
    <p:sldId id="405" r:id="rId14"/>
    <p:sldId id="451" r:id="rId15"/>
    <p:sldId id="257" r:id="rId16"/>
    <p:sldId id="452" r:id="rId17"/>
    <p:sldId id="453" r:id="rId18"/>
    <p:sldId id="454" r:id="rId19"/>
    <p:sldId id="455" r:id="rId20"/>
    <p:sldId id="481" r:id="rId21"/>
    <p:sldId id="482" r:id="rId22"/>
    <p:sldId id="364" r:id="rId23"/>
    <p:sldId id="365" r:id="rId24"/>
    <p:sldId id="458" r:id="rId25"/>
    <p:sldId id="260" r:id="rId26"/>
    <p:sldId id="459" r:id="rId27"/>
    <p:sldId id="464" r:id="rId28"/>
    <p:sldId id="465" r:id="rId29"/>
    <p:sldId id="498" r:id="rId30"/>
    <p:sldId id="491" r:id="rId31"/>
    <p:sldId id="466" r:id="rId32"/>
    <p:sldId id="467" r:id="rId33"/>
    <p:sldId id="468" r:id="rId34"/>
    <p:sldId id="469" r:id="rId35"/>
    <p:sldId id="470" r:id="rId36"/>
    <p:sldId id="472" r:id="rId37"/>
    <p:sldId id="474" r:id="rId38"/>
    <p:sldId id="409" r:id="rId39"/>
    <p:sldId id="475" r:id="rId40"/>
    <p:sldId id="476" r:id="rId41"/>
    <p:sldId id="477" r:id="rId42"/>
    <p:sldId id="456" r:id="rId43"/>
    <p:sldId id="457" r:id="rId44"/>
    <p:sldId id="411" r:id="rId45"/>
    <p:sldId id="471" r:id="rId46"/>
    <p:sldId id="478" r:id="rId47"/>
    <p:sldId id="479" r:id="rId48"/>
    <p:sldId id="483" r:id="rId49"/>
    <p:sldId id="484" r:id="rId50"/>
    <p:sldId id="485" r:id="rId51"/>
    <p:sldId id="486" r:id="rId52"/>
    <p:sldId id="296" r:id="rId53"/>
    <p:sldId id="295" r:id="rId54"/>
    <p:sldId id="299" r:id="rId55"/>
    <p:sldId id="301" r:id="rId56"/>
    <p:sldId id="300" r:id="rId57"/>
    <p:sldId id="302" r:id="rId58"/>
    <p:sldId id="304" r:id="rId59"/>
    <p:sldId id="305" r:id="rId60"/>
    <p:sldId id="307" r:id="rId61"/>
    <p:sldId id="308" r:id="rId62"/>
    <p:sldId id="309" r:id="rId63"/>
    <p:sldId id="415" r:id="rId64"/>
    <p:sldId id="310" r:id="rId65"/>
    <p:sldId id="311" r:id="rId66"/>
    <p:sldId id="312" r:id="rId67"/>
    <p:sldId id="313" r:id="rId68"/>
    <p:sldId id="422" r:id="rId69"/>
    <p:sldId id="314" r:id="rId70"/>
    <p:sldId id="496" r:id="rId71"/>
    <p:sldId id="315" r:id="rId72"/>
    <p:sldId id="417" r:id="rId73"/>
    <p:sldId id="416" r:id="rId74"/>
    <p:sldId id="316" r:id="rId75"/>
    <p:sldId id="317" r:id="rId76"/>
    <p:sldId id="383" r:id="rId77"/>
    <p:sldId id="384" r:id="rId78"/>
    <p:sldId id="385" r:id="rId79"/>
    <p:sldId id="386" r:id="rId80"/>
    <p:sldId id="321" r:id="rId81"/>
    <p:sldId id="408" r:id="rId82"/>
    <p:sldId id="322" r:id="rId83"/>
    <p:sldId id="387" r:id="rId84"/>
    <p:sldId id="388" r:id="rId85"/>
    <p:sldId id="389" r:id="rId86"/>
    <p:sldId id="428" r:id="rId87"/>
    <p:sldId id="449" r:id="rId88"/>
    <p:sldId id="429" r:id="rId89"/>
    <p:sldId id="324" r:id="rId90"/>
    <p:sldId id="323" r:id="rId91"/>
    <p:sldId id="414" r:id="rId92"/>
    <p:sldId id="392" r:id="rId93"/>
    <p:sldId id="495" r:id="rId94"/>
    <p:sldId id="450" r:id="rId95"/>
    <p:sldId id="494" r:id="rId96"/>
    <p:sldId id="328" r:id="rId97"/>
    <p:sldId id="329" r:id="rId98"/>
    <p:sldId id="423" r:id="rId99"/>
    <p:sldId id="320" r:id="rId100"/>
    <p:sldId id="325" r:id="rId101"/>
    <p:sldId id="327" r:id="rId102"/>
    <p:sldId id="390" r:id="rId103"/>
    <p:sldId id="391" r:id="rId104"/>
    <p:sldId id="330" r:id="rId105"/>
    <p:sldId id="332" r:id="rId106"/>
    <p:sldId id="331" r:id="rId107"/>
    <p:sldId id="412" r:id="rId108"/>
    <p:sldId id="413" r:id="rId109"/>
    <p:sldId id="492" r:id="rId110"/>
    <p:sldId id="421" r:id="rId111"/>
    <p:sldId id="318" r:id="rId112"/>
    <p:sldId id="319" r:id="rId113"/>
    <p:sldId id="425" r:id="rId114"/>
    <p:sldId id="426" r:id="rId115"/>
    <p:sldId id="440" r:id="rId116"/>
    <p:sldId id="441" r:id="rId117"/>
    <p:sldId id="442" r:id="rId118"/>
    <p:sldId id="443" r:id="rId119"/>
    <p:sldId id="446" r:id="rId120"/>
    <p:sldId id="444" r:id="rId121"/>
    <p:sldId id="447" r:id="rId122"/>
    <p:sldId id="445" r:id="rId123"/>
    <p:sldId id="448" r:id="rId124"/>
    <p:sldId id="395" r:id="rId125"/>
    <p:sldId id="396" r:id="rId126"/>
    <p:sldId id="397" r:id="rId127"/>
    <p:sldId id="398" r:id="rId128"/>
    <p:sldId id="363" r:id="rId129"/>
    <p:sldId id="374" r:id="rId130"/>
    <p:sldId id="375" r:id="rId131"/>
    <p:sldId id="376" r:id="rId132"/>
    <p:sldId id="497" r:id="rId133"/>
    <p:sldId id="373" r:id="rId134"/>
    <p:sldId id="403" r:id="rId135"/>
    <p:sldId id="402" r:id="rId136"/>
    <p:sldId id="400" r:id="rId137"/>
    <p:sldId id="366" r:id="rId138"/>
    <p:sldId id="368" r:id="rId139"/>
    <p:sldId id="369" r:id="rId140"/>
    <p:sldId id="367" r:id="rId141"/>
    <p:sldId id="502" r:id="rId142"/>
    <p:sldId id="501" r:id="rId143"/>
    <p:sldId id="407" r:id="rId1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RNANDO JOSE MARTINEZ TOLEDO" initials="FJMT" lastIdx="2" clrIdx="0">
    <p:extLst>
      <p:ext uri="{19B8F6BF-5375-455C-9EA6-DF929625EA0E}">
        <p15:presenceInfo xmlns:p15="http://schemas.microsoft.com/office/powerpoint/2012/main" userId="5534e92e6baaf5b6" providerId="Windows Live"/>
      </p:ext>
    </p:extLst>
  </p:cmAuthor>
  <p:cmAuthor id="2" name="Domingo Luis" initials="DL" lastIdx="17" clrIdx="1">
    <p:extLst>
      <p:ext uri="{19B8F6BF-5375-455C-9EA6-DF929625EA0E}">
        <p15:presenceInfo xmlns:p15="http://schemas.microsoft.com/office/powerpoint/2012/main" userId="S-1-5-21-3811523001-3013701114-2291595374-1001" providerId="AD"/>
      </p:ext>
    </p:extLst>
  </p:cmAuthor>
  <p:cmAuthor id="3" name="Domingo Luis" initials="DL [2]" lastIdx="8" clrIdx="2">
    <p:extLst>
      <p:ext uri="{19B8F6BF-5375-455C-9EA6-DF929625EA0E}">
        <p15:presenceInfo xmlns:p15="http://schemas.microsoft.com/office/powerpoint/2012/main" userId="Domingo Lu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5389"/>
    <a:srgbClr val="46A8CA"/>
    <a:srgbClr val="002060"/>
    <a:srgbClr val="2455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35" autoAdjust="0"/>
    <p:restoredTop sz="94494" autoAdjust="0"/>
  </p:normalViewPr>
  <p:slideViewPr>
    <p:cSldViewPr snapToGrid="0">
      <p:cViewPr varScale="1">
        <p:scale>
          <a:sx n="148" d="100"/>
          <a:sy n="148" d="100"/>
        </p:scale>
        <p:origin x="1072" y="192"/>
      </p:cViewPr>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theme" Target="theme/theme1.xml"/><Relationship Id="rId5" Type="http://schemas.openxmlformats.org/officeDocument/2006/relationships/slideMaster" Target="slideMasters/slideMaster5.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slide" Target="slides/slide123.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2-07-01T13:10:08.825" idx="4">
    <p:pos x="3437" y="1998"/>
    <p:text>Reuniones multimedia no esta en la UCM63</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C0C0C-35EB-4780-BE18-BF41FFFCBA30}" type="datetimeFigureOut">
              <a:rPr lang="en-US" smtClean="0"/>
              <a:t>2/22/23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F9A18A-47C8-45A3-A034-12839CF48CB0}" type="slidenum">
              <a:rPr lang="en-US" smtClean="0"/>
              <a:t>‹#›</a:t>
            </a:fld>
            <a:endParaRPr lang="en-US"/>
          </a:p>
        </p:txBody>
      </p:sp>
    </p:spTree>
    <p:extLst>
      <p:ext uri="{BB962C8B-B14F-4D97-AF65-F5344CB8AC3E}">
        <p14:creationId xmlns:p14="http://schemas.microsoft.com/office/powerpoint/2010/main" val="820436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9A18A-47C8-45A3-A034-12839CF48CB0}" type="slidenum">
              <a:rPr lang="en-US" smtClean="0"/>
              <a:t>1</a:t>
            </a:fld>
            <a:endParaRPr lang="en-US" dirty="0"/>
          </a:p>
        </p:txBody>
      </p:sp>
    </p:spTree>
    <p:extLst>
      <p:ext uri="{BB962C8B-B14F-4D97-AF65-F5344CB8AC3E}">
        <p14:creationId xmlns:p14="http://schemas.microsoft.com/office/powerpoint/2010/main" val="634699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DDF90E-BCFC-43E9-A3B9-457085583491}" type="slidenum">
              <a:rPr lang="en-US" smtClean="0"/>
              <a:t>29</a:t>
            </a:fld>
            <a:endParaRPr lang="en-US"/>
          </a:p>
        </p:txBody>
      </p:sp>
    </p:spTree>
    <p:extLst>
      <p:ext uri="{BB962C8B-B14F-4D97-AF65-F5344CB8AC3E}">
        <p14:creationId xmlns:p14="http://schemas.microsoft.com/office/powerpoint/2010/main" val="3009536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DDF90E-BCFC-43E9-A3B9-457085583491}" type="slidenum">
              <a:rPr lang="en-US" smtClean="0"/>
              <a:t>30</a:t>
            </a:fld>
            <a:endParaRPr lang="en-US"/>
          </a:p>
        </p:txBody>
      </p:sp>
    </p:spTree>
    <p:extLst>
      <p:ext uri="{BB962C8B-B14F-4D97-AF65-F5344CB8AC3E}">
        <p14:creationId xmlns:p14="http://schemas.microsoft.com/office/powerpoint/2010/main" val="2679669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lab need a Grandstream video phone in order to test Video WebRTC calls, or GS Wave mobile application.</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221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DDF90E-BCFC-43E9-A3B9-457085583491}" type="slidenum">
              <a:rPr lang="en-US" smtClean="0"/>
              <a:t>34</a:t>
            </a:fld>
            <a:endParaRPr lang="en-US" dirty="0"/>
          </a:p>
        </p:txBody>
      </p:sp>
    </p:spTree>
    <p:extLst>
      <p:ext uri="{BB962C8B-B14F-4D97-AF65-F5344CB8AC3E}">
        <p14:creationId xmlns:p14="http://schemas.microsoft.com/office/powerpoint/2010/main" val="3169250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DDF90E-BCFC-43E9-A3B9-457085583491}" type="slidenum">
              <a:rPr lang="en-US" smtClean="0"/>
              <a:t>35</a:t>
            </a:fld>
            <a:endParaRPr lang="en-US"/>
          </a:p>
        </p:txBody>
      </p:sp>
    </p:spTree>
    <p:extLst>
      <p:ext uri="{BB962C8B-B14F-4D97-AF65-F5344CB8AC3E}">
        <p14:creationId xmlns:p14="http://schemas.microsoft.com/office/powerpoint/2010/main" val="152269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DDF90E-BCFC-43E9-A3B9-457085583491}" type="slidenum">
              <a:rPr lang="en-US" smtClean="0"/>
              <a:t>36</a:t>
            </a:fld>
            <a:endParaRPr lang="en-US"/>
          </a:p>
        </p:txBody>
      </p:sp>
    </p:spTree>
    <p:extLst>
      <p:ext uri="{BB962C8B-B14F-4D97-AF65-F5344CB8AC3E}">
        <p14:creationId xmlns:p14="http://schemas.microsoft.com/office/powerpoint/2010/main" val="4096056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SIP trunks are a VoIP service that can be provided from an ITSP (Internet Telephony Service Provider) to extend telephony features beyond IPPBX local area. SIP trunks can carry voice calls, video calls, instant messages, multimedia conferences, and other SIP-based, real-time communications services.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Using SIP trunks helps to reduce call rates especially when making long distance calls, since VoIP providers can offer better calling rates compared to local ISP using analog lines.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UCM6xxx series support two types of SIP trunks: “Register SIP trunks”, mainly used to connect with provider’s trunk and “Peer trunks”, that can be used to interconnect multiple IP-PBXs. UCM6xxx series support up to 50 SIP trunks.</a:t>
            </a:r>
          </a:p>
          <a:p>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Bellow are SIP </a:t>
            </a:r>
            <a:r>
              <a:rPr lang="fr-FR" sz="1200" kern="1200" dirty="0" err="1">
                <a:solidFill>
                  <a:schemeClr val="tx1"/>
                </a:solidFill>
                <a:effectLst/>
                <a:latin typeface="+mn-lt"/>
                <a:ea typeface="+mn-ea"/>
                <a:cs typeface="+mn-cs"/>
              </a:rPr>
              <a:t>Register</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trunk</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status</a:t>
            </a:r>
            <a:r>
              <a:rPr lang="fr-FR" sz="1200" kern="1200" dirty="0">
                <a:solidFill>
                  <a:schemeClr val="tx1"/>
                </a:solidFill>
                <a:effectLst/>
                <a:latin typeface="+mn-lt"/>
                <a:ea typeface="+mn-ea"/>
                <a:cs typeface="+mn-cs"/>
              </a:rPr>
              <a:t>:</a:t>
            </a:r>
          </a:p>
          <a:p>
            <a:pPr marL="171450" indent="-171450">
              <a:buFontTx/>
              <a:buChar char="-"/>
            </a:pPr>
            <a:r>
              <a:rPr lang="fr-FR" sz="1200" kern="1200" dirty="0">
                <a:solidFill>
                  <a:schemeClr val="tx1"/>
                </a:solidFill>
                <a:effectLst/>
                <a:latin typeface="+mn-lt"/>
                <a:ea typeface="+mn-ea"/>
                <a:cs typeface="+mn-cs"/>
              </a:rPr>
              <a:t>Registered</a:t>
            </a:r>
          </a:p>
          <a:p>
            <a:pPr marL="171450" indent="-171450">
              <a:buFontTx/>
              <a:buChar char="-"/>
            </a:pPr>
            <a:r>
              <a:rPr lang="fr-FR" sz="1200" kern="1200" dirty="0" err="1">
                <a:solidFill>
                  <a:schemeClr val="tx1"/>
                </a:solidFill>
                <a:effectLst/>
                <a:latin typeface="+mn-lt"/>
                <a:ea typeface="+mn-ea"/>
                <a:cs typeface="+mn-cs"/>
              </a:rPr>
              <a:t>Unrecognized</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Trunk</a:t>
            </a:r>
            <a:endParaRPr lang="fr-FR" dirty="0"/>
          </a:p>
        </p:txBody>
      </p:sp>
      <p:sp>
        <p:nvSpPr>
          <p:cNvPr id="4" name="Slide Number Placeholder 3"/>
          <p:cNvSpPr>
            <a:spLocks noGrp="1"/>
          </p:cNvSpPr>
          <p:nvPr>
            <p:ph type="sldNum" sz="quarter" idx="5"/>
          </p:nvPr>
        </p:nvSpPr>
        <p:spPr/>
        <p:txBody>
          <a:bodyPr/>
          <a:lstStyle/>
          <a:p>
            <a:fld id="{E3F9A18A-47C8-45A3-A034-12839CF48CB0}" type="slidenum">
              <a:rPr lang="en-US" smtClean="0"/>
              <a:t>41</a:t>
            </a:fld>
            <a:endParaRPr lang="en-US"/>
          </a:p>
        </p:txBody>
      </p:sp>
    </p:spTree>
    <p:extLst>
      <p:ext uri="{BB962C8B-B14F-4D97-AF65-F5344CB8AC3E}">
        <p14:creationId xmlns:p14="http://schemas.microsoft.com/office/powerpoint/2010/main" val="4260802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Bellow are SIP Peer trunk status: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Unreachable: The hostname cannot be reached.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Unmonitored: Heartbeat feature is not turned on to be monitored.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Reachable: The hostname can be reached.</a:t>
            </a:r>
            <a:endParaRPr lang="en-US" sz="1200"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Direct Callback</a:t>
            </a:r>
            <a:r>
              <a:rPr lang="en-US" sz="1200" dirty="0"/>
              <a:t>:</a:t>
            </a:r>
            <a:r>
              <a:rPr lang="en-US" sz="1200" baseline="0" dirty="0"/>
              <a:t> For Example: User 2002 has dialed external number 061234575 but they were not reachable, once they have received missed call notification on their phone, they would mostly call back the number, if the option “Direct Callback” is enabled then they will be directly bridged to user 2002 regardless of the configured inbound destination.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Users</a:t>
            </a:r>
            <a:r>
              <a:rPr lang="en-US" baseline="0" dirty="0"/>
              <a:t> can enable</a:t>
            </a:r>
            <a:r>
              <a:rPr lang="en-US" dirty="0"/>
              <a:t> the ‘</a:t>
            </a:r>
            <a:r>
              <a:rPr lang="en-US" b="1" dirty="0"/>
              <a:t>RemoteConnect Mode</a:t>
            </a:r>
            <a:r>
              <a:rPr lang="en-US" dirty="0"/>
              <a:t>’ option in the Extension/</a:t>
            </a:r>
            <a:r>
              <a:rPr lang="en-US" dirty="0" err="1"/>
              <a:t>Trunk→VoIP</a:t>
            </a:r>
            <a:r>
              <a:rPr lang="en-US" dirty="0"/>
              <a:t> </a:t>
            </a:r>
            <a:r>
              <a:rPr lang="en-US" dirty="0" err="1"/>
              <a:t>Trunks→Edit</a:t>
            </a:r>
            <a:r>
              <a:rPr lang="en-US" dirty="0"/>
              <a:t> SIP Trunk from the </a:t>
            </a:r>
            <a:r>
              <a:rPr lang="en-US" b="1" dirty="0"/>
              <a:t>UCM6300</a:t>
            </a:r>
            <a:r>
              <a:rPr lang="en-US" dirty="0"/>
              <a:t>’s web interface,</a:t>
            </a:r>
            <a:r>
              <a:rPr lang="en-US" baseline="0" dirty="0"/>
              <a:t> and this </a:t>
            </a:r>
            <a:r>
              <a:rPr lang="en-US" dirty="0"/>
              <a:t>will automatically. configure the trunk for the UCM RemoteConnect service</a:t>
            </a:r>
          </a:p>
        </p:txBody>
      </p:sp>
      <p:sp>
        <p:nvSpPr>
          <p:cNvPr id="4" name="Slide Number Placeholder 3"/>
          <p:cNvSpPr>
            <a:spLocks noGrp="1"/>
          </p:cNvSpPr>
          <p:nvPr>
            <p:ph type="sldNum" sz="quarter" idx="10"/>
          </p:nvPr>
        </p:nvSpPr>
        <p:spPr/>
        <p:txBody>
          <a:bodyPr/>
          <a:lstStyle/>
          <a:p>
            <a:fld id="{E3F9A18A-47C8-45A3-A034-12839CF48CB0}" type="slidenum">
              <a:rPr lang="en-US" smtClean="0"/>
              <a:t>42</a:t>
            </a:fld>
            <a:endParaRPr lang="en-US"/>
          </a:p>
        </p:txBody>
      </p:sp>
    </p:spTree>
    <p:extLst>
      <p:ext uri="{BB962C8B-B14F-4D97-AF65-F5344CB8AC3E}">
        <p14:creationId xmlns:p14="http://schemas.microsoft.com/office/powerpoint/2010/main" val="3648958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Outbound routing is a set of rules that the UCM uses to decide which trunk to use for an outbound call. Having multiple trunks allows you to control cost by routing calls over the least costly trunk for a particular call. Outbound routes are used to specify what numbers are allowed to go out a particular route; the routing can be based on :</a:t>
            </a:r>
          </a:p>
          <a:p>
            <a:pPr marL="171450" indent="-171450">
              <a:buFontTx/>
              <a:buChar char="-"/>
            </a:pPr>
            <a:r>
              <a:rPr lang="en-US" dirty="0"/>
              <a:t>Pattern (Dial plan).</a:t>
            </a:r>
          </a:p>
          <a:p>
            <a:pPr marL="171450" indent="-171450">
              <a:buFontTx/>
              <a:buChar char="-"/>
            </a:pPr>
            <a:r>
              <a:rPr lang="en-US" dirty="0"/>
              <a:t>Extension ID.</a:t>
            </a:r>
          </a:p>
          <a:p>
            <a:pPr marL="171450" indent="-171450">
              <a:buFontTx/>
              <a:buChar char="-"/>
            </a:pPr>
            <a:r>
              <a:rPr lang="en-US" dirty="0"/>
              <a:t>Privilege level.</a:t>
            </a:r>
          </a:p>
        </p:txBody>
      </p:sp>
      <p:sp>
        <p:nvSpPr>
          <p:cNvPr id="4" name="Slide Number Placeholder 3"/>
          <p:cNvSpPr>
            <a:spLocks noGrp="1"/>
          </p:cNvSpPr>
          <p:nvPr>
            <p:ph type="sldNum" sz="quarter" idx="5"/>
          </p:nvPr>
        </p:nvSpPr>
        <p:spPr/>
        <p:txBody>
          <a:bodyPr/>
          <a:lstStyle/>
          <a:p>
            <a:fld id="{E3F9A18A-47C8-45A3-A034-12839CF48CB0}" type="slidenum">
              <a:rPr lang="en-US" smtClean="0"/>
              <a:t>44</a:t>
            </a:fld>
            <a:endParaRPr lang="en-US"/>
          </a:p>
        </p:txBody>
      </p:sp>
    </p:spTree>
    <p:extLst>
      <p:ext uri="{BB962C8B-B14F-4D97-AF65-F5344CB8AC3E}">
        <p14:creationId xmlns:p14="http://schemas.microsoft.com/office/powerpoint/2010/main" val="988308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used when you want to assign specific extensions to specific Trunk.</a:t>
            </a:r>
            <a:endParaRPr lang="fr-FR" dirty="0"/>
          </a:p>
        </p:txBody>
      </p:sp>
      <p:sp>
        <p:nvSpPr>
          <p:cNvPr id="4" name="Slide Number Placeholder 3"/>
          <p:cNvSpPr>
            <a:spLocks noGrp="1"/>
          </p:cNvSpPr>
          <p:nvPr>
            <p:ph type="sldNum" sz="quarter" idx="5"/>
          </p:nvPr>
        </p:nvSpPr>
        <p:spPr/>
        <p:txBody>
          <a:bodyPr/>
          <a:lstStyle/>
          <a:p>
            <a:fld id="{E3F9A18A-47C8-45A3-A034-12839CF48CB0}" type="slidenum">
              <a:rPr lang="en-US" smtClean="0"/>
              <a:t>45</a:t>
            </a:fld>
            <a:endParaRPr lang="en-US"/>
          </a:p>
        </p:txBody>
      </p:sp>
    </p:spTree>
    <p:extLst>
      <p:ext uri="{BB962C8B-B14F-4D97-AF65-F5344CB8AC3E}">
        <p14:creationId xmlns:p14="http://schemas.microsoft.com/office/powerpoint/2010/main" val="1789688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9A18A-47C8-45A3-A034-12839CF48CB0}" type="slidenum">
              <a:rPr lang="en-US" smtClean="0"/>
              <a:t>4</a:t>
            </a:fld>
            <a:endParaRPr lang="en-US" dirty="0"/>
          </a:p>
        </p:txBody>
      </p:sp>
    </p:spTree>
    <p:extLst>
      <p:ext uri="{BB962C8B-B14F-4D97-AF65-F5344CB8AC3E}">
        <p14:creationId xmlns:p14="http://schemas.microsoft.com/office/powerpoint/2010/main" val="4194302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E3F9A18A-47C8-45A3-A034-12839CF48CB0}" type="slidenum">
              <a:rPr lang="en-US" smtClean="0"/>
              <a:t>46</a:t>
            </a:fld>
            <a:endParaRPr lang="en-US"/>
          </a:p>
        </p:txBody>
      </p:sp>
    </p:spTree>
    <p:extLst>
      <p:ext uri="{BB962C8B-B14F-4D97-AF65-F5344CB8AC3E}">
        <p14:creationId xmlns:p14="http://schemas.microsoft.com/office/powerpoint/2010/main" val="611017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Outbound route blacklist is used to block specific countries from being dialed, for instance if you know that your PSTN Line will be highly charged when dialing the UK, you can block UK country code using blacklist on your PSTN line outbound route and allow UK numbers on your VoIP Trunk for instance…</a:t>
            </a:r>
          </a:p>
        </p:txBody>
      </p:sp>
      <p:sp>
        <p:nvSpPr>
          <p:cNvPr id="4" name="Slide Number Placeholder 3"/>
          <p:cNvSpPr>
            <a:spLocks noGrp="1"/>
          </p:cNvSpPr>
          <p:nvPr>
            <p:ph type="sldNum" sz="quarter" idx="10"/>
          </p:nvPr>
        </p:nvSpPr>
        <p:spPr/>
        <p:txBody>
          <a:bodyPr/>
          <a:lstStyle/>
          <a:p>
            <a:fld id="{E3F9A18A-47C8-45A3-A034-12839CF48CB0}" type="slidenum">
              <a:rPr lang="en-US" smtClean="0"/>
              <a:t>47</a:t>
            </a:fld>
            <a:endParaRPr lang="en-US"/>
          </a:p>
        </p:txBody>
      </p:sp>
    </p:spTree>
    <p:extLst>
      <p:ext uri="{BB962C8B-B14F-4D97-AF65-F5344CB8AC3E}">
        <p14:creationId xmlns:p14="http://schemas.microsoft.com/office/powerpoint/2010/main" val="32780274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can append extension number to the DoD configured on the VoIP Trunk, the DoD will be used on outgoing calls:</a:t>
            </a:r>
          </a:p>
          <a:p>
            <a:r>
              <a:rPr lang="en-US" dirty="0"/>
              <a:t>For instance if you make a call from extension 100 and DoD is 1234, the called party will see the caller id as 1234100. and this is also because “Add extension” option is enabled on the DOD.</a:t>
            </a:r>
          </a:p>
          <a:p>
            <a:endParaRPr lang="en-US" dirty="0"/>
          </a:p>
          <a:p>
            <a:r>
              <a:rPr lang="en-US" b="1" dirty="0"/>
              <a:t>Note</a:t>
            </a:r>
            <a:r>
              <a:rPr lang="en-US" dirty="0"/>
              <a:t>: Users can also assign DOD to UCM’s fax sending feature</a:t>
            </a:r>
            <a:r>
              <a:rPr lang="en-US" baseline="0" dirty="0"/>
              <a:t> (VFAX).</a:t>
            </a:r>
            <a:endParaRPr lang="fr-FR" dirty="0"/>
          </a:p>
        </p:txBody>
      </p:sp>
      <p:sp>
        <p:nvSpPr>
          <p:cNvPr id="4" name="Slide Number Placeholder 3"/>
          <p:cNvSpPr>
            <a:spLocks noGrp="1"/>
          </p:cNvSpPr>
          <p:nvPr>
            <p:ph type="sldNum" sz="quarter" idx="5"/>
          </p:nvPr>
        </p:nvSpPr>
        <p:spPr/>
        <p:txBody>
          <a:bodyPr/>
          <a:lstStyle/>
          <a:p>
            <a:fld id="{E3F9A18A-47C8-45A3-A034-12839CF48CB0}" type="slidenum">
              <a:rPr lang="en-US" smtClean="0"/>
              <a:t>48</a:t>
            </a:fld>
            <a:endParaRPr lang="en-US"/>
          </a:p>
        </p:txBody>
      </p:sp>
    </p:spTree>
    <p:extLst>
      <p:ext uri="{BB962C8B-B14F-4D97-AF65-F5344CB8AC3E}">
        <p14:creationId xmlns:p14="http://schemas.microsoft.com/office/powerpoint/2010/main" val="30018433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F9A18A-47C8-45A3-A034-12839CF48CB0}" type="slidenum">
              <a:rPr lang="en-US" smtClean="0"/>
              <a:t>49</a:t>
            </a:fld>
            <a:endParaRPr lang="en-US"/>
          </a:p>
        </p:txBody>
      </p:sp>
    </p:spTree>
    <p:extLst>
      <p:ext uri="{BB962C8B-B14F-4D97-AF65-F5344CB8AC3E}">
        <p14:creationId xmlns:p14="http://schemas.microsoft.com/office/powerpoint/2010/main" val="3805151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Users can export Inbound route blacklists and delete all blacklist entries. Additionally, users can also import blacklists for inbound routes.</a:t>
            </a:r>
            <a:endParaRPr lang="en-US" dirty="0"/>
          </a:p>
        </p:txBody>
      </p:sp>
      <p:sp>
        <p:nvSpPr>
          <p:cNvPr id="4" name="Slide Number Placeholder 3"/>
          <p:cNvSpPr>
            <a:spLocks noGrp="1"/>
          </p:cNvSpPr>
          <p:nvPr>
            <p:ph type="sldNum" sz="quarter" idx="10"/>
          </p:nvPr>
        </p:nvSpPr>
        <p:spPr/>
        <p:txBody>
          <a:bodyPr/>
          <a:lstStyle/>
          <a:p>
            <a:fld id="{E3F9A18A-47C8-45A3-A034-12839CF48CB0}" type="slidenum">
              <a:rPr lang="en-US" smtClean="0"/>
              <a:t>50</a:t>
            </a:fld>
            <a:endParaRPr lang="en-US"/>
          </a:p>
        </p:txBody>
      </p:sp>
    </p:spTree>
    <p:extLst>
      <p:ext uri="{BB962C8B-B14F-4D97-AF65-F5344CB8AC3E}">
        <p14:creationId xmlns:p14="http://schemas.microsoft.com/office/powerpoint/2010/main" val="4288377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endParaRPr lang="fr-FR" dirty="0"/>
          </a:p>
        </p:txBody>
      </p:sp>
      <p:sp>
        <p:nvSpPr>
          <p:cNvPr id="4" name="Slide Number Placeholder 3"/>
          <p:cNvSpPr>
            <a:spLocks noGrp="1"/>
          </p:cNvSpPr>
          <p:nvPr>
            <p:ph type="sldNum" sz="quarter" idx="5"/>
          </p:nvPr>
        </p:nvSpPr>
        <p:spPr/>
        <p:txBody>
          <a:bodyPr/>
          <a:lstStyle/>
          <a:p>
            <a:fld id="{E3F9A18A-47C8-45A3-A034-12839CF48CB0}" type="slidenum">
              <a:rPr lang="en-US" smtClean="0"/>
              <a:t>51</a:t>
            </a:fld>
            <a:endParaRPr lang="en-US"/>
          </a:p>
        </p:txBody>
      </p:sp>
    </p:spTree>
    <p:extLst>
      <p:ext uri="{BB962C8B-B14F-4D97-AF65-F5344CB8AC3E}">
        <p14:creationId xmlns:p14="http://schemas.microsoft.com/office/powerpoint/2010/main" val="971143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The 2 VPKs will subscribe successfully and light up with Green. </a:t>
            </a:r>
          </a:p>
          <a:p>
            <a:r>
              <a:rPr lang="en-US" dirty="0"/>
              <a:t>Step 5:</a:t>
            </a:r>
          </a:p>
          <a:p>
            <a:r>
              <a:rPr lang="en-US" dirty="0"/>
              <a:t>- Once VPKs 33 pressed it switches to RED and following is prompted : "Inbound 33 set to mode 1" </a:t>
            </a:r>
          </a:p>
          <a:p>
            <a:r>
              <a:rPr lang="en-US" dirty="0"/>
              <a:t>- Once VPKs 777 pressed it switches to RED and following is prompted : "Inbound routes set to Mode 1. All inbound routes are currently using route-level inbound mode. No routes will be affected by this change" </a:t>
            </a:r>
          </a:p>
          <a:p>
            <a:r>
              <a:rPr lang="en-US" dirty="0"/>
              <a:t>Step 6: </a:t>
            </a:r>
          </a:p>
          <a:p>
            <a:r>
              <a:rPr lang="en-US" dirty="0"/>
              <a:t>- Once VPKs 33 pressed it switches to GREEN and following is prompted : "Inbound 33 set to default mode“</a:t>
            </a:r>
          </a:p>
          <a:p>
            <a:r>
              <a:rPr lang="en-US" dirty="0"/>
              <a:t>- Once VPKs 777 pressed it switches to RED and following is prompted : "Inbound routes set to Default Mode. All inbound routes are currently using route-level inbound mode. No routes will be affected by this change" ==&gt; On All steps the calls are directed to correct destination.</a:t>
            </a:r>
            <a:endParaRPr lang="fr-FR" dirty="0"/>
          </a:p>
        </p:txBody>
      </p:sp>
      <p:sp>
        <p:nvSpPr>
          <p:cNvPr id="4" name="Slide Number Placeholder 3"/>
          <p:cNvSpPr>
            <a:spLocks noGrp="1"/>
          </p:cNvSpPr>
          <p:nvPr>
            <p:ph type="sldNum" sz="quarter" idx="5"/>
          </p:nvPr>
        </p:nvSpPr>
        <p:spPr/>
        <p:txBody>
          <a:bodyPr/>
          <a:lstStyle/>
          <a:p>
            <a:fld id="{E3F9A18A-47C8-45A3-A034-12839CF48CB0}" type="slidenum">
              <a:rPr lang="en-US" smtClean="0"/>
              <a:t>52</a:t>
            </a:fld>
            <a:endParaRPr lang="en-US"/>
          </a:p>
        </p:txBody>
      </p:sp>
    </p:spTree>
    <p:extLst>
      <p:ext uri="{BB962C8B-B14F-4D97-AF65-F5344CB8AC3E}">
        <p14:creationId xmlns:p14="http://schemas.microsoft.com/office/powerpoint/2010/main" val="410620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Seamless transfer allows UCM to blindly transfer calls without using Music On Hold.</a:t>
            </a:r>
          </a:p>
          <a:p>
            <a:endParaRPr lang="en-US" dirty="0"/>
          </a:p>
          <a:p>
            <a:r>
              <a:rPr lang="en-US" sz="1200" kern="1200" dirty="0">
                <a:solidFill>
                  <a:schemeClr val="tx1"/>
                </a:solidFill>
                <a:effectLst/>
                <a:latin typeface="+mn-lt"/>
                <a:ea typeface="+mn-ea"/>
                <a:cs typeface="+mn-cs"/>
              </a:rPr>
              <a:t>UCM can call back to the </a:t>
            </a:r>
            <a:r>
              <a:rPr lang="en-US" sz="1200" kern="1200" dirty="0" err="1">
                <a:solidFill>
                  <a:schemeClr val="tx1"/>
                </a:solidFill>
                <a:effectLst/>
                <a:latin typeface="+mn-lt"/>
                <a:ea typeface="+mn-ea"/>
                <a:cs typeface="+mn-cs"/>
              </a:rPr>
              <a:t>transferer</a:t>
            </a:r>
            <a:r>
              <a:rPr lang="en-US" sz="1200" kern="1200" dirty="0">
                <a:solidFill>
                  <a:schemeClr val="tx1"/>
                </a:solidFill>
                <a:effectLst/>
                <a:latin typeface="+mn-lt"/>
                <a:ea typeface="+mn-ea"/>
                <a:cs typeface="+mn-cs"/>
              </a:rPr>
              <a:t> when </a:t>
            </a:r>
            <a:r>
              <a:rPr lang="en-US" sz="1200" kern="1200" dirty="0" err="1">
                <a:solidFill>
                  <a:schemeClr val="tx1"/>
                </a:solidFill>
                <a:effectLst/>
                <a:latin typeface="+mn-lt"/>
                <a:ea typeface="+mn-ea"/>
                <a:cs typeface="+mn-cs"/>
              </a:rPr>
              <a:t>transferencia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ciega</a:t>
            </a:r>
            <a:r>
              <a:rPr lang="en-US" sz="1200" kern="1200" dirty="0">
                <a:solidFill>
                  <a:schemeClr val="tx1"/>
                </a:solidFill>
                <a:effectLst/>
                <a:latin typeface="+mn-lt"/>
                <a:ea typeface="+mn-ea"/>
                <a:cs typeface="+mn-cs"/>
              </a:rPr>
              <a:t> fails (reason of failure includes: busy and no answer). For that the option “Allow Callback when </a:t>
            </a:r>
            <a:r>
              <a:rPr lang="en-US" sz="1200" kern="1200" dirty="0" err="1">
                <a:solidFill>
                  <a:schemeClr val="tx1"/>
                </a:solidFill>
                <a:effectLst/>
                <a:latin typeface="+mn-lt"/>
                <a:ea typeface="+mn-ea"/>
                <a:cs typeface="+mn-cs"/>
              </a:rPr>
              <a:t>transferencia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ciega</a:t>
            </a:r>
            <a:r>
              <a:rPr lang="en-US" sz="1200" kern="1200" dirty="0">
                <a:solidFill>
                  <a:schemeClr val="tx1"/>
                </a:solidFill>
                <a:effectLst/>
                <a:latin typeface="+mn-lt"/>
                <a:ea typeface="+mn-ea"/>
                <a:cs typeface="+mn-cs"/>
              </a:rPr>
              <a:t> fails” needs to be enabled.</a:t>
            </a:r>
            <a:endParaRPr lang="fr-FR" dirty="0"/>
          </a:p>
        </p:txBody>
      </p:sp>
      <p:sp>
        <p:nvSpPr>
          <p:cNvPr id="4" name="Slide Number Placeholder 3"/>
          <p:cNvSpPr>
            <a:spLocks noGrp="1"/>
          </p:cNvSpPr>
          <p:nvPr>
            <p:ph type="sldNum" sz="quarter" idx="5"/>
          </p:nvPr>
        </p:nvSpPr>
        <p:spPr/>
        <p:txBody>
          <a:bodyPr/>
          <a:lstStyle/>
          <a:p>
            <a:fld id="{E3F9A18A-47C8-45A3-A034-12839CF48CB0}" type="slidenum">
              <a:rPr lang="en-US" smtClean="0"/>
              <a:t>54</a:t>
            </a:fld>
            <a:endParaRPr lang="en-US"/>
          </a:p>
        </p:txBody>
      </p:sp>
    </p:spTree>
    <p:extLst>
      <p:ext uri="{BB962C8B-B14F-4D97-AF65-F5344CB8AC3E}">
        <p14:creationId xmlns:p14="http://schemas.microsoft.com/office/powerpoint/2010/main" val="31114034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Users can add up to 10 numbers on DND</a:t>
            </a:r>
            <a:r>
              <a:rPr lang="en-US" baseline="0" dirty="0"/>
              <a:t> whitelist option.</a:t>
            </a:r>
            <a:endParaRPr lang="en-US" dirty="0"/>
          </a:p>
        </p:txBody>
      </p:sp>
      <p:sp>
        <p:nvSpPr>
          <p:cNvPr id="4" name="Slide Number Placeholder 3"/>
          <p:cNvSpPr>
            <a:spLocks noGrp="1"/>
          </p:cNvSpPr>
          <p:nvPr>
            <p:ph type="sldNum" sz="quarter" idx="10"/>
          </p:nvPr>
        </p:nvSpPr>
        <p:spPr/>
        <p:txBody>
          <a:bodyPr/>
          <a:lstStyle/>
          <a:p>
            <a:fld id="{E3F9A18A-47C8-45A3-A034-12839CF48CB0}" type="slidenum">
              <a:rPr lang="en-US" smtClean="0"/>
              <a:t>55</a:t>
            </a:fld>
            <a:endParaRPr lang="en-US"/>
          </a:p>
        </p:txBody>
      </p:sp>
    </p:spTree>
    <p:extLst>
      <p:ext uri="{BB962C8B-B14F-4D97-AF65-F5344CB8AC3E}">
        <p14:creationId xmlns:p14="http://schemas.microsoft.com/office/powerpoint/2010/main" val="25158616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forward in this lab will be configured on the UCM side, but note that the Call forward can be also configured on the End point side.</a:t>
            </a:r>
            <a:endParaRPr lang="fr-FR" dirty="0"/>
          </a:p>
        </p:txBody>
      </p:sp>
      <p:sp>
        <p:nvSpPr>
          <p:cNvPr id="4" name="Slide Number Placeholder 3"/>
          <p:cNvSpPr>
            <a:spLocks noGrp="1"/>
          </p:cNvSpPr>
          <p:nvPr>
            <p:ph type="sldNum" sz="quarter" idx="5"/>
          </p:nvPr>
        </p:nvSpPr>
        <p:spPr/>
        <p:txBody>
          <a:bodyPr/>
          <a:lstStyle/>
          <a:p>
            <a:fld id="{E3F9A18A-47C8-45A3-A034-12839CF48CB0}" type="slidenum">
              <a:rPr lang="en-US" smtClean="0"/>
              <a:t>56</a:t>
            </a:fld>
            <a:endParaRPr lang="en-US"/>
          </a:p>
        </p:txBody>
      </p:sp>
    </p:spTree>
    <p:extLst>
      <p:ext uri="{BB962C8B-B14F-4D97-AF65-F5344CB8AC3E}">
        <p14:creationId xmlns:p14="http://schemas.microsoft.com/office/powerpoint/2010/main" val="4268984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DDF90E-BCFC-43E9-A3B9-457085583491}" type="slidenum">
              <a:rPr lang="en-US" smtClean="0"/>
              <a:t>9</a:t>
            </a:fld>
            <a:endParaRPr lang="en-US"/>
          </a:p>
        </p:txBody>
      </p:sp>
    </p:spTree>
    <p:extLst>
      <p:ext uri="{BB962C8B-B14F-4D97-AF65-F5344CB8AC3E}">
        <p14:creationId xmlns:p14="http://schemas.microsoft.com/office/powerpoint/2010/main" val="3203756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Users can now remotely change the call forwarding settings of another extension via feature codes. Additionally, a whitelist can be configured to restrict this ability to specific users.  By default</a:t>
            </a:r>
            <a:r>
              <a:rPr lang="en-US" sz="1200" kern="1200" baseline="0" dirty="0">
                <a:solidFill>
                  <a:schemeClr val="tx1"/>
                </a:solidFill>
                <a:effectLst/>
                <a:latin typeface="+mn-lt"/>
                <a:ea typeface="+mn-ea"/>
                <a:cs typeface="+mn-cs"/>
              </a:rPr>
              <a:t> the following feature codes that can be used are:</a:t>
            </a:r>
            <a:endParaRPr lang="en-US" sz="1200" kern="1200" dirty="0">
              <a:solidFill>
                <a:schemeClr val="tx1"/>
              </a:solidFill>
              <a:effectLst/>
              <a:latin typeface="+mn-lt"/>
              <a:ea typeface="+mn-ea"/>
              <a:cs typeface="+mn-cs"/>
            </a:endParaRPr>
          </a:p>
          <a:p>
            <a:endParaRPr lang="en-US" dirty="0"/>
          </a:p>
          <a:p>
            <a:pPr marL="171450" indent="-171450">
              <a:buFontTx/>
              <a:buChar char="-"/>
            </a:pPr>
            <a:r>
              <a:rPr lang="en-US" dirty="0"/>
              <a:t>To enable / Disable CFB:</a:t>
            </a:r>
            <a:r>
              <a:rPr lang="en-US" baseline="0" dirty="0"/>
              <a:t> *65 / *651</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To enable / Disable CFN:</a:t>
            </a:r>
            <a:r>
              <a:rPr lang="en-US" baseline="0" dirty="0"/>
              <a:t> *66 / *661</a:t>
            </a:r>
            <a:endParaRPr lang="en-US"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To enable / Disable CFA:</a:t>
            </a:r>
            <a:r>
              <a:rPr lang="en-US" baseline="0" dirty="0"/>
              <a:t> *67 / *671</a:t>
            </a:r>
            <a:endParaRPr lang="en-US" dirty="0"/>
          </a:p>
          <a:p>
            <a:endParaRPr lang="fr-FR" dirty="0"/>
          </a:p>
        </p:txBody>
      </p:sp>
      <p:sp>
        <p:nvSpPr>
          <p:cNvPr id="4" name="Slide Number Placeholder 3"/>
          <p:cNvSpPr>
            <a:spLocks noGrp="1"/>
          </p:cNvSpPr>
          <p:nvPr>
            <p:ph type="sldNum" sz="quarter" idx="5"/>
          </p:nvPr>
        </p:nvSpPr>
        <p:spPr/>
        <p:txBody>
          <a:bodyPr/>
          <a:lstStyle/>
          <a:p>
            <a:fld id="{E3F9A18A-47C8-45A3-A034-12839CF48CB0}" type="slidenum">
              <a:rPr lang="en-US" smtClean="0"/>
              <a:t>57</a:t>
            </a:fld>
            <a:endParaRPr lang="en-US"/>
          </a:p>
        </p:txBody>
      </p:sp>
    </p:spTree>
    <p:extLst>
      <p:ext uri="{BB962C8B-B14F-4D97-AF65-F5344CB8AC3E}">
        <p14:creationId xmlns:p14="http://schemas.microsoft.com/office/powerpoint/2010/main" val="2675893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Parqueo</a:t>
            </a:r>
            <a:r>
              <a:rPr lang="en-US" dirty="0"/>
              <a:t> de </a:t>
            </a:r>
            <a:r>
              <a:rPr lang="en-US" dirty="0" err="1"/>
              <a:t>llamadas</a:t>
            </a:r>
            <a:r>
              <a:rPr lang="en-US" dirty="0"/>
              <a:t> is similar to call hold, but in addition when you park a  call your line is free and the parked caller can be retrieved by any other extension.</a:t>
            </a:r>
            <a:endParaRPr lang="fr-FR" dirty="0"/>
          </a:p>
        </p:txBody>
      </p:sp>
      <p:sp>
        <p:nvSpPr>
          <p:cNvPr id="4" name="Slide Number Placeholder 3"/>
          <p:cNvSpPr>
            <a:spLocks noGrp="1"/>
          </p:cNvSpPr>
          <p:nvPr>
            <p:ph type="sldNum" sz="quarter" idx="5"/>
          </p:nvPr>
        </p:nvSpPr>
        <p:spPr/>
        <p:txBody>
          <a:bodyPr/>
          <a:lstStyle/>
          <a:p>
            <a:fld id="{E3F9A18A-47C8-45A3-A034-12839CF48CB0}" type="slidenum">
              <a:rPr lang="en-US" smtClean="0"/>
              <a:t>58</a:t>
            </a:fld>
            <a:endParaRPr lang="en-US"/>
          </a:p>
        </p:txBody>
      </p:sp>
    </p:spTree>
    <p:extLst>
      <p:ext uri="{BB962C8B-B14F-4D97-AF65-F5344CB8AC3E}">
        <p14:creationId xmlns:p14="http://schemas.microsoft.com/office/powerpoint/2010/main" val="22327617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Recording storage is set to “</a:t>
            </a:r>
            <a:r>
              <a:rPr lang="en-US" sz="1200" b="1" kern="1200" dirty="0">
                <a:solidFill>
                  <a:schemeClr val="tx1"/>
                </a:solidFill>
                <a:effectLst/>
                <a:latin typeface="+mn-lt"/>
                <a:ea typeface="+mn-ea"/>
                <a:cs typeface="+mn-cs"/>
              </a:rPr>
              <a:t>Enable Auto Change</a:t>
            </a:r>
            <a:r>
              <a:rPr lang="en-US" sz="1200" kern="1200" dirty="0">
                <a:solidFill>
                  <a:schemeClr val="tx1"/>
                </a:solidFill>
                <a:effectLst/>
                <a:latin typeface="+mn-lt"/>
                <a:ea typeface="+mn-ea"/>
                <a:cs typeface="+mn-cs"/>
              </a:rPr>
              <a:t>”, the recording files will be automatically saved in the available USB Disk or SD card plugged into the UCM. If both USB Disk and SD card are plugged in, the recording files will be always saved in the USB Disk.</a:t>
            </a:r>
          </a:p>
          <a:p>
            <a:endParaRPr lang="en-US" dirty="0"/>
          </a:p>
        </p:txBody>
      </p:sp>
      <p:sp>
        <p:nvSpPr>
          <p:cNvPr id="4" name="Slide Number Placeholder 3"/>
          <p:cNvSpPr>
            <a:spLocks noGrp="1"/>
          </p:cNvSpPr>
          <p:nvPr>
            <p:ph type="sldNum" sz="quarter" idx="10"/>
          </p:nvPr>
        </p:nvSpPr>
        <p:spPr/>
        <p:txBody>
          <a:bodyPr/>
          <a:lstStyle/>
          <a:p>
            <a:fld id="{E3F9A18A-47C8-45A3-A034-12839CF48CB0}" type="slidenum">
              <a:rPr lang="en-US" smtClean="0"/>
              <a:t>62</a:t>
            </a:fld>
            <a:endParaRPr lang="en-US"/>
          </a:p>
        </p:txBody>
      </p:sp>
    </p:spTree>
    <p:extLst>
      <p:ext uri="{BB962C8B-B14F-4D97-AF65-F5344CB8AC3E}">
        <p14:creationId xmlns:p14="http://schemas.microsoft.com/office/powerpoint/2010/main" val="3295117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SIP Concurrent registration allows multiple devices to register to the same extension, UCM supports up to 10 time concurrent registration.</a:t>
            </a:r>
            <a:endParaRPr lang="fr-FR" dirty="0"/>
          </a:p>
        </p:txBody>
      </p:sp>
      <p:sp>
        <p:nvSpPr>
          <p:cNvPr id="4" name="Slide Number Placeholder 3"/>
          <p:cNvSpPr>
            <a:spLocks noGrp="1"/>
          </p:cNvSpPr>
          <p:nvPr>
            <p:ph type="sldNum" sz="quarter" idx="5"/>
          </p:nvPr>
        </p:nvSpPr>
        <p:spPr/>
        <p:txBody>
          <a:bodyPr/>
          <a:lstStyle/>
          <a:p>
            <a:fld id="{E3F9A18A-47C8-45A3-A034-12839CF48CB0}" type="slidenum">
              <a:rPr lang="en-US" smtClean="0"/>
              <a:t>64</a:t>
            </a:fld>
            <a:endParaRPr lang="en-US"/>
          </a:p>
        </p:txBody>
      </p:sp>
    </p:spTree>
    <p:extLst>
      <p:ext uri="{BB962C8B-B14F-4D97-AF65-F5344CB8AC3E}">
        <p14:creationId xmlns:p14="http://schemas.microsoft.com/office/powerpoint/2010/main" val="12171756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E3F9A18A-47C8-45A3-A034-12839CF48CB0}" type="slidenum">
              <a:rPr lang="en-US" smtClean="0"/>
              <a:t>65</a:t>
            </a:fld>
            <a:endParaRPr lang="en-US"/>
          </a:p>
        </p:txBody>
      </p:sp>
    </p:spTree>
    <p:extLst>
      <p:ext uri="{BB962C8B-B14F-4D97-AF65-F5344CB8AC3E}">
        <p14:creationId xmlns:p14="http://schemas.microsoft.com/office/powerpoint/2010/main" val="186789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voicemail lab, first enable voicemail on the extension level, then dial the voicemail extension (*97), navigate through the voicemail menus. </a:t>
            </a:r>
          </a:p>
          <a:p>
            <a:r>
              <a:rPr lang="en-US" dirty="0"/>
              <a:t>Try to make some calls, reject them to be redirected to voicemail. Then reach the voicemail box to listen to your saved Voicemail.</a:t>
            </a:r>
          </a:p>
          <a:p>
            <a:endParaRPr lang="en-US" dirty="0"/>
          </a:p>
          <a:p>
            <a:r>
              <a:rPr lang="en-US" dirty="0"/>
              <a:t>Users can also test Voicemail to email.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580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critical situations, having the ability to make emergency calls to ask for help is a must for any telephony system, whether it’s public telephony system such as GSM network or PSTN network, or the private local telephony system managed by the PBX on premises.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UCM provides users with the ability to manage such type of calls to help users deal with critical situations and make emergency calls for help. These calls need to have higher priority than regular calls, categorized depending on the emergency service called and the ongoing situation as well as the possibility to notify related personal about the situation (guards, first aid ... etc.).</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5762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1193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Reset</a:t>
            </a:r>
            <a:r>
              <a:rPr lang="en-US" sz="1200" b="1" kern="1200" baseline="0" dirty="0">
                <a:solidFill>
                  <a:schemeClr val="tx1"/>
                </a:solidFill>
                <a:effectLst/>
                <a:latin typeface="+mn-lt"/>
                <a:ea typeface="+mn-ea"/>
                <a:cs typeface="+mn-cs"/>
              </a:rPr>
              <a:t> Agent Call Counter</a:t>
            </a:r>
            <a:r>
              <a:rPr lang="en-US" sz="1200" kern="1200" baseline="0" dirty="0">
                <a:solidFill>
                  <a:schemeClr val="tx1"/>
                </a:solidFill>
                <a:effectLst/>
                <a:latin typeface="+mn-lt"/>
                <a:ea typeface="+mn-ea"/>
                <a:cs typeface="+mn-cs"/>
              </a:rPr>
              <a:t>: This option is only available when the strategy is set to “Fewest Calls”, and i</a:t>
            </a:r>
            <a:r>
              <a:rPr lang="en-US" sz="1200" kern="1200" dirty="0">
                <a:solidFill>
                  <a:schemeClr val="tx1"/>
                </a:solidFill>
                <a:effectLst/>
                <a:latin typeface="+mn-lt"/>
                <a:ea typeface="+mn-ea"/>
                <a:cs typeface="+mn-cs"/>
              </a:rPr>
              <a:t>f this option is checked the agent call counter will be reset according to the Repeat time settings.</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38935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Static Agents are agents that will be assigned manually from the web interface, Dynamic agents are agents that will join the queue using feature code dynamically.</a:t>
            </a:r>
          </a:p>
          <a:p>
            <a:endParaRPr lang="en-US" dirty="0"/>
          </a:p>
          <a:p>
            <a:r>
              <a:rPr lang="en-US" dirty="0"/>
              <a:t>Static Agents have ability to stop receiving queue calls by using the pause feature code, they can receive calls again by using </a:t>
            </a:r>
            <a:r>
              <a:rPr lang="en-US" dirty="0" err="1"/>
              <a:t>unpause</a:t>
            </a:r>
            <a:r>
              <a:rPr lang="en-US" dirty="0"/>
              <a:t> feature code.</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506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DDF90E-BCFC-43E9-A3B9-457085583491}" type="slidenum">
              <a:rPr lang="en-US" smtClean="0"/>
              <a:t>10</a:t>
            </a:fld>
            <a:endParaRPr lang="en-US"/>
          </a:p>
        </p:txBody>
      </p:sp>
    </p:spTree>
    <p:extLst>
      <p:ext uri="{BB962C8B-B14F-4D97-AF65-F5344CB8AC3E}">
        <p14:creationId xmlns:p14="http://schemas.microsoft.com/office/powerpoint/2010/main" val="4060969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Virtual Queue will invite waiting callers to drop the call and to wait for UCM call once an agent is available.</a:t>
            </a:r>
          </a:p>
          <a:p>
            <a:endParaRPr lang="en-US" dirty="0"/>
          </a:p>
          <a:p>
            <a:endParaRPr lang="en-US" dirty="0"/>
          </a:p>
          <a:p>
            <a:pPr algn="just">
              <a:lnSpc>
                <a:spcPct val="124000"/>
              </a:lnSpc>
              <a:spcBef>
                <a:spcPts val="600"/>
              </a:spcBef>
              <a:spcAft>
                <a:spcPts val="600"/>
              </a:spcAft>
              <a:buClr>
                <a:schemeClr val="accent2"/>
              </a:buClr>
              <a:buFont typeface="Wingdings" panose="05000000000000000000" pitchFamily="2" charset="2"/>
              <a:buChar char="q"/>
            </a:pPr>
            <a:r>
              <a:rPr lang="en-US" sz="1200" b="1" dirty="0">
                <a:solidFill>
                  <a:schemeClr val="tx1"/>
                </a:solidFill>
                <a:latin typeface="+mn-lt"/>
              </a:rPr>
              <a:t> Position announcement </a:t>
            </a:r>
            <a:r>
              <a:rPr lang="en-US" sz="1200" dirty="0">
                <a:solidFill>
                  <a:schemeClr val="tx1"/>
                </a:solidFill>
                <a:latin typeface="+mn-lt"/>
              </a:rPr>
              <a:t>allows callers to know where exactly in the queue they are currently at. </a:t>
            </a:r>
          </a:p>
          <a:p>
            <a:pPr algn="just">
              <a:lnSpc>
                <a:spcPct val="124000"/>
              </a:lnSpc>
              <a:spcBef>
                <a:spcPts val="600"/>
              </a:spcBef>
              <a:spcAft>
                <a:spcPts val="600"/>
              </a:spcAft>
              <a:buClr>
                <a:schemeClr val="accent2"/>
              </a:buClr>
              <a:buFont typeface="Wingdings" panose="05000000000000000000" pitchFamily="2" charset="2"/>
              <a:buChar char="q"/>
            </a:pPr>
            <a:endParaRPr lang="en-US" sz="1200" dirty="0">
              <a:solidFill>
                <a:schemeClr val="tx1"/>
              </a:solidFill>
              <a:latin typeface="+mn-lt"/>
            </a:endParaRPr>
          </a:p>
          <a:p>
            <a:pPr algn="just">
              <a:lnSpc>
                <a:spcPct val="124000"/>
              </a:lnSpc>
              <a:spcBef>
                <a:spcPts val="600"/>
              </a:spcBef>
              <a:spcAft>
                <a:spcPts val="600"/>
              </a:spcAft>
              <a:buClr>
                <a:schemeClr val="accent2"/>
              </a:buClr>
              <a:buFont typeface="Wingdings" panose="05000000000000000000" pitchFamily="2" charset="2"/>
              <a:buChar char="q"/>
            </a:pPr>
            <a:r>
              <a:rPr lang="en-US" sz="1200" b="1" dirty="0">
                <a:solidFill>
                  <a:schemeClr val="tx1"/>
                </a:solidFill>
                <a:latin typeface="+mn-lt"/>
              </a:rPr>
              <a:t> Wait-Time Announcement </a:t>
            </a:r>
            <a:r>
              <a:rPr lang="en-US" sz="1200" dirty="0">
                <a:solidFill>
                  <a:schemeClr val="tx1"/>
                </a:solidFill>
                <a:latin typeface="+mn-lt"/>
              </a:rPr>
              <a:t>allows calls to know the estimated queue wait time.</a:t>
            </a:r>
          </a:p>
          <a:p>
            <a:pPr algn="just">
              <a:lnSpc>
                <a:spcPct val="124000"/>
              </a:lnSpc>
              <a:spcBef>
                <a:spcPts val="600"/>
              </a:spcBef>
              <a:spcAft>
                <a:spcPts val="600"/>
              </a:spcAft>
              <a:buClr>
                <a:schemeClr val="accent2"/>
              </a:buClr>
              <a:buFont typeface="Wingdings" panose="05000000000000000000" pitchFamily="2" charset="2"/>
              <a:buChar char="q"/>
            </a:pPr>
            <a:endParaRPr lang="en-US" sz="1200" dirty="0">
              <a:solidFill>
                <a:schemeClr val="tx1"/>
              </a:solidFill>
              <a:latin typeface="+mn-lt"/>
            </a:endParaRPr>
          </a:p>
          <a:p>
            <a:pPr algn="just">
              <a:lnSpc>
                <a:spcPct val="124000"/>
              </a:lnSpc>
              <a:spcBef>
                <a:spcPts val="600"/>
              </a:spcBef>
              <a:spcAft>
                <a:spcPts val="600"/>
              </a:spcAft>
              <a:buClr>
                <a:schemeClr val="accent2"/>
              </a:buClr>
              <a:buFont typeface="Wingdings" panose="05000000000000000000" pitchFamily="2" charset="2"/>
              <a:buChar char="q"/>
            </a:pPr>
            <a:r>
              <a:rPr lang="en-US" sz="1200" b="1" dirty="0">
                <a:solidFill>
                  <a:schemeClr val="tx1"/>
                </a:solidFill>
                <a:latin typeface="+mn-lt"/>
              </a:rPr>
              <a:t> Welcome Prompt </a:t>
            </a:r>
            <a:r>
              <a:rPr lang="en-US" sz="1200" dirty="0">
                <a:solidFill>
                  <a:schemeClr val="tx1"/>
                </a:solidFill>
                <a:latin typeface="+mn-lt"/>
              </a:rPr>
              <a:t>allows users to upload an audio file to play when callers call into the queue.</a:t>
            </a:r>
          </a:p>
          <a:p>
            <a:pPr algn="just">
              <a:lnSpc>
                <a:spcPct val="124000"/>
              </a:lnSpc>
              <a:spcBef>
                <a:spcPts val="600"/>
              </a:spcBef>
              <a:spcAft>
                <a:spcPts val="600"/>
              </a:spcAft>
              <a:buClr>
                <a:schemeClr val="accent2"/>
              </a:buClr>
              <a:buFont typeface="Wingdings" panose="05000000000000000000" pitchFamily="2" charset="2"/>
              <a:buChar char="q"/>
            </a:pPr>
            <a:endParaRPr lang="en-US" sz="1200" dirty="0">
              <a:solidFill>
                <a:schemeClr val="tx1"/>
              </a:solidFill>
              <a:latin typeface="+mn-lt"/>
            </a:endParaRPr>
          </a:p>
          <a:p>
            <a:pPr algn="just">
              <a:lnSpc>
                <a:spcPct val="124000"/>
              </a:lnSpc>
              <a:spcBef>
                <a:spcPts val="600"/>
              </a:spcBef>
              <a:spcAft>
                <a:spcPts val="600"/>
              </a:spcAft>
              <a:buClr>
                <a:schemeClr val="accent2"/>
              </a:buClr>
              <a:buFont typeface="Wingdings" panose="05000000000000000000" pitchFamily="2" charset="2"/>
              <a:buChar char="q"/>
            </a:pPr>
            <a:r>
              <a:rPr lang="en-US" sz="1200" b="1" dirty="0">
                <a:solidFill>
                  <a:schemeClr val="tx1"/>
                </a:solidFill>
                <a:latin typeface="+mn-lt"/>
              </a:rPr>
              <a:t>Virtual Queue Callback Key Settings</a:t>
            </a:r>
            <a:r>
              <a:rPr lang="en-US" sz="1200" dirty="0">
                <a:solidFill>
                  <a:schemeClr val="tx1"/>
                </a:solidFill>
                <a:latin typeface="+mn-lt"/>
              </a:rPr>
              <a:t>: Users can customize the keys for virtual queue options in order to set his current number as callback number, customize the callback number or to continue waiting.</a:t>
            </a:r>
          </a:p>
          <a:p>
            <a:pPr algn="just">
              <a:lnSpc>
                <a:spcPct val="124000"/>
              </a:lnSpc>
              <a:spcBef>
                <a:spcPts val="600"/>
              </a:spcBef>
              <a:spcAft>
                <a:spcPts val="600"/>
              </a:spcAft>
              <a:buClr>
                <a:schemeClr val="accent2"/>
              </a:buClr>
              <a:buFont typeface="Wingdings" panose="05000000000000000000" pitchFamily="2" charset="2"/>
              <a:buChar char="q"/>
            </a:pPr>
            <a:endParaRPr lang="en-US" sz="1200" dirty="0">
              <a:solidFill>
                <a:schemeClr val="tx1"/>
              </a:solidFill>
              <a:latin typeface="+mn-lt"/>
            </a:endParaRPr>
          </a:p>
          <a:p>
            <a:pPr marL="628650" lvl="1" indent="-171450">
              <a:buFontTx/>
              <a:buChar char="-"/>
            </a:pPr>
            <a:r>
              <a:rPr lang="en-US" u="sng" baseline="0" dirty="0"/>
              <a:t>Call back Current Number</a:t>
            </a:r>
            <a:r>
              <a:rPr lang="en-US" baseline="0" dirty="0"/>
              <a:t>: by default the key is “ * “ and it can be customized. Once the configured key is pressed the caller will be able to set his current phone number as callback number.</a:t>
            </a:r>
          </a:p>
          <a:p>
            <a:pPr marL="628650" lvl="1" indent="-171450">
              <a:buFontTx/>
              <a:buChar char="-"/>
            </a:pPr>
            <a:r>
              <a:rPr lang="en-US" u="sng" baseline="0" dirty="0"/>
              <a:t>Custom Callback Number</a:t>
            </a:r>
            <a:r>
              <a:rPr lang="en-US" baseline="0" dirty="0"/>
              <a:t>: By default it’s “ 0 “and can be customized. Once the configured key is pressed the caller will be able to customize the callback number.</a:t>
            </a:r>
          </a:p>
          <a:p>
            <a:pPr marL="628650" lvl="1" indent="-171450">
              <a:buFontTx/>
              <a:buChar char="-"/>
            </a:pPr>
            <a:r>
              <a:rPr lang="en-US" u="sng" baseline="0" dirty="0"/>
              <a:t>Continue Waiting</a:t>
            </a:r>
            <a:r>
              <a:rPr lang="en-US" baseline="0" dirty="0"/>
              <a:t>: By default it’s “ # “ and can be customized. Once the configured key is pressed the caller will keep himself in the virtual queue and will wait for an agent to be free to receive his call.</a:t>
            </a:r>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373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399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Agent Details </a:t>
            </a:r>
            <a:r>
              <a:rPr lang="en-US" sz="1200" kern="1200" dirty="0">
                <a:solidFill>
                  <a:schemeClr val="tx1"/>
                </a:solidFill>
                <a:effectLst/>
                <a:latin typeface="+mn-lt"/>
                <a:ea typeface="+mn-ea"/>
                <a:cs typeface="+mn-cs"/>
              </a:rPr>
              <a:t>is a call log that shows every call to each individual agent from all queues. The following information is available:</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Time – the date and time the call was received.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Agent – the agent that was rung for the call.</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Queue – the queue that the call went to.</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Caller ID Number – the CID of the caller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Abandoned – indicates whether the call was picked up or not by that specific agent. If the call rang several agents simultaneously, and this specific agent did not pick up the call, the call will be considered abandoned even if a different agent in the same queue picked it 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Wait Time – the amount of time that the call was waiting in queue after dialing in.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Talk Time – the duration of the call after it was picked up by agent.</a:t>
            </a:r>
          </a:p>
          <a:p>
            <a:pPr marL="171450" indent="-171450">
              <a:buFont typeface="Arial" panose="020B0604020202020204" pitchFamily="34" charset="0"/>
              <a:buChar char="•"/>
            </a:pPr>
            <a:endParaRPr lang="en-US" dirty="0"/>
          </a:p>
          <a:p>
            <a:r>
              <a:rPr lang="en-US" sz="1200" b="1" kern="1200" dirty="0">
                <a:solidFill>
                  <a:schemeClr val="tx1"/>
                </a:solidFill>
                <a:effectLst/>
                <a:latin typeface="+mn-lt"/>
                <a:ea typeface="+mn-ea"/>
                <a:cs typeface="+mn-cs"/>
              </a:rPr>
              <a:t>Login Record</a:t>
            </a:r>
            <a:r>
              <a:rPr lang="en-US" sz="1200" kern="1200" dirty="0">
                <a:solidFill>
                  <a:schemeClr val="tx1"/>
                </a:solidFill>
                <a:effectLst/>
                <a:latin typeface="+mn-lt"/>
                <a:ea typeface="+mn-ea"/>
                <a:cs typeface="+mn-cs"/>
              </a:rPr>
              <a:t> is a report that shows the timestamps of dynamic agent logins and logouts and calculates the amount of time the dynamic agents were logged in. Dynamic agents are extensions that log in and out either via agent login/logout codes (configured in </a:t>
            </a:r>
            <a:r>
              <a:rPr lang="en-US" sz="1200" i="1" kern="1200" dirty="0">
                <a:solidFill>
                  <a:schemeClr val="tx1"/>
                </a:solidFill>
                <a:effectLst/>
                <a:latin typeface="+mn-lt"/>
                <a:ea typeface="+mn-ea"/>
                <a:cs typeface="+mn-cs"/>
              </a:rPr>
              <a:t>Global Queue Settings</a:t>
            </a:r>
            <a:r>
              <a:rPr lang="en-US" sz="1200" kern="1200" dirty="0">
                <a:solidFill>
                  <a:schemeClr val="tx1"/>
                </a:solidFill>
                <a:effectLst/>
                <a:latin typeface="+mn-lt"/>
                <a:ea typeface="+mn-ea"/>
                <a:cs typeface="+mn-cs"/>
              </a:rPr>
              <a:t> page) or by using the GXP21xx call queue softkey. A new record will be created only when an agent logs out. The following information is available:</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Agent</a:t>
            </a:r>
            <a:r>
              <a:rPr lang="en-US" sz="1200" b="1" kern="120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the extension that logged in and out.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Queue – the queue that the extension logged in and out of.</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Login Time – the time that the extension logged into the queue.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Logout Time – the time that the extension logged out of the queue.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Login Duration – the total length of time that the extension was logged in. </a:t>
            </a:r>
          </a:p>
          <a:p>
            <a:pPr marL="0" indent="0">
              <a:buFont typeface="Arial" panose="020B0604020202020204" pitchFamily="34" charset="0"/>
              <a:buNone/>
            </a:pPr>
            <a:endParaRPr lang="en-US" dirty="0"/>
          </a:p>
          <a:p>
            <a:r>
              <a:rPr lang="en-US" sz="1200" b="1" kern="1200" dirty="0">
                <a:solidFill>
                  <a:schemeClr val="tx1"/>
                </a:solidFill>
                <a:effectLst/>
                <a:latin typeface="+mn-lt"/>
                <a:ea typeface="+mn-ea"/>
                <a:cs typeface="+mn-cs"/>
              </a:rPr>
              <a:t>Pause Log </a:t>
            </a:r>
            <a:r>
              <a:rPr lang="en-US" sz="1200" kern="1200" dirty="0">
                <a:solidFill>
                  <a:schemeClr val="tx1"/>
                </a:solidFill>
                <a:effectLst/>
                <a:latin typeface="+mn-lt"/>
                <a:ea typeface="+mn-ea"/>
                <a:cs typeface="+mn-cs"/>
              </a:rPr>
              <a:t>is a report that shows the times of agent pauses and </a:t>
            </a:r>
            <a:r>
              <a:rPr lang="en-US" sz="1200" kern="1200" dirty="0" err="1">
                <a:solidFill>
                  <a:schemeClr val="tx1"/>
                </a:solidFill>
                <a:effectLst/>
                <a:latin typeface="+mn-lt"/>
                <a:ea typeface="+mn-ea"/>
                <a:cs typeface="+mn-cs"/>
              </a:rPr>
              <a:t>unpauses</a:t>
            </a:r>
            <a:r>
              <a:rPr lang="en-US" sz="1200" kern="1200" dirty="0">
                <a:solidFill>
                  <a:schemeClr val="tx1"/>
                </a:solidFill>
                <a:effectLst/>
                <a:latin typeface="+mn-lt"/>
                <a:ea typeface="+mn-ea"/>
                <a:cs typeface="+mn-cs"/>
              </a:rPr>
              <a:t> and calculates the amount of time that agents are paused. If an agent is part of several queues, an entry will be created for each queue. An entry will only be created after an agent </a:t>
            </a:r>
            <a:r>
              <a:rPr lang="en-US" sz="1200" kern="1200" dirty="0" err="1">
                <a:solidFill>
                  <a:schemeClr val="tx1"/>
                </a:solidFill>
                <a:effectLst/>
                <a:latin typeface="+mn-lt"/>
                <a:ea typeface="+mn-ea"/>
                <a:cs typeface="+mn-cs"/>
              </a:rPr>
              <a:t>unpauses</a:t>
            </a:r>
            <a:r>
              <a:rPr lang="en-US" sz="1200" kern="1200" dirty="0">
                <a:solidFill>
                  <a:schemeClr val="tx1"/>
                </a:solidFill>
                <a:effectLst/>
                <a:latin typeface="+mn-lt"/>
                <a:ea typeface="+mn-ea"/>
                <a:cs typeface="+mn-cs"/>
              </a:rPr>
              <a:t>. The following information is available:</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Agent</a:t>
            </a:r>
            <a:r>
              <a:rPr lang="en-US" sz="1200" b="1" kern="1200" dirty="0">
                <a:solidFill>
                  <a:schemeClr val="tx1"/>
                </a:solidFill>
                <a:effectLst/>
                <a:latin typeface="+mn-lt"/>
                <a:ea typeface="+mn-ea"/>
                <a:cs typeface="+mn-cs"/>
              </a:rPr>
              <a:t> – </a:t>
            </a:r>
            <a:r>
              <a:rPr lang="en-US" sz="1200" kern="1200" dirty="0">
                <a:solidFill>
                  <a:schemeClr val="tx1"/>
                </a:solidFill>
                <a:effectLst/>
                <a:latin typeface="+mn-lt"/>
                <a:ea typeface="+mn-ea"/>
                <a:cs typeface="+mn-cs"/>
              </a:rPr>
              <a:t>the extension that paused and </a:t>
            </a:r>
            <a:r>
              <a:rPr lang="en-US" sz="1200" kern="1200" dirty="0" err="1">
                <a:solidFill>
                  <a:schemeClr val="tx1"/>
                </a:solidFill>
                <a:effectLst/>
                <a:latin typeface="+mn-lt"/>
                <a:ea typeface="+mn-ea"/>
                <a:cs typeface="+mn-cs"/>
              </a:rPr>
              <a:t>unpaused</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Queue – the queue that the agent is in.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Pause Time – the time that the agent paused.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Resume Time – the time that the agent </a:t>
            </a:r>
            <a:r>
              <a:rPr lang="en-US" sz="1200" kern="1200" dirty="0" err="1">
                <a:solidFill>
                  <a:schemeClr val="tx1"/>
                </a:solidFill>
                <a:effectLst/>
                <a:latin typeface="+mn-lt"/>
                <a:ea typeface="+mn-ea"/>
                <a:cs typeface="+mn-cs"/>
              </a:rPr>
              <a:t>unpaused</a:t>
            </a:r>
            <a:r>
              <a:rPr lang="en-US" sz="1200" kern="1200" dirty="0">
                <a:solidFill>
                  <a:schemeClr val="tx1"/>
                </a:solidFill>
                <a:effectLst/>
                <a:latin typeface="+mn-lt"/>
                <a:ea typeface="+mn-ea"/>
                <a:cs typeface="+mn-cs"/>
              </a:rPr>
              <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Pause Duration – the total length of time the agent was paused for.</a:t>
            </a:r>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34099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barging can be done using feature code or from UCM Web interface under Active calls page.</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3888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1-Way Paging</a:t>
            </a:r>
            <a:r>
              <a:rPr lang="en-US" dirty="0"/>
              <a:t>: 1-Way audio, audio will be heard only from the caller.</a:t>
            </a:r>
          </a:p>
          <a:p>
            <a:endParaRPr lang="en-US" dirty="0"/>
          </a:p>
          <a:p>
            <a:r>
              <a:rPr lang="en-US" b="1" dirty="0"/>
              <a:t>2-Way Interco</a:t>
            </a:r>
            <a:r>
              <a:rPr lang="en-US" dirty="0"/>
              <a:t>: 2-Way audio, audio will be heard both ways, caller and called parties.</a:t>
            </a:r>
          </a:p>
          <a:p>
            <a:endParaRPr lang="en-US" dirty="0"/>
          </a:p>
          <a:p>
            <a:r>
              <a:rPr lang="en-US" b="1" dirty="0"/>
              <a:t>Private Intercom</a:t>
            </a:r>
            <a:r>
              <a:rPr lang="en-US" dirty="0"/>
              <a:t>: </a:t>
            </a:r>
            <a:r>
              <a:rPr lang="en-US" sz="1200" kern="1200" dirty="0">
                <a:solidFill>
                  <a:schemeClr val="tx1"/>
                </a:solidFill>
                <a:effectLst/>
                <a:latin typeface="+mn-lt"/>
                <a:ea typeface="+mn-ea"/>
                <a:cs typeface="+mn-cs"/>
              </a:rPr>
              <a:t>is a paging type that is meant to be used with Grandstream GSC3510. With a private intercom:</a:t>
            </a:r>
          </a:p>
          <a:p>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ü"/>
            </a:pPr>
            <a:r>
              <a:rPr lang="en-US" sz="1200" kern="1200" dirty="0">
                <a:solidFill>
                  <a:schemeClr val="tx1"/>
                </a:solidFill>
                <a:effectLst/>
                <a:latin typeface="+mn-lt"/>
                <a:ea typeface="+mn-ea"/>
                <a:cs typeface="+mn-cs"/>
              </a:rPr>
              <a:t>The initiator can be heard by all parties</a:t>
            </a:r>
          </a:p>
          <a:p>
            <a:pPr marL="628650" lvl="1" indent="-171450">
              <a:buFont typeface="Wingdings" panose="05000000000000000000" pitchFamily="2" charset="2"/>
              <a:buChar char="ü"/>
            </a:pPr>
            <a:r>
              <a:rPr lang="en-US" sz="1200" kern="1200" dirty="0">
                <a:solidFill>
                  <a:schemeClr val="tx1"/>
                </a:solidFill>
                <a:effectLst/>
                <a:latin typeface="+mn-lt"/>
                <a:ea typeface="+mn-ea"/>
                <a:cs typeface="+mn-cs"/>
              </a:rPr>
              <a:t>The initiator can hear only one of the intercom members, which is determined by whose audio is initially detected. Audio from other members cannot be heard until the first responder is done talking. </a:t>
            </a:r>
          </a:p>
          <a:p>
            <a:pPr marL="628650" lvl="1" indent="-171450">
              <a:buFont typeface="Wingdings" panose="05000000000000000000" pitchFamily="2" charset="2"/>
              <a:buChar char="ü"/>
            </a:pPr>
            <a:r>
              <a:rPr lang="en-US" sz="1200" kern="1200" dirty="0">
                <a:solidFill>
                  <a:schemeClr val="tx1"/>
                </a:solidFill>
                <a:effectLst/>
                <a:latin typeface="+mn-lt"/>
                <a:ea typeface="+mn-ea"/>
                <a:cs typeface="+mn-cs"/>
              </a:rPr>
              <a:t>Intercom members can hear only the initiator’s audio and not other intercom members’.</a:t>
            </a:r>
          </a:p>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6124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8893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users want to have phones automatically answering upon receiving Announcement Center messages, they need to set the “Announcement Center” “Auto Answer” to “Yes” and enable on phone side “Auto Answer by call-info”.</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81979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2489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7818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users can still pickup calls without using *8 pickup group feature code, they have to dial **extension (Or press the blinking BLF key) and UCM will allow the call pickup. This is supported by default.</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846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small scale deployment, Setup Wizard can be enough for the deployment:</a:t>
            </a:r>
          </a:p>
          <a:p>
            <a:r>
              <a:rPr lang="en-US" dirty="0"/>
              <a:t>1- Change password of web access first.</a:t>
            </a:r>
          </a:p>
          <a:p>
            <a:r>
              <a:rPr lang="en-US" dirty="0"/>
              <a:t>2- Then configure the Network of the UCM (Change It to static IP or to Switch mode for instance).</a:t>
            </a:r>
          </a:p>
          <a:p>
            <a:r>
              <a:rPr lang="en-US" dirty="0"/>
              <a:t>3- Select the Time zone that will be used.</a:t>
            </a:r>
          </a:p>
          <a:p>
            <a:r>
              <a:rPr lang="en-US" dirty="0"/>
              <a:t>4- Create the extensions that will be used.</a:t>
            </a:r>
          </a:p>
          <a:p>
            <a:r>
              <a:rPr lang="en-US" dirty="0"/>
              <a:t>5- Configure the Trunks (For instance on a small scale installation, in general there is one PSTN line, you create for it its Analog Trunk).</a:t>
            </a:r>
          </a:p>
          <a:p>
            <a:r>
              <a:rPr lang="en-US" dirty="0"/>
              <a:t>6- Then finish the initial setup.</a:t>
            </a:r>
          </a:p>
        </p:txBody>
      </p:sp>
      <p:sp>
        <p:nvSpPr>
          <p:cNvPr id="4" name="Slide Number Placeholder 3"/>
          <p:cNvSpPr>
            <a:spLocks noGrp="1"/>
          </p:cNvSpPr>
          <p:nvPr>
            <p:ph type="sldNum" sz="quarter" idx="5"/>
          </p:nvPr>
        </p:nvSpPr>
        <p:spPr/>
        <p:txBody>
          <a:bodyPr/>
          <a:lstStyle/>
          <a:p>
            <a:fld id="{E3F9A18A-47C8-45A3-A034-12839CF48CB0}" type="slidenum">
              <a:rPr lang="en-US" smtClean="0"/>
              <a:t>14</a:t>
            </a:fld>
            <a:endParaRPr lang="en-US" dirty="0"/>
          </a:p>
        </p:txBody>
      </p:sp>
    </p:spTree>
    <p:extLst>
      <p:ext uri="{BB962C8B-B14F-4D97-AF65-F5344CB8AC3E}">
        <p14:creationId xmlns:p14="http://schemas.microsoft.com/office/powerpoint/2010/main" val="18756864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Default destinations of Speed dial are:</a:t>
            </a:r>
          </a:p>
          <a:p>
            <a:pPr marL="171450" indent="-171450">
              <a:buFontTx/>
              <a:buChar char="-"/>
            </a:pPr>
            <a:r>
              <a:rPr lang="en-US" dirty="0"/>
              <a:t>Extension.</a:t>
            </a:r>
          </a:p>
          <a:p>
            <a:pPr marL="171450" indent="-171450">
              <a:buFontTx/>
              <a:buChar char="-"/>
            </a:pPr>
            <a:r>
              <a:rPr lang="en-US" dirty="0"/>
              <a:t>Voicemail</a:t>
            </a:r>
            <a:r>
              <a:rPr lang="fr-FR" dirty="0"/>
              <a:t>.</a:t>
            </a:r>
          </a:p>
          <a:p>
            <a:pPr marL="171450" indent="-171450">
              <a:buFontTx/>
              <a:buChar char="-"/>
            </a:pPr>
            <a:r>
              <a:rPr lang="fr-FR" dirty="0" err="1"/>
              <a:t>Conference</a:t>
            </a:r>
            <a:r>
              <a:rPr lang="fr-FR" dirty="0"/>
              <a:t> </a:t>
            </a:r>
            <a:r>
              <a:rPr lang="fr-FR" dirty="0" err="1"/>
              <a:t>Rooms</a:t>
            </a:r>
            <a:r>
              <a:rPr lang="fr-FR" dirty="0"/>
              <a:t>.</a:t>
            </a:r>
          </a:p>
          <a:p>
            <a:pPr marL="171450" indent="-171450">
              <a:buFontTx/>
              <a:buChar char="-"/>
            </a:pPr>
            <a:r>
              <a:rPr lang="fr-FR" dirty="0" err="1"/>
              <a:t>Voicemail</a:t>
            </a:r>
            <a:r>
              <a:rPr lang="fr-FR" dirty="0"/>
              <a:t> Groups.</a:t>
            </a:r>
          </a:p>
          <a:p>
            <a:pPr marL="171450" indent="-171450">
              <a:buFontTx/>
              <a:buChar char="-"/>
            </a:pPr>
            <a:r>
              <a:rPr lang="fr-FR" dirty="0"/>
              <a:t>IVR.</a:t>
            </a:r>
          </a:p>
          <a:p>
            <a:pPr marL="171450" indent="-171450">
              <a:buFontTx/>
              <a:buChar char="-"/>
            </a:pPr>
            <a:r>
              <a:rPr lang="fr-FR" dirty="0"/>
              <a:t>Ring Group.</a:t>
            </a:r>
          </a:p>
          <a:p>
            <a:pPr marL="171450" indent="-171450">
              <a:buFontTx/>
              <a:buChar char="-"/>
            </a:pPr>
            <a:r>
              <a:rPr lang="fr-FR" dirty="0"/>
              <a:t>Queues.</a:t>
            </a:r>
          </a:p>
          <a:p>
            <a:pPr marL="171450" indent="-171450">
              <a:buFontTx/>
              <a:buChar char="-"/>
            </a:pPr>
            <a:r>
              <a:rPr lang="fr-FR" dirty="0"/>
              <a:t>Paging/Intercom Group.</a:t>
            </a:r>
          </a:p>
          <a:p>
            <a:pPr marL="171450" indent="-171450">
              <a:buFontTx/>
              <a:buChar char="-"/>
            </a:pPr>
            <a:r>
              <a:rPr lang="en-US" dirty="0"/>
              <a:t>Fax.</a:t>
            </a:r>
          </a:p>
          <a:p>
            <a:pPr marL="171450" indent="-171450">
              <a:buFontTx/>
              <a:buChar char="-"/>
            </a:pPr>
            <a:r>
              <a:rPr lang="en-US" dirty="0"/>
              <a:t>DISA.</a:t>
            </a:r>
          </a:p>
          <a:p>
            <a:pPr marL="171450" indent="-171450">
              <a:buFontTx/>
              <a:buChar char="-"/>
            </a:pPr>
            <a:r>
              <a:rPr lang="en-US" dirty="0"/>
              <a:t>Dial By Name.</a:t>
            </a:r>
          </a:p>
          <a:p>
            <a:pPr marL="171450" indent="-171450">
              <a:buFontTx/>
              <a:buChar char="-"/>
            </a:pPr>
            <a:r>
              <a:rPr lang="en-US" dirty="0"/>
              <a:t>External Number.</a:t>
            </a:r>
          </a:p>
          <a:p>
            <a:pPr marL="171450" indent="-171450">
              <a:buFontTx/>
              <a:buChar char="-"/>
            </a:pPr>
            <a:endParaRPr lang="en-US" dirty="0"/>
          </a:p>
          <a:p>
            <a:pPr marL="0" indent="0">
              <a:buFontTx/>
              <a:buNone/>
            </a:pPr>
            <a:r>
              <a:rPr lang="en-US" dirty="0"/>
              <a:t>The</a:t>
            </a:r>
            <a:r>
              <a:rPr lang="en-US" baseline="0" dirty="0"/>
              <a:t> maximum number of speed dial that can be configured on the UCM is </a:t>
            </a:r>
            <a:r>
              <a:rPr lang="en-US" b="1" baseline="0" dirty="0"/>
              <a:t>1000</a:t>
            </a:r>
            <a:r>
              <a:rPr lang="en-US" b="0" baseline="0" dirty="0"/>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4641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Eventlist</a:t>
            </a:r>
            <a:r>
              <a:rPr lang="en-US" dirty="0"/>
              <a:t> is used on high scale deployments where users want to monitor a high number of extensions, it will prevent configuring extension by extension on the BLF configuration; users will just enter the </a:t>
            </a:r>
            <a:r>
              <a:rPr lang="en-US" dirty="0" err="1"/>
              <a:t>Eventlist</a:t>
            </a:r>
            <a:r>
              <a:rPr lang="en-US" dirty="0"/>
              <a:t> URI and all extensions will be monitored.</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01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methods are supported on Wakeup Service:</a:t>
            </a:r>
          </a:p>
          <a:p>
            <a:pPr marL="171450" indent="-171450">
              <a:buFontTx/>
              <a:buChar char="-"/>
            </a:pPr>
            <a:r>
              <a:rPr lang="en-US" dirty="0"/>
              <a:t>Using Admin Login.</a:t>
            </a:r>
          </a:p>
          <a:p>
            <a:pPr marL="171450" indent="-171450">
              <a:buFontTx/>
              <a:buChar char="-"/>
            </a:pPr>
            <a:r>
              <a:rPr lang="en-US" dirty="0"/>
              <a:t>Using User Portal.</a:t>
            </a:r>
          </a:p>
          <a:p>
            <a:pPr marL="171450" indent="-171450">
              <a:buFontTx/>
              <a:buChar char="-"/>
            </a:pPr>
            <a:r>
              <a:rPr lang="en-US" dirty="0"/>
              <a:t>Using Feature Codes.</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0904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2125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9113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84180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When</a:t>
            </a:r>
            <a:r>
              <a:rPr lang="fr-FR" dirty="0"/>
              <a:t> « </a:t>
            </a:r>
            <a:r>
              <a:rPr lang="fr-FR" dirty="0" err="1"/>
              <a:t>Announce</a:t>
            </a:r>
            <a:r>
              <a:rPr lang="fr-FR" dirty="0"/>
              <a:t> </a:t>
            </a:r>
            <a:r>
              <a:rPr lang="fr-FR" dirty="0" err="1"/>
              <a:t>callers</a:t>
            </a:r>
            <a:r>
              <a:rPr lang="fr-FR" baseline="0" dirty="0"/>
              <a:t> » option </a:t>
            </a:r>
            <a:r>
              <a:rPr lang="fr-FR" baseline="0" dirty="0" err="1"/>
              <a:t>is</a:t>
            </a:r>
            <a:r>
              <a:rPr lang="fr-FR" baseline="0" dirty="0"/>
              <a:t> </a:t>
            </a:r>
            <a:r>
              <a:rPr lang="fr-FR" baseline="0" dirty="0" err="1"/>
              <a:t>enabled</a:t>
            </a:r>
            <a:r>
              <a:rPr lang="fr-FR" baseline="0" dirty="0"/>
              <a:t>, </a:t>
            </a:r>
            <a:r>
              <a:rPr lang="en-US" baseline="0" dirty="0"/>
              <a:t>whenever a user joins the conference a prompt message will be played on the conference notifying the users.</a:t>
            </a:r>
          </a:p>
          <a:p>
            <a:endParaRPr lang="en-US" baseline="0" dirty="0"/>
          </a:p>
          <a:p>
            <a:r>
              <a:rPr lang="en-US" baseline="0" dirty="0"/>
              <a:t>Quiet Mode and Announce Caller cannot be enabled in the same time.</a:t>
            </a:r>
            <a:endParaRPr lang="fr-FR" dirty="0"/>
          </a:p>
        </p:txBody>
      </p:sp>
      <p:sp>
        <p:nvSpPr>
          <p:cNvPr id="4" name="Slide Number Placeholder 3"/>
          <p:cNvSpPr>
            <a:spLocks noGrp="1"/>
          </p:cNvSpPr>
          <p:nvPr>
            <p:ph type="sldNum" sz="quarter" idx="5"/>
          </p:nvPr>
        </p:nvSpPr>
        <p:spPr/>
        <p:txBody>
          <a:bodyPr/>
          <a:lstStyle/>
          <a:p>
            <a:fld id="{E3F9A18A-47C8-45A3-A034-12839CF48CB0}" type="slidenum">
              <a:rPr lang="en-US" smtClean="0"/>
              <a:t>99</a:t>
            </a:fld>
            <a:endParaRPr lang="en-US"/>
          </a:p>
        </p:txBody>
      </p:sp>
    </p:spTree>
    <p:extLst>
      <p:ext uri="{BB962C8B-B14F-4D97-AF65-F5344CB8AC3E}">
        <p14:creationId xmlns:p14="http://schemas.microsoft.com/office/powerpoint/2010/main" val="5008145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Due to IPVT meeting IDs having a random assortment of numbers, it is recommended for inbound rule’s patter to use a unique code to precede the meeting ID so that UCM can direct calls to the IPVT trunk without fail (e.g., *99).</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4408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76020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configuring the IP phones with UCM RemoteConnect service, users can use the phone to make audio/video calls and join GS Wave audio/video conferences.</a:t>
            </a:r>
          </a:p>
          <a:p>
            <a:endParaRPr lang="en-US" dirty="0"/>
          </a:p>
          <a:p>
            <a:r>
              <a:rPr lang="en-US" dirty="0"/>
              <a:t>Below are the Grandstream devices that supports RemoteConnect services with UCM6300 series: GXV3350/GXV3370/GXV3380 - GXP series - GRP series - WP820 - DP750 - GVC series.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301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DDF90E-BCFC-43E9-A3B9-457085583491}" type="slidenum">
              <a:rPr lang="en-US" smtClean="0"/>
              <a:t>25</a:t>
            </a:fld>
            <a:endParaRPr lang="en-US" dirty="0"/>
          </a:p>
        </p:txBody>
      </p:sp>
    </p:spTree>
    <p:extLst>
      <p:ext uri="{BB962C8B-B14F-4D97-AF65-F5344CB8AC3E}">
        <p14:creationId xmlns:p14="http://schemas.microsoft.com/office/powerpoint/2010/main" val="4915760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3725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719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DDF90E-BCFC-43E9-A3B9-457085583491}" type="slidenum">
              <a:rPr lang="en-US" smtClean="0"/>
              <a:t>26</a:t>
            </a:fld>
            <a:endParaRPr lang="en-US"/>
          </a:p>
        </p:txBody>
      </p:sp>
    </p:spTree>
    <p:extLst>
      <p:ext uri="{BB962C8B-B14F-4D97-AF65-F5344CB8AC3E}">
        <p14:creationId xmlns:p14="http://schemas.microsoft.com/office/powerpoint/2010/main" val="628605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Additionally, the NAS will appear as a selectable storage option in the PBX </a:t>
            </a:r>
            <a:r>
              <a:rPr lang="en-US" sz="1200" kern="1200" dirty="0" err="1">
                <a:solidFill>
                  <a:schemeClr val="tx1"/>
                </a:solidFill>
                <a:effectLst/>
                <a:latin typeface="+mn-lt"/>
                <a:ea typeface="+mn-ea"/>
                <a:cs typeface="+mn-cs"/>
              </a:rPr>
              <a:t>Settings</a:t>
            </a:r>
            <a:r>
              <a:rPr lang="en-US" sz="1200" kern="1200" dirty="0" err="1">
                <a:solidFill>
                  <a:schemeClr val="tx1"/>
                </a:solidFill>
                <a:effectLst/>
                <a:latin typeface="+mn-lt"/>
                <a:ea typeface="+mn-ea"/>
                <a:cs typeface="+mn-cs"/>
                <a:sym typeface="Wingdings" panose="05000000000000000000" pitchFamily="2" charset="2"/>
              </a:rPr>
              <a:t></a:t>
            </a:r>
            <a:r>
              <a:rPr lang="en-US" sz="1200" kern="1200" dirty="0" err="1">
                <a:solidFill>
                  <a:schemeClr val="tx1"/>
                </a:solidFill>
                <a:effectLst/>
                <a:latin typeface="+mn-lt"/>
                <a:ea typeface="+mn-ea"/>
                <a:cs typeface="+mn-cs"/>
              </a:rPr>
              <a:t>Recording</a:t>
            </a:r>
            <a:r>
              <a:rPr lang="en-US" sz="1200" kern="1200" dirty="0">
                <a:solidFill>
                  <a:schemeClr val="tx1"/>
                </a:solidFill>
                <a:effectLst/>
                <a:latin typeface="+mn-lt"/>
                <a:ea typeface="+mn-ea"/>
                <a:cs typeface="+mn-cs"/>
              </a:rPr>
              <a:t> Storage page and </a:t>
            </a:r>
            <a:r>
              <a:rPr lang="en-US" sz="1200" kern="1200" dirty="0" err="1">
                <a:solidFill>
                  <a:schemeClr val="tx1"/>
                </a:solidFill>
                <a:effectLst/>
                <a:latin typeface="+mn-lt"/>
                <a:ea typeface="+mn-ea"/>
                <a:cs typeface="+mn-cs"/>
              </a:rPr>
              <a:t>CDR</a:t>
            </a:r>
            <a:r>
              <a:rPr lang="en-US" sz="1200" kern="1200" dirty="0" err="1">
                <a:solidFill>
                  <a:schemeClr val="tx1"/>
                </a:solidFill>
                <a:effectLst/>
                <a:latin typeface="+mn-lt"/>
                <a:ea typeface="+mn-ea"/>
                <a:cs typeface="+mn-cs"/>
                <a:sym typeface="Wingdings" panose="05000000000000000000" pitchFamily="2" charset="2"/>
              </a:rPr>
              <a:t></a:t>
            </a:r>
            <a:r>
              <a:rPr lang="en-US" sz="1200" kern="1200" dirty="0" err="1">
                <a:solidFill>
                  <a:schemeClr val="tx1"/>
                </a:solidFill>
                <a:effectLst/>
                <a:latin typeface="+mn-lt"/>
                <a:ea typeface="+mn-ea"/>
                <a:cs typeface="+mn-cs"/>
              </a:rPr>
              <a:t>Recording</a:t>
            </a:r>
            <a:r>
              <a:rPr lang="en-US" sz="1200" kern="1200" dirty="0">
                <a:solidFill>
                  <a:schemeClr val="tx1"/>
                </a:solidFill>
                <a:effectLst/>
                <a:latin typeface="+mn-lt"/>
                <a:ea typeface="+mn-ea"/>
                <a:cs typeface="+mn-cs"/>
              </a:rPr>
              <a:t> Files page.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F9A18A-47C8-45A3-A034-12839CF48C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423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DDF90E-BCFC-43E9-A3B9-457085583491}" type="slidenum">
              <a:rPr lang="en-US" smtClean="0"/>
              <a:t>28</a:t>
            </a:fld>
            <a:endParaRPr lang="en-US"/>
          </a:p>
        </p:txBody>
      </p:sp>
    </p:spTree>
    <p:extLst>
      <p:ext uri="{BB962C8B-B14F-4D97-AF65-F5344CB8AC3E}">
        <p14:creationId xmlns:p14="http://schemas.microsoft.com/office/powerpoint/2010/main" val="4206522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515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92DD8-86B5-4026-A562-F220631945C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25431ED-1BB2-4B38-8DFF-C9B0B7E3006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29FF04-2D22-4A24-9501-0A1A9429C5F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219C6-0C08-4E93-B1AC-A6E323DC961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909451-2787-4A6D-884F-238E5FA5679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03C5F7-9D5F-4856-95D1-0979B7B5631A}"/>
              </a:ext>
            </a:extLst>
          </p:cNvPr>
          <p:cNvSpPr>
            <a:spLocks noGrp="1"/>
          </p:cNvSpPr>
          <p:nvPr>
            <p:ph type="dt" sz="half" idx="10"/>
          </p:nvPr>
        </p:nvSpPr>
        <p:spPr>
          <a:xfrm>
            <a:off x="838200" y="6356350"/>
            <a:ext cx="2743200" cy="365125"/>
          </a:xfrm>
          <a:prstGeom prst="rect">
            <a:avLst/>
          </a:prstGeom>
        </p:spPr>
        <p:txBody>
          <a:bodyPr/>
          <a:lstStyle/>
          <a:p>
            <a:fld id="{C83EA84F-FE94-4173-A5AE-1B662D17FC5B}" type="datetime1">
              <a:rPr lang="en-US" smtClean="0"/>
              <a:t>2/22/23</a:t>
            </a:fld>
            <a:endParaRPr lang="en-US"/>
          </a:p>
        </p:txBody>
      </p:sp>
      <p:sp>
        <p:nvSpPr>
          <p:cNvPr id="8" name="Footer Placeholder 7">
            <a:extLst>
              <a:ext uri="{FF2B5EF4-FFF2-40B4-BE49-F238E27FC236}">
                <a16:creationId xmlns:a16="http://schemas.microsoft.com/office/drawing/2014/main" id="{BC8C3D43-2FBA-4B8C-92C4-1D84AC9C4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A51A69A-FE09-4075-B739-CD42E33E33BD}"/>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1678900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6A8E-BC98-4633-84DF-C0AD09492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FEE4D60-38B3-416C-84DF-9D992C869A00}"/>
              </a:ext>
            </a:extLst>
          </p:cNvPr>
          <p:cNvSpPr>
            <a:spLocks noGrp="1"/>
          </p:cNvSpPr>
          <p:nvPr>
            <p:ph type="dt" sz="half" idx="10"/>
          </p:nvPr>
        </p:nvSpPr>
        <p:spPr>
          <a:xfrm>
            <a:off x="838200" y="6356350"/>
            <a:ext cx="2743200" cy="365125"/>
          </a:xfrm>
          <a:prstGeom prst="rect">
            <a:avLst/>
          </a:prstGeom>
        </p:spPr>
        <p:txBody>
          <a:bodyPr/>
          <a:lstStyle/>
          <a:p>
            <a:fld id="{6EE5EB5C-E1E6-4FA2-995A-12D240F09F4E}" type="datetime1">
              <a:rPr lang="en-US" smtClean="0"/>
              <a:t>2/22/23</a:t>
            </a:fld>
            <a:endParaRPr lang="en-US"/>
          </a:p>
        </p:txBody>
      </p:sp>
      <p:sp>
        <p:nvSpPr>
          <p:cNvPr id="4" name="Footer Placeholder 3">
            <a:extLst>
              <a:ext uri="{FF2B5EF4-FFF2-40B4-BE49-F238E27FC236}">
                <a16:creationId xmlns:a16="http://schemas.microsoft.com/office/drawing/2014/main" id="{03DAE996-596F-4206-8071-03AF10518F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0C931AA-AEF4-4A84-B385-271FCB7073A3}"/>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1093324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90F50B-2C55-41A6-BEC2-0A03A3FDC26A}"/>
              </a:ext>
            </a:extLst>
          </p:cNvPr>
          <p:cNvSpPr>
            <a:spLocks noGrp="1"/>
          </p:cNvSpPr>
          <p:nvPr>
            <p:ph type="dt" sz="half" idx="10"/>
          </p:nvPr>
        </p:nvSpPr>
        <p:spPr>
          <a:xfrm>
            <a:off x="838200" y="6356350"/>
            <a:ext cx="2743200" cy="365125"/>
          </a:xfrm>
          <a:prstGeom prst="rect">
            <a:avLst/>
          </a:prstGeom>
        </p:spPr>
        <p:txBody>
          <a:bodyPr/>
          <a:lstStyle/>
          <a:p>
            <a:fld id="{77D589AB-F476-4AD2-A2C4-14562F277CA1}" type="datetime1">
              <a:rPr lang="en-US" smtClean="0"/>
              <a:t>2/22/23</a:t>
            </a:fld>
            <a:endParaRPr lang="en-US"/>
          </a:p>
        </p:txBody>
      </p:sp>
      <p:sp>
        <p:nvSpPr>
          <p:cNvPr id="3" name="Footer Placeholder 2">
            <a:extLst>
              <a:ext uri="{FF2B5EF4-FFF2-40B4-BE49-F238E27FC236}">
                <a16:creationId xmlns:a16="http://schemas.microsoft.com/office/drawing/2014/main" id="{AC94BED2-7E35-420F-9ACC-415EB11089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5DB09C-3711-43E8-9F8A-C700898FF16F}"/>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4199650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E8BCC-3C97-4E92-B7ED-266DA4A59D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B058B7-1A12-4446-BC50-DF71DBA6A86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38C9D9-173D-403C-8481-6CCD84F7E5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F02BF9-41AA-486E-A9DA-62CF37945A50}"/>
              </a:ext>
            </a:extLst>
          </p:cNvPr>
          <p:cNvSpPr>
            <a:spLocks noGrp="1"/>
          </p:cNvSpPr>
          <p:nvPr>
            <p:ph type="dt" sz="half" idx="10"/>
          </p:nvPr>
        </p:nvSpPr>
        <p:spPr>
          <a:xfrm>
            <a:off x="838200" y="6356350"/>
            <a:ext cx="2743200" cy="365125"/>
          </a:xfrm>
          <a:prstGeom prst="rect">
            <a:avLst/>
          </a:prstGeom>
        </p:spPr>
        <p:txBody>
          <a:bodyPr/>
          <a:lstStyle/>
          <a:p>
            <a:fld id="{ED37F204-B5C5-49AE-B609-0F4C9DD6C1D5}" type="datetime1">
              <a:rPr lang="en-US" smtClean="0"/>
              <a:t>2/22/23</a:t>
            </a:fld>
            <a:endParaRPr lang="en-US"/>
          </a:p>
        </p:txBody>
      </p:sp>
      <p:sp>
        <p:nvSpPr>
          <p:cNvPr id="6" name="Footer Placeholder 5">
            <a:extLst>
              <a:ext uri="{FF2B5EF4-FFF2-40B4-BE49-F238E27FC236}">
                <a16:creationId xmlns:a16="http://schemas.microsoft.com/office/drawing/2014/main" id="{2944C9C0-5DCB-4DE6-9915-75B354B05E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EE54C1-11D3-45A1-A224-43F292E03AD9}"/>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703783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FEA44-1B85-4DDB-A876-102DD998E5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AE311C-DDD5-4352-ACB4-EB4C3FD1AA2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63C025-F9A8-4780-9A7B-AE5E0F285A9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13AB0-5409-447D-9B22-2C6E3A2978B2}"/>
              </a:ext>
            </a:extLst>
          </p:cNvPr>
          <p:cNvSpPr>
            <a:spLocks noGrp="1"/>
          </p:cNvSpPr>
          <p:nvPr>
            <p:ph type="dt" sz="half" idx="10"/>
          </p:nvPr>
        </p:nvSpPr>
        <p:spPr>
          <a:xfrm>
            <a:off x="838200" y="6356350"/>
            <a:ext cx="2743200" cy="365125"/>
          </a:xfrm>
          <a:prstGeom prst="rect">
            <a:avLst/>
          </a:prstGeom>
        </p:spPr>
        <p:txBody>
          <a:bodyPr/>
          <a:lstStyle/>
          <a:p>
            <a:fld id="{FED69312-6D20-4B99-A28C-73764345A358}" type="datetime1">
              <a:rPr lang="en-US" smtClean="0"/>
              <a:t>2/22/23</a:t>
            </a:fld>
            <a:endParaRPr lang="en-US"/>
          </a:p>
        </p:txBody>
      </p:sp>
      <p:sp>
        <p:nvSpPr>
          <p:cNvPr id="6" name="Footer Placeholder 5">
            <a:extLst>
              <a:ext uri="{FF2B5EF4-FFF2-40B4-BE49-F238E27FC236}">
                <a16:creationId xmlns:a16="http://schemas.microsoft.com/office/drawing/2014/main" id="{5C78FAC9-229D-47B1-BDBF-D919F8F809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CBC690-1379-4DB6-A176-6F1BDD890FD4}"/>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559966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C2DB-43B8-4FFD-B054-E5368EE063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763AF2-4C68-4F3D-AD94-41915116A5F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4BBCF7-AE53-451B-9E0B-E8F70A669DC4}"/>
              </a:ext>
            </a:extLst>
          </p:cNvPr>
          <p:cNvSpPr>
            <a:spLocks noGrp="1"/>
          </p:cNvSpPr>
          <p:nvPr>
            <p:ph type="dt" sz="half" idx="10"/>
          </p:nvPr>
        </p:nvSpPr>
        <p:spPr>
          <a:xfrm>
            <a:off x="838200" y="6356350"/>
            <a:ext cx="2743200" cy="365125"/>
          </a:xfrm>
          <a:prstGeom prst="rect">
            <a:avLst/>
          </a:prstGeom>
        </p:spPr>
        <p:txBody>
          <a:bodyPr/>
          <a:lstStyle/>
          <a:p>
            <a:fld id="{7208CFB8-D827-473B-8E52-41CCA658C5F0}" type="datetime1">
              <a:rPr lang="en-US" smtClean="0"/>
              <a:t>2/22/23</a:t>
            </a:fld>
            <a:endParaRPr lang="en-US"/>
          </a:p>
        </p:txBody>
      </p:sp>
      <p:sp>
        <p:nvSpPr>
          <p:cNvPr id="5" name="Footer Placeholder 4">
            <a:extLst>
              <a:ext uri="{FF2B5EF4-FFF2-40B4-BE49-F238E27FC236}">
                <a16:creationId xmlns:a16="http://schemas.microsoft.com/office/drawing/2014/main" id="{431263CD-0768-495D-8494-F1B0C361C4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EF6298-C5F0-4481-8D08-617B400A41D6}"/>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1151297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CD5933-380F-44EC-88B8-E61A7747DF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D587B9-7059-4D6C-9FC1-3A1445FBEC6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5D807-A7D3-45AA-86EB-E8F3D99A9EE6}"/>
              </a:ext>
            </a:extLst>
          </p:cNvPr>
          <p:cNvSpPr>
            <a:spLocks noGrp="1"/>
          </p:cNvSpPr>
          <p:nvPr>
            <p:ph type="dt" sz="half" idx="10"/>
          </p:nvPr>
        </p:nvSpPr>
        <p:spPr>
          <a:xfrm>
            <a:off x="838200" y="6356350"/>
            <a:ext cx="2743200" cy="365125"/>
          </a:xfrm>
          <a:prstGeom prst="rect">
            <a:avLst/>
          </a:prstGeom>
        </p:spPr>
        <p:txBody>
          <a:bodyPr/>
          <a:lstStyle/>
          <a:p>
            <a:fld id="{BCD05AE6-0B91-4E14-9320-B38A2E56287B}" type="datetime1">
              <a:rPr lang="en-US" smtClean="0"/>
              <a:t>2/22/23</a:t>
            </a:fld>
            <a:endParaRPr lang="en-US"/>
          </a:p>
        </p:txBody>
      </p:sp>
      <p:sp>
        <p:nvSpPr>
          <p:cNvPr id="5" name="Footer Placeholder 4">
            <a:extLst>
              <a:ext uri="{FF2B5EF4-FFF2-40B4-BE49-F238E27FC236}">
                <a16:creationId xmlns:a16="http://schemas.microsoft.com/office/drawing/2014/main" id="{B5A173FC-27D3-4FFB-A933-ABAAB30A5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08ACC0-F713-42DC-9F8E-0AC30689F144}"/>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1387881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3B19-00E9-4DD5-A994-CD399B84421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B4F2EA-4831-41E6-91D1-6E742596BB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D6EA21-85D5-4E27-B0DF-8D47FC12077E}"/>
              </a:ext>
            </a:extLst>
          </p:cNvPr>
          <p:cNvSpPr>
            <a:spLocks noGrp="1"/>
          </p:cNvSpPr>
          <p:nvPr>
            <p:ph type="dt" sz="half" idx="10"/>
          </p:nvPr>
        </p:nvSpPr>
        <p:spPr>
          <a:xfrm>
            <a:off x="838200" y="6356350"/>
            <a:ext cx="2743200" cy="365125"/>
          </a:xfrm>
          <a:prstGeom prst="rect">
            <a:avLst/>
          </a:prstGeom>
        </p:spPr>
        <p:txBody>
          <a:bodyPr/>
          <a:lstStyle/>
          <a:p>
            <a:fld id="{26C54AE1-8985-431C-9E87-916C83B57D54}" type="datetime1">
              <a:rPr lang="en-US" smtClean="0"/>
              <a:t>2/22/23</a:t>
            </a:fld>
            <a:endParaRPr lang="en-US"/>
          </a:p>
        </p:txBody>
      </p:sp>
      <p:sp>
        <p:nvSpPr>
          <p:cNvPr id="5" name="Footer Placeholder 4">
            <a:extLst>
              <a:ext uri="{FF2B5EF4-FFF2-40B4-BE49-F238E27FC236}">
                <a16:creationId xmlns:a16="http://schemas.microsoft.com/office/drawing/2014/main" id="{6A3B801A-975B-4C42-BF1B-E6EBE82015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3A446D-5D17-4218-ADF7-3E5F3AD74971}"/>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23284850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2E16-08B2-400C-8B37-0C9296A9EB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857177-3142-4458-993C-33391364353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B560B-1C55-4FA0-B6EB-A5A549D52DE0}"/>
              </a:ext>
            </a:extLst>
          </p:cNvPr>
          <p:cNvSpPr>
            <a:spLocks noGrp="1"/>
          </p:cNvSpPr>
          <p:nvPr>
            <p:ph type="dt" sz="half" idx="10"/>
          </p:nvPr>
        </p:nvSpPr>
        <p:spPr>
          <a:xfrm>
            <a:off x="838200" y="6356350"/>
            <a:ext cx="2743200" cy="365125"/>
          </a:xfrm>
          <a:prstGeom prst="rect">
            <a:avLst/>
          </a:prstGeom>
        </p:spPr>
        <p:txBody>
          <a:bodyPr/>
          <a:lstStyle/>
          <a:p>
            <a:fld id="{E09203EA-3CED-4B49-8C9E-2D6477144BF7}" type="datetime1">
              <a:rPr lang="en-US" smtClean="0"/>
              <a:t>2/22/23</a:t>
            </a:fld>
            <a:endParaRPr lang="en-US"/>
          </a:p>
        </p:txBody>
      </p:sp>
      <p:sp>
        <p:nvSpPr>
          <p:cNvPr id="5" name="Footer Placeholder 4">
            <a:extLst>
              <a:ext uri="{FF2B5EF4-FFF2-40B4-BE49-F238E27FC236}">
                <a16:creationId xmlns:a16="http://schemas.microsoft.com/office/drawing/2014/main" id="{5BF076F2-BB87-4B2E-8F68-3EB93EAA9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FB01C0-150D-4EC6-85A6-472FDA42FE94}"/>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1007940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B1CEE-CB18-45DA-9920-848A7DBF8B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AD9E31-5C67-4E83-BEA2-49E0EB7A93E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A10883-EAE1-4B4F-9246-655B90944C6E}"/>
              </a:ext>
            </a:extLst>
          </p:cNvPr>
          <p:cNvSpPr>
            <a:spLocks noGrp="1"/>
          </p:cNvSpPr>
          <p:nvPr>
            <p:ph type="dt" sz="half" idx="10"/>
          </p:nvPr>
        </p:nvSpPr>
        <p:spPr>
          <a:xfrm>
            <a:off x="838200" y="6356350"/>
            <a:ext cx="2743200" cy="365125"/>
          </a:xfrm>
          <a:prstGeom prst="rect">
            <a:avLst/>
          </a:prstGeom>
        </p:spPr>
        <p:txBody>
          <a:bodyPr/>
          <a:lstStyle/>
          <a:p>
            <a:fld id="{2509D821-3760-4791-BE39-D5A4DE5BC65F}" type="datetime1">
              <a:rPr lang="en-US" smtClean="0"/>
              <a:t>2/22/23</a:t>
            </a:fld>
            <a:endParaRPr lang="en-US"/>
          </a:p>
        </p:txBody>
      </p:sp>
      <p:sp>
        <p:nvSpPr>
          <p:cNvPr id="5" name="Footer Placeholder 4">
            <a:extLst>
              <a:ext uri="{FF2B5EF4-FFF2-40B4-BE49-F238E27FC236}">
                <a16:creationId xmlns:a16="http://schemas.microsoft.com/office/drawing/2014/main" id="{17F1788C-67E9-4AD8-9ACD-88B2DABD15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FA89A6-CEFB-4C53-B0D0-123DDC8FBEDF}"/>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2301484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1075C4-6D86-42AC-9996-5137647E62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311EDB-082B-4732-8F26-E67B390A5AD9}"/>
              </a:ext>
            </a:extLst>
          </p:cNvPr>
          <p:cNvSpPr>
            <a:spLocks noGrp="1"/>
          </p:cNvSpPr>
          <p:nvPr>
            <p:ph type="ctrTitle"/>
          </p:nvPr>
        </p:nvSpPr>
        <p:spPr>
          <a:xfrm>
            <a:off x="0" y="1508733"/>
            <a:ext cx="12192000" cy="2387600"/>
          </a:xfrm>
        </p:spPr>
        <p:txBody>
          <a:bodyPr anchor="b">
            <a:normAutofit/>
          </a:bodyPr>
          <a:lstStyle>
            <a:lvl1pPr algn="ctr">
              <a:defRPr sz="650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6ECB492-7EC6-45A1-B94C-E896B7353351}"/>
              </a:ext>
            </a:extLst>
          </p:cNvPr>
          <p:cNvSpPr>
            <a:spLocks noGrp="1"/>
          </p:cNvSpPr>
          <p:nvPr>
            <p:ph type="subTitle" idx="1"/>
          </p:nvPr>
        </p:nvSpPr>
        <p:spPr>
          <a:xfrm>
            <a:off x="0" y="4105275"/>
            <a:ext cx="12192000" cy="1655762"/>
          </a:xfrm>
        </p:spPr>
        <p:txBody>
          <a:bodyPr/>
          <a:lstStyle>
            <a:lvl1pPr marL="0" indent="0" algn="ctr">
              <a:buNone/>
              <a:defRPr sz="2400" b="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72931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71BDD-1231-4008-85BE-9D45939350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EC08E5-055F-4FE1-A724-D524EF7FE9D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FC6023-94D2-47A3-B5FD-833EBE917A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E12A69-84FB-4782-A945-EAB4980371EB}"/>
              </a:ext>
            </a:extLst>
          </p:cNvPr>
          <p:cNvSpPr>
            <a:spLocks noGrp="1"/>
          </p:cNvSpPr>
          <p:nvPr>
            <p:ph type="dt" sz="half" idx="10"/>
          </p:nvPr>
        </p:nvSpPr>
        <p:spPr>
          <a:xfrm>
            <a:off x="838200" y="6356350"/>
            <a:ext cx="2743200" cy="365125"/>
          </a:xfrm>
          <a:prstGeom prst="rect">
            <a:avLst/>
          </a:prstGeom>
        </p:spPr>
        <p:txBody>
          <a:bodyPr/>
          <a:lstStyle/>
          <a:p>
            <a:fld id="{EF3FF483-31C9-4566-A775-92A24FCD902C}" type="datetime1">
              <a:rPr lang="en-US" smtClean="0"/>
              <a:t>2/22/23</a:t>
            </a:fld>
            <a:endParaRPr lang="en-US"/>
          </a:p>
        </p:txBody>
      </p:sp>
      <p:sp>
        <p:nvSpPr>
          <p:cNvPr id="6" name="Footer Placeholder 5">
            <a:extLst>
              <a:ext uri="{FF2B5EF4-FFF2-40B4-BE49-F238E27FC236}">
                <a16:creationId xmlns:a16="http://schemas.microsoft.com/office/drawing/2014/main" id="{AE0E958B-1C38-457F-9EA1-28CDFA50B5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DDF5D1-B0B1-41CC-BE25-E7DF2D5B00E6}"/>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2057505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7753-F477-4EE9-8464-AD558BD9AFC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FF6F36-6961-4798-B4E4-2A8E4F618F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C0D50B-A42E-43A3-8B75-AECDAB88F9B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24FD84-F6E3-43FA-8DFC-A6D8F6446BE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F1C097-D123-45C4-94B1-00466201C1B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285DEA-B83C-4C73-B06E-EF8095A9D618}"/>
              </a:ext>
            </a:extLst>
          </p:cNvPr>
          <p:cNvSpPr>
            <a:spLocks noGrp="1"/>
          </p:cNvSpPr>
          <p:nvPr>
            <p:ph type="dt" sz="half" idx="10"/>
          </p:nvPr>
        </p:nvSpPr>
        <p:spPr>
          <a:xfrm>
            <a:off x="838200" y="6356350"/>
            <a:ext cx="2743200" cy="365125"/>
          </a:xfrm>
          <a:prstGeom prst="rect">
            <a:avLst/>
          </a:prstGeom>
        </p:spPr>
        <p:txBody>
          <a:bodyPr/>
          <a:lstStyle/>
          <a:p>
            <a:fld id="{386B6407-D799-4F9E-B13D-D409B4151261}" type="datetime1">
              <a:rPr lang="en-US" smtClean="0"/>
              <a:t>2/22/23</a:t>
            </a:fld>
            <a:endParaRPr lang="en-US"/>
          </a:p>
        </p:txBody>
      </p:sp>
      <p:sp>
        <p:nvSpPr>
          <p:cNvPr id="8" name="Footer Placeholder 7">
            <a:extLst>
              <a:ext uri="{FF2B5EF4-FFF2-40B4-BE49-F238E27FC236}">
                <a16:creationId xmlns:a16="http://schemas.microsoft.com/office/drawing/2014/main" id="{35F56CC1-4D5F-49AF-8612-720C9DE7F3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89256C8-A1F5-4F8F-BEED-216E4E079EC4}"/>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1485683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089B1-EDEC-407B-881B-759FF8FA4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4DE61E-A6B2-46FC-9FD0-4618C42E27EA}"/>
              </a:ext>
            </a:extLst>
          </p:cNvPr>
          <p:cNvSpPr>
            <a:spLocks noGrp="1"/>
          </p:cNvSpPr>
          <p:nvPr>
            <p:ph type="dt" sz="half" idx="10"/>
          </p:nvPr>
        </p:nvSpPr>
        <p:spPr>
          <a:xfrm>
            <a:off x="838200" y="6356350"/>
            <a:ext cx="2743200" cy="365125"/>
          </a:xfrm>
          <a:prstGeom prst="rect">
            <a:avLst/>
          </a:prstGeom>
        </p:spPr>
        <p:txBody>
          <a:bodyPr/>
          <a:lstStyle/>
          <a:p>
            <a:fld id="{9636138C-0CBB-4C06-8EA4-D67F3D3B2116}" type="datetime1">
              <a:rPr lang="en-US" smtClean="0"/>
              <a:t>2/22/23</a:t>
            </a:fld>
            <a:endParaRPr lang="en-US"/>
          </a:p>
        </p:txBody>
      </p:sp>
      <p:sp>
        <p:nvSpPr>
          <p:cNvPr id="4" name="Footer Placeholder 3">
            <a:extLst>
              <a:ext uri="{FF2B5EF4-FFF2-40B4-BE49-F238E27FC236}">
                <a16:creationId xmlns:a16="http://schemas.microsoft.com/office/drawing/2014/main" id="{75D492BB-A481-451A-A5A2-E1B040ABF4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E48981-C668-411F-8D77-DF2B50E47789}"/>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27856033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3FCBCA-7544-4332-8B06-F13FF4FCDBA8}"/>
              </a:ext>
            </a:extLst>
          </p:cNvPr>
          <p:cNvSpPr>
            <a:spLocks noGrp="1"/>
          </p:cNvSpPr>
          <p:nvPr>
            <p:ph type="dt" sz="half" idx="10"/>
          </p:nvPr>
        </p:nvSpPr>
        <p:spPr>
          <a:xfrm>
            <a:off x="838200" y="6356350"/>
            <a:ext cx="2743200" cy="365125"/>
          </a:xfrm>
          <a:prstGeom prst="rect">
            <a:avLst/>
          </a:prstGeom>
        </p:spPr>
        <p:txBody>
          <a:bodyPr/>
          <a:lstStyle/>
          <a:p>
            <a:fld id="{9A5D88A8-3427-46D2-9BBC-D08E6DAD73A4}" type="datetime1">
              <a:rPr lang="en-US" smtClean="0"/>
              <a:t>2/22/23</a:t>
            </a:fld>
            <a:endParaRPr lang="en-US"/>
          </a:p>
        </p:txBody>
      </p:sp>
      <p:sp>
        <p:nvSpPr>
          <p:cNvPr id="3" name="Footer Placeholder 2">
            <a:extLst>
              <a:ext uri="{FF2B5EF4-FFF2-40B4-BE49-F238E27FC236}">
                <a16:creationId xmlns:a16="http://schemas.microsoft.com/office/drawing/2014/main" id="{5C44E29B-36FD-4F69-BDA9-21539350E1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8C057F-7B0A-4825-B820-12F91B6D8F85}"/>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24233755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2FA80-E0C4-461F-AF98-47F3CD99CE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D44C25-F0C7-4EE8-8ED2-DA5DEFF2A80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57905C-0C63-4881-8D99-826F665700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811897-4615-477E-A62A-6BC1F9DF5A2A}"/>
              </a:ext>
            </a:extLst>
          </p:cNvPr>
          <p:cNvSpPr>
            <a:spLocks noGrp="1"/>
          </p:cNvSpPr>
          <p:nvPr>
            <p:ph type="dt" sz="half" idx="10"/>
          </p:nvPr>
        </p:nvSpPr>
        <p:spPr>
          <a:xfrm>
            <a:off x="838200" y="6356350"/>
            <a:ext cx="2743200" cy="365125"/>
          </a:xfrm>
          <a:prstGeom prst="rect">
            <a:avLst/>
          </a:prstGeom>
        </p:spPr>
        <p:txBody>
          <a:bodyPr/>
          <a:lstStyle/>
          <a:p>
            <a:fld id="{A4D2DCDD-4065-406C-8973-3D8C564B938C}" type="datetime1">
              <a:rPr lang="en-US" smtClean="0"/>
              <a:t>2/22/23</a:t>
            </a:fld>
            <a:endParaRPr lang="en-US"/>
          </a:p>
        </p:txBody>
      </p:sp>
      <p:sp>
        <p:nvSpPr>
          <p:cNvPr id="6" name="Footer Placeholder 5">
            <a:extLst>
              <a:ext uri="{FF2B5EF4-FFF2-40B4-BE49-F238E27FC236}">
                <a16:creationId xmlns:a16="http://schemas.microsoft.com/office/drawing/2014/main" id="{05DDCCD9-3636-4615-B575-70D4E25AA9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00C4FA-C56D-496B-9FC2-0B9E81543B2E}"/>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3107422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A6A63-1B50-45B3-ACBB-7C5EE734C6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64C375-2040-4EE6-A5B8-EC2FA123CD2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65DD364-652B-4FD0-8986-C06B255AAC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7A8B7B-F94D-45EE-8BF0-42CFC536F4E2}"/>
              </a:ext>
            </a:extLst>
          </p:cNvPr>
          <p:cNvSpPr>
            <a:spLocks noGrp="1"/>
          </p:cNvSpPr>
          <p:nvPr>
            <p:ph type="dt" sz="half" idx="10"/>
          </p:nvPr>
        </p:nvSpPr>
        <p:spPr>
          <a:xfrm>
            <a:off x="838200" y="6356350"/>
            <a:ext cx="2743200" cy="365125"/>
          </a:xfrm>
          <a:prstGeom prst="rect">
            <a:avLst/>
          </a:prstGeom>
        </p:spPr>
        <p:txBody>
          <a:bodyPr/>
          <a:lstStyle/>
          <a:p>
            <a:fld id="{BF1635C3-E087-4BD4-AA07-FFA2FF00FDB3}" type="datetime1">
              <a:rPr lang="en-US" smtClean="0"/>
              <a:t>2/22/23</a:t>
            </a:fld>
            <a:endParaRPr lang="en-US"/>
          </a:p>
        </p:txBody>
      </p:sp>
      <p:sp>
        <p:nvSpPr>
          <p:cNvPr id="6" name="Footer Placeholder 5">
            <a:extLst>
              <a:ext uri="{FF2B5EF4-FFF2-40B4-BE49-F238E27FC236}">
                <a16:creationId xmlns:a16="http://schemas.microsoft.com/office/drawing/2014/main" id="{64D94562-1718-4BF5-A99A-9C90960102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1848D6-6B25-494C-9E5A-76C224F80AB5}"/>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12939964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7CF8F-8E65-4586-B024-A2CC345714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12F909-7126-46BF-80B4-8CED95695A0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DCE0B3-986C-4993-BF9B-04AC4939E0ED}"/>
              </a:ext>
            </a:extLst>
          </p:cNvPr>
          <p:cNvSpPr>
            <a:spLocks noGrp="1"/>
          </p:cNvSpPr>
          <p:nvPr>
            <p:ph type="dt" sz="half" idx="10"/>
          </p:nvPr>
        </p:nvSpPr>
        <p:spPr>
          <a:xfrm>
            <a:off x="838200" y="6356350"/>
            <a:ext cx="2743200" cy="365125"/>
          </a:xfrm>
          <a:prstGeom prst="rect">
            <a:avLst/>
          </a:prstGeom>
        </p:spPr>
        <p:txBody>
          <a:bodyPr/>
          <a:lstStyle/>
          <a:p>
            <a:fld id="{3B0A937D-2E61-4ACB-A0C0-C114D5358D74}" type="datetime1">
              <a:rPr lang="en-US" smtClean="0"/>
              <a:t>2/22/23</a:t>
            </a:fld>
            <a:endParaRPr lang="en-US"/>
          </a:p>
        </p:txBody>
      </p:sp>
      <p:sp>
        <p:nvSpPr>
          <p:cNvPr id="5" name="Footer Placeholder 4">
            <a:extLst>
              <a:ext uri="{FF2B5EF4-FFF2-40B4-BE49-F238E27FC236}">
                <a16:creationId xmlns:a16="http://schemas.microsoft.com/office/drawing/2014/main" id="{FED99958-119F-4837-B533-6D04048FB8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B9F3C0-4464-45A7-B7E6-46E07A3B92AB}"/>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475998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E601AD-D5D7-4937-88FF-3AF73DFD1F3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8C12D9-E766-4A10-B3D4-A667DBC32A1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E7AD2-6EE0-4ED7-A8AD-EA64F6627898}"/>
              </a:ext>
            </a:extLst>
          </p:cNvPr>
          <p:cNvSpPr>
            <a:spLocks noGrp="1"/>
          </p:cNvSpPr>
          <p:nvPr>
            <p:ph type="dt" sz="half" idx="10"/>
          </p:nvPr>
        </p:nvSpPr>
        <p:spPr>
          <a:xfrm>
            <a:off x="838200" y="6356350"/>
            <a:ext cx="2743200" cy="365125"/>
          </a:xfrm>
          <a:prstGeom prst="rect">
            <a:avLst/>
          </a:prstGeom>
        </p:spPr>
        <p:txBody>
          <a:bodyPr/>
          <a:lstStyle/>
          <a:p>
            <a:fld id="{98E494CD-80C2-4F3D-9E0A-8004E53F48E4}" type="datetime1">
              <a:rPr lang="en-US" smtClean="0"/>
              <a:t>2/22/23</a:t>
            </a:fld>
            <a:endParaRPr lang="en-US"/>
          </a:p>
        </p:txBody>
      </p:sp>
      <p:sp>
        <p:nvSpPr>
          <p:cNvPr id="5" name="Footer Placeholder 4">
            <a:extLst>
              <a:ext uri="{FF2B5EF4-FFF2-40B4-BE49-F238E27FC236}">
                <a16:creationId xmlns:a16="http://schemas.microsoft.com/office/drawing/2014/main" id="{B7A66E7B-A1CC-4F51-BB06-A54BF49F65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F116C8-FA74-469C-BC31-ADE6A2AF68C9}"/>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1047111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171892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316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A574-CCD9-447D-A934-52C83056B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F698A9-6DC9-4338-B537-36AE850C99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18178D-D420-4241-BC89-60C4CBD60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E6C626C-D8B4-485C-9EF7-95C2CB7998F4}"/>
              </a:ext>
            </a:extLst>
          </p:cNvPr>
          <p:cNvSpPr>
            <a:spLocks noGrp="1"/>
          </p:cNvSpPr>
          <p:nvPr>
            <p:ph type="dt" sz="half" idx="10"/>
          </p:nvPr>
        </p:nvSpPr>
        <p:spPr/>
        <p:txBody>
          <a:bodyPr/>
          <a:lstStyle/>
          <a:p>
            <a:fld id="{E4CB718A-D82B-417E-B1C2-1CE4093A9DD5}" type="datetime1">
              <a:rPr lang="en-US" smtClean="0"/>
              <a:t>2/22/23</a:t>
            </a:fld>
            <a:endParaRPr lang="en-US"/>
          </a:p>
        </p:txBody>
      </p:sp>
      <p:sp>
        <p:nvSpPr>
          <p:cNvPr id="6" name="Footer Placeholder 5">
            <a:extLst>
              <a:ext uri="{FF2B5EF4-FFF2-40B4-BE49-F238E27FC236}">
                <a16:creationId xmlns:a16="http://schemas.microsoft.com/office/drawing/2014/main" id="{DAC88510-A58F-4F54-B527-95D3F18E7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7AB92-80DC-4088-98EE-FC5CC8774111}"/>
              </a:ext>
            </a:extLst>
          </p:cNvPr>
          <p:cNvSpPr>
            <a:spLocks noGrp="1"/>
          </p:cNvSpPr>
          <p:nvPr>
            <p:ph type="sldNum" sz="quarter" idx="12"/>
          </p:nvPr>
        </p:nvSpPr>
        <p:spPr/>
        <p:txBody>
          <a:bodyPr/>
          <a:lstStyle/>
          <a:p>
            <a:fld id="{E621E4BB-E0E9-4C71-ACAD-3DA0D93E1BB2}" type="slidenum">
              <a:rPr lang="en-US" smtClean="0"/>
              <a:t>‹#›</a:t>
            </a:fld>
            <a:endParaRPr lang="en-US"/>
          </a:p>
        </p:txBody>
      </p:sp>
    </p:spTree>
    <p:extLst>
      <p:ext uri="{BB962C8B-B14F-4D97-AF65-F5344CB8AC3E}">
        <p14:creationId xmlns:p14="http://schemas.microsoft.com/office/powerpoint/2010/main" val="275683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BBB0BB-F936-4BC3-8F5C-7C913EEBE6C9}"/>
              </a:ext>
            </a:extLst>
          </p:cNvPr>
          <p:cNvSpPr>
            <a:spLocks noGrp="1"/>
          </p:cNvSpPr>
          <p:nvPr>
            <p:ph type="body" idx="1"/>
          </p:nvPr>
        </p:nvSpPr>
        <p:spPr>
          <a:xfrm>
            <a:off x="-5278" y="1395505"/>
            <a:ext cx="10515600" cy="481638"/>
          </a:xfrm>
          <a:noFill/>
        </p:spPr>
        <p:txBody>
          <a:bodyPr/>
          <a:lstStyle>
            <a:lvl1pPr marL="0" indent="0">
              <a:buNone/>
              <a:defRPr sz="2000" b="1" i="1">
                <a:solidFill>
                  <a:srgbClr val="002060"/>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Slide Number Placeholder 5">
            <a:extLst>
              <a:ext uri="{FF2B5EF4-FFF2-40B4-BE49-F238E27FC236}">
                <a16:creationId xmlns:a16="http://schemas.microsoft.com/office/drawing/2014/main" id="{5687CCF1-0B4A-489F-AD60-A8866FA9EAB7}"/>
              </a:ext>
            </a:extLst>
          </p:cNvPr>
          <p:cNvSpPr txBox="1">
            <a:spLocks/>
          </p:cNvSpPr>
          <p:nvPr userDrawn="1"/>
        </p:nvSpPr>
        <p:spPr>
          <a:xfrm>
            <a:off x="11452485" y="6596857"/>
            <a:ext cx="532151" cy="261143"/>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chemeClr val="bg1"/>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54084A-B1B2-EA45-9483-8030BC789F88}" type="slidenum">
              <a:rPr lang="en-US" smtClean="0"/>
              <a:pPr/>
              <a:t>‹#›</a:t>
            </a:fld>
            <a:endParaRPr lang="en-US" dirty="0"/>
          </a:p>
        </p:txBody>
      </p:sp>
      <p:pic>
        <p:nvPicPr>
          <p:cNvPr id="7" name="Picture 6">
            <a:extLst>
              <a:ext uri="{FF2B5EF4-FFF2-40B4-BE49-F238E27FC236}">
                <a16:creationId xmlns:a16="http://schemas.microsoft.com/office/drawing/2014/main" id="{B239B0A0-E926-4F8E-96D4-13ED95BD87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lide Number Placeholder 5">
            <a:extLst>
              <a:ext uri="{FF2B5EF4-FFF2-40B4-BE49-F238E27FC236}">
                <a16:creationId xmlns:a16="http://schemas.microsoft.com/office/drawing/2014/main" id="{E85D7EDA-C14E-446F-A2EB-9B5EB631A77A}"/>
              </a:ext>
            </a:extLst>
          </p:cNvPr>
          <p:cNvSpPr txBox="1">
            <a:spLocks/>
          </p:cNvSpPr>
          <p:nvPr userDrawn="1"/>
        </p:nvSpPr>
        <p:spPr>
          <a:xfrm>
            <a:off x="11452485" y="6590903"/>
            <a:ext cx="532151" cy="261143"/>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chemeClr val="bg1"/>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54084A-B1B2-EA45-9483-8030BC789F88}" type="slidenum">
              <a:rPr lang="en-US" smtClean="0"/>
              <a:pPr/>
              <a:t>‹#›</a:t>
            </a:fld>
            <a:endParaRPr lang="en-US" dirty="0"/>
          </a:p>
        </p:txBody>
      </p:sp>
      <p:sp>
        <p:nvSpPr>
          <p:cNvPr id="11" name="Content Placeholder 2">
            <a:extLst>
              <a:ext uri="{FF2B5EF4-FFF2-40B4-BE49-F238E27FC236}">
                <a16:creationId xmlns:a16="http://schemas.microsoft.com/office/drawing/2014/main" id="{18BC719C-F162-44E0-8B0F-56D1C7757C72}"/>
              </a:ext>
            </a:extLst>
          </p:cNvPr>
          <p:cNvSpPr>
            <a:spLocks noGrp="1"/>
          </p:cNvSpPr>
          <p:nvPr>
            <p:ph idx="10"/>
          </p:nvPr>
        </p:nvSpPr>
        <p:spPr>
          <a:xfrm>
            <a:off x="0" y="1974549"/>
            <a:ext cx="6645499" cy="4351338"/>
          </a:xfrm>
        </p:spPr>
        <p:txBody>
          <a:bodyPr>
            <a:normAutofit/>
          </a:bodyPr>
          <a:lstStyle>
            <a:lvl1pPr marL="0" indent="0">
              <a:buNone/>
              <a:defRPr sz="18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a:defRPr sz="18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a:defRPr sz="18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a:defRPr sz="18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a:defRPr sz="18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p:txBody>
      </p:sp>
      <p:sp>
        <p:nvSpPr>
          <p:cNvPr id="13" name="Title 12">
            <a:extLst>
              <a:ext uri="{FF2B5EF4-FFF2-40B4-BE49-F238E27FC236}">
                <a16:creationId xmlns:a16="http://schemas.microsoft.com/office/drawing/2014/main" id="{A108FE88-F5A6-4016-B770-6F389B78FC7C}"/>
              </a:ext>
            </a:extLst>
          </p:cNvPr>
          <p:cNvSpPr>
            <a:spLocks noGrp="1"/>
          </p:cNvSpPr>
          <p:nvPr>
            <p:ph type="title"/>
          </p:nvPr>
        </p:nvSpPr>
        <p:spPr>
          <a:xfrm>
            <a:off x="0" y="310761"/>
            <a:ext cx="10515600" cy="1325563"/>
          </a:xfrm>
        </p:spPr>
        <p:txBody>
          <a:bodyPr>
            <a:normAutofit/>
          </a:bodyPr>
          <a:lstStyle>
            <a:lvl1pPr>
              <a:defRPr sz="4000" b="1">
                <a:solidFill>
                  <a:srgbClr val="46A8CA"/>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Tree>
    <p:extLst>
      <p:ext uri="{BB962C8B-B14F-4D97-AF65-F5344CB8AC3E}">
        <p14:creationId xmlns:p14="http://schemas.microsoft.com/office/powerpoint/2010/main" val="4013169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1075C4-6D86-42AC-9996-5137647E62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3311EDB-082B-4732-8F26-E67B390A5AD9}"/>
              </a:ext>
            </a:extLst>
          </p:cNvPr>
          <p:cNvSpPr>
            <a:spLocks noGrp="1"/>
          </p:cNvSpPr>
          <p:nvPr>
            <p:ph type="ctrTitle"/>
          </p:nvPr>
        </p:nvSpPr>
        <p:spPr>
          <a:xfrm>
            <a:off x="0" y="1508733"/>
            <a:ext cx="12192000" cy="2387600"/>
          </a:xfrm>
        </p:spPr>
        <p:txBody>
          <a:bodyPr anchor="b">
            <a:normAutofit/>
          </a:bodyPr>
          <a:lstStyle>
            <a:lvl1pPr algn="ctr">
              <a:defRPr sz="6500" cap="all" baseline="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6ECB492-7EC6-45A1-B94C-E896B7353351}"/>
              </a:ext>
            </a:extLst>
          </p:cNvPr>
          <p:cNvSpPr>
            <a:spLocks noGrp="1"/>
          </p:cNvSpPr>
          <p:nvPr>
            <p:ph type="subTitle" idx="1"/>
          </p:nvPr>
        </p:nvSpPr>
        <p:spPr>
          <a:xfrm>
            <a:off x="0" y="4105275"/>
            <a:ext cx="12192000" cy="1655762"/>
          </a:xfrm>
        </p:spPr>
        <p:txBody>
          <a:bodyPr/>
          <a:lstStyle>
            <a:lvl1pPr marL="0" indent="0" algn="ctr">
              <a:buNone/>
              <a:defRPr sz="2400" b="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214422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7042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8C730-E8DF-4AAD-8677-C5F0167AA46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D6A0FF-6BA6-438F-B390-F42EE54248F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CD4428-E215-4F72-A80F-3181C79FF58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6A57EC3-A086-4F55-9621-6A79C1FE46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F59165-3A84-48F3-9FBC-6C60356D7497}"/>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9057357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118C2-1C81-4CA1-A6CA-40B1A4C010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08D3A3-E6E2-426D-8AF8-BFA9D9567F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ECC814-A03B-4B98-A9CE-200CD659EDB9}"/>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FF26C09-EC4E-44B1-8671-CDE8AEA2F2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56BC97-11A5-4481-9633-D4AD6CD123AF}"/>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915167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B799-087E-44C3-A258-8F348BF062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079B78-F0B8-44F8-9BB8-4C77D574FB4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D75680-9652-4281-991F-5F5B8C73270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C871845C-0F74-42F1-B231-83CF27EB57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9B9CFF-18E5-466E-B387-EB47D35A81D2}"/>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29841572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5E833-A0DE-4BE2-8965-6EC4A41A82B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3D621ED-EFC3-4C75-A696-DD41950BBC8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A4C9E8-6EDB-4D0E-9A07-33892002687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6A6688-EF87-44A7-9A2E-CB9194386E3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8B81DAF7-C56B-49C9-8C80-BC4E195F39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F9A502-CABF-451F-97B1-2958C052B1E0}"/>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20550518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92DD8-86B5-4026-A562-F220631945C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25431ED-1BB2-4B38-8DFF-C9B0B7E3006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29FF04-2D22-4A24-9501-0A1A9429C5F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3219C6-0C08-4E93-B1AC-A6E323DC961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909451-2787-4A6D-884F-238E5FA5679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03C5F7-9D5F-4856-95D1-0979B7B5631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BC8C3D43-2FBA-4B8C-92C4-1D84AC9C4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A51A69A-FE09-4075-B739-CD42E33E33BD}"/>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2175224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6A8E-BC98-4633-84DF-C0AD09492C2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FEE4D60-38B3-416C-84DF-9D992C869A0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03DAE996-596F-4206-8071-03AF10518F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0C931AA-AEF4-4A84-B385-271FCB7073A3}"/>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801337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90F50B-2C55-41A6-BEC2-0A03A3FDC26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AC94BED2-7E35-420F-9ACC-415EB11089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35DB09C-3711-43E8-9F8A-C700898FF16F}"/>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1799294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BBB0BB-F936-4BC3-8F5C-7C913EEBE6C9}"/>
              </a:ext>
            </a:extLst>
          </p:cNvPr>
          <p:cNvSpPr>
            <a:spLocks noGrp="1"/>
          </p:cNvSpPr>
          <p:nvPr>
            <p:ph type="body" idx="1"/>
          </p:nvPr>
        </p:nvSpPr>
        <p:spPr>
          <a:xfrm>
            <a:off x="-5278" y="1395505"/>
            <a:ext cx="10515600" cy="481638"/>
          </a:xfrm>
          <a:noFill/>
        </p:spPr>
        <p:txBody>
          <a:bodyPr/>
          <a:lstStyle>
            <a:lvl1pPr marL="0" indent="0">
              <a:buNone/>
              <a:defRPr sz="2000" b="1" i="1">
                <a:solidFill>
                  <a:srgbClr val="002060"/>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8" name="Slide Number Placeholder 5">
            <a:extLst>
              <a:ext uri="{FF2B5EF4-FFF2-40B4-BE49-F238E27FC236}">
                <a16:creationId xmlns:a16="http://schemas.microsoft.com/office/drawing/2014/main" id="{5687CCF1-0B4A-489F-AD60-A8866FA9EAB7}"/>
              </a:ext>
            </a:extLst>
          </p:cNvPr>
          <p:cNvSpPr txBox="1">
            <a:spLocks/>
          </p:cNvSpPr>
          <p:nvPr userDrawn="1"/>
        </p:nvSpPr>
        <p:spPr>
          <a:xfrm>
            <a:off x="11452485" y="6596857"/>
            <a:ext cx="532151" cy="261143"/>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chemeClr val="bg1"/>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54084A-B1B2-EA45-9483-8030BC789F88}" type="slidenum">
              <a:rPr lang="en-US" smtClean="0"/>
              <a:pPr/>
              <a:t>‹#›</a:t>
            </a:fld>
            <a:endParaRPr lang="en-US" dirty="0"/>
          </a:p>
        </p:txBody>
      </p:sp>
      <p:pic>
        <p:nvPicPr>
          <p:cNvPr id="7" name="Picture 6">
            <a:extLst>
              <a:ext uri="{FF2B5EF4-FFF2-40B4-BE49-F238E27FC236}">
                <a16:creationId xmlns:a16="http://schemas.microsoft.com/office/drawing/2014/main" id="{B239B0A0-E926-4F8E-96D4-13ED95BD87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lide Number Placeholder 5">
            <a:extLst>
              <a:ext uri="{FF2B5EF4-FFF2-40B4-BE49-F238E27FC236}">
                <a16:creationId xmlns:a16="http://schemas.microsoft.com/office/drawing/2014/main" id="{E85D7EDA-C14E-446F-A2EB-9B5EB631A77A}"/>
              </a:ext>
            </a:extLst>
          </p:cNvPr>
          <p:cNvSpPr txBox="1">
            <a:spLocks/>
          </p:cNvSpPr>
          <p:nvPr userDrawn="1"/>
        </p:nvSpPr>
        <p:spPr>
          <a:xfrm>
            <a:off x="11452485" y="6590903"/>
            <a:ext cx="532151" cy="261143"/>
          </a:xfrm>
          <a:prstGeom prst="rect">
            <a:avLst/>
          </a:prstGeom>
        </p:spPr>
        <p:txBody>
          <a:bodyPr vert="horz" lIns="91440" tIns="45720" rIns="91440" bIns="45720" rtlCol="0" anchor="ctr"/>
          <a:lstStyle>
            <a:defPPr>
              <a:defRPr lang="en-US"/>
            </a:defPPr>
            <a:lvl1pPr marL="0" algn="ctr" defTabSz="914400" rtl="0" eaLnBrk="1" latinLnBrk="0" hangingPunct="1">
              <a:defRPr sz="1200" b="1" i="0" kern="1200">
                <a:solidFill>
                  <a:schemeClr val="bg1"/>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754084A-B1B2-EA45-9483-8030BC789F88}" type="slidenum">
              <a:rPr lang="en-US" smtClean="0"/>
              <a:pPr/>
              <a:t>‹#›</a:t>
            </a:fld>
            <a:endParaRPr lang="en-US" dirty="0"/>
          </a:p>
        </p:txBody>
      </p:sp>
      <p:sp>
        <p:nvSpPr>
          <p:cNvPr id="11" name="Content Placeholder 2">
            <a:extLst>
              <a:ext uri="{FF2B5EF4-FFF2-40B4-BE49-F238E27FC236}">
                <a16:creationId xmlns:a16="http://schemas.microsoft.com/office/drawing/2014/main" id="{18BC719C-F162-44E0-8B0F-56D1C7757C72}"/>
              </a:ext>
            </a:extLst>
          </p:cNvPr>
          <p:cNvSpPr>
            <a:spLocks noGrp="1"/>
          </p:cNvSpPr>
          <p:nvPr>
            <p:ph idx="10"/>
          </p:nvPr>
        </p:nvSpPr>
        <p:spPr>
          <a:xfrm>
            <a:off x="0" y="1974549"/>
            <a:ext cx="6645499" cy="4351338"/>
          </a:xfrm>
        </p:spPr>
        <p:txBody>
          <a:bodyPr>
            <a:normAutofit/>
          </a:bodyPr>
          <a:lstStyle>
            <a:lvl1pPr marL="0" indent="0">
              <a:buNone/>
              <a:defRPr sz="18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a:defRPr sz="18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a:defRPr sz="18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a:defRPr sz="18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a:defRPr sz="18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p:txBody>
      </p:sp>
      <p:sp>
        <p:nvSpPr>
          <p:cNvPr id="13" name="Title 12">
            <a:extLst>
              <a:ext uri="{FF2B5EF4-FFF2-40B4-BE49-F238E27FC236}">
                <a16:creationId xmlns:a16="http://schemas.microsoft.com/office/drawing/2014/main" id="{A108FE88-F5A6-4016-B770-6F389B78FC7C}"/>
              </a:ext>
            </a:extLst>
          </p:cNvPr>
          <p:cNvSpPr>
            <a:spLocks noGrp="1"/>
          </p:cNvSpPr>
          <p:nvPr>
            <p:ph type="title"/>
          </p:nvPr>
        </p:nvSpPr>
        <p:spPr>
          <a:xfrm>
            <a:off x="0" y="310761"/>
            <a:ext cx="10515600" cy="1325563"/>
          </a:xfrm>
        </p:spPr>
        <p:txBody>
          <a:bodyPr>
            <a:normAutofit/>
          </a:bodyPr>
          <a:lstStyle>
            <a:lvl1pPr>
              <a:defRPr sz="4000" b="1">
                <a:solidFill>
                  <a:srgbClr val="46A8CA"/>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r>
              <a:rPr lang="en-US" dirty="0"/>
              <a:t>Click to edit Master title style</a:t>
            </a:r>
          </a:p>
        </p:txBody>
      </p:sp>
    </p:spTree>
    <p:extLst>
      <p:ext uri="{BB962C8B-B14F-4D97-AF65-F5344CB8AC3E}">
        <p14:creationId xmlns:p14="http://schemas.microsoft.com/office/powerpoint/2010/main" val="26294131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E8BCC-3C97-4E92-B7ED-266DA4A59D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6B058B7-1A12-4446-BC50-DF71DBA6A86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38C9D9-173D-403C-8481-6CCD84F7E5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F02BF9-41AA-486E-A9DA-62CF37945A5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2944C9C0-5DCB-4DE6-9915-75B354B05E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EE54C1-11D3-45A1-A224-43F292E03AD9}"/>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3060738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FEA44-1B85-4DDB-A876-102DD998E5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AE311C-DDD5-4352-ACB4-EB4C3FD1AA2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63C025-F9A8-4780-9A7B-AE5E0F285A9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13AB0-5409-447D-9B22-2C6E3A2978B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C78FAC9-229D-47B1-BDBF-D919F8F809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CBC690-1379-4DB6-A176-6F1BDD890FD4}"/>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20286485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0C2DB-43B8-4FFD-B054-E5368EE063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763AF2-4C68-4F3D-AD94-41915116A5F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4BBCF7-AE53-451B-9E0B-E8F70A669DC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431263CD-0768-495D-8494-F1B0C361C4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EF6298-C5F0-4481-8D08-617B400A41D6}"/>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7403855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CD5933-380F-44EC-88B8-E61A7747DF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D587B9-7059-4D6C-9FC1-3A1445FBEC6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5D807-A7D3-45AA-86EB-E8F3D99A9EE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5A173FC-27D3-4FFB-A933-ABAAB30A5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B08ACC0-F713-42DC-9F8E-0AC30689F144}"/>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467413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58875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3B19-00E9-4DD5-A994-CD399B84421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B4F2EA-4831-41E6-91D1-6E742596BB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D6EA21-85D5-4E27-B0DF-8D47FC12077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6A3B801A-975B-4C42-BF1B-E6EBE82015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3A446D-5D17-4218-ADF7-3E5F3AD74971}"/>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20666150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2E16-08B2-400C-8B37-0C9296A9EB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D857177-3142-4458-993C-33391364353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B560B-1C55-4FA0-B6EB-A5A549D52DE0}"/>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5BF076F2-BB87-4B2E-8F68-3EB93EAA9C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FB01C0-150D-4EC6-85A6-472FDA42FE94}"/>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2997891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B1CEE-CB18-45DA-9920-848A7DBF8BB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AD9E31-5C67-4E83-BEA2-49E0EB7A93E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A10883-EAE1-4B4F-9246-655B90944C6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7F1788C-67E9-4AD8-9ACD-88B2DABD15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FA89A6-CEFB-4C53-B0D0-123DDC8FBEDF}"/>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2827553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71BDD-1231-4008-85BE-9D45939350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EC08E5-055F-4FE1-A724-D524EF7FE9D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FC6023-94D2-47A3-B5FD-833EBE917A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E12A69-84FB-4782-A945-EAB4980371E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E0E958B-1C38-457F-9EA1-28CDFA50B5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DDF5D1-B0B1-41CC-BE25-E7DF2D5B00E6}"/>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24792296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37753-F477-4EE9-8464-AD558BD9AFC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FF6F36-6961-4798-B4E4-2A8E4F618F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C0D50B-A42E-43A3-8B75-AECDAB88F9B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24FD84-F6E3-43FA-8DFC-A6D8F6446BE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F1C097-D123-45C4-94B1-00466201C1B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285DEA-B83C-4C73-B06E-EF8095A9D61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35F56CC1-4D5F-49AF-8612-720C9DE7F3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89256C8-A1F5-4F8F-BEED-216E4E079EC4}"/>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489377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5177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089B1-EDEC-407B-881B-759FF8FA4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4DE61E-A6B2-46FC-9FD0-4618C42E27E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75D492BB-A481-451A-A5A2-E1B040ABF4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E48981-C668-411F-8D77-DF2B50E47789}"/>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2491962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3FCBCA-7544-4332-8B06-F13FF4FCDBA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5C44E29B-36FD-4F69-BDA9-21539350E1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58C057F-7B0A-4825-B820-12F91B6D8F85}"/>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10799794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2FA80-E0C4-461F-AF98-47F3CD99CE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D44C25-F0C7-4EE8-8ED2-DA5DEFF2A80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57905C-0C63-4881-8D99-826F665700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811897-4615-477E-A62A-6BC1F9DF5A2A}"/>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05DDCCD9-3636-4615-B575-70D4E25AA9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00C4FA-C56D-496B-9FC2-0B9E81543B2E}"/>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20081359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A6A63-1B50-45B3-ACBB-7C5EE734C6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64C375-2040-4EE6-A5B8-EC2FA123CD2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65DD364-652B-4FD0-8986-C06B255AAC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7A8B7B-F94D-45EE-8BF0-42CFC536F4E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4D94562-1718-4BF5-A99A-9C90960102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1848D6-6B25-494C-9E5A-76C224F80AB5}"/>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2064435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7CF8F-8E65-4586-B024-A2CC345714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12F909-7126-46BF-80B4-8CED95695A0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DCE0B3-986C-4993-BF9B-04AC4939E0E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ED99958-119F-4837-B533-6D04048FB8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B9F3C0-4464-45A7-B7E6-46E07A3B92AB}"/>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17543163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E601AD-D5D7-4937-88FF-3AF73DFD1F3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8C12D9-E766-4A10-B3D4-A667DBC32A1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4E7AD2-6EE0-4ED7-A8AD-EA64F662789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B7A66E7B-A1CC-4F51-BB06-A54BF49F65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F116C8-FA74-469C-BC31-ADE6A2AF68C9}"/>
              </a:ext>
            </a:extLst>
          </p:cNvPr>
          <p:cNvSpPr>
            <a:spLocks noGrp="1"/>
          </p:cNvSpPr>
          <p:nvPr>
            <p:ph type="sldNum" sz="quarter" idx="12"/>
          </p:nvPr>
        </p:nvSpPr>
        <p:spPr>
          <a:xfrm>
            <a:off x="8610600" y="6356350"/>
            <a:ext cx="2743200" cy="365125"/>
          </a:xfrm>
          <a:prstGeom prst="rect">
            <a:avLst/>
          </a:prstGeom>
        </p:spPr>
        <p:txBody>
          <a:bodyPr/>
          <a:lstStyle/>
          <a:p>
            <a:fld id="{2CF5C8F9-7B86-4200-A25E-A1986C972B07}" type="slidenum">
              <a:rPr lang="en-US" smtClean="0"/>
              <a:t>‹#›</a:t>
            </a:fld>
            <a:endParaRPr lang="en-US"/>
          </a:p>
        </p:txBody>
      </p:sp>
    </p:spTree>
    <p:extLst>
      <p:ext uri="{BB962C8B-B14F-4D97-AF65-F5344CB8AC3E}">
        <p14:creationId xmlns:p14="http://schemas.microsoft.com/office/powerpoint/2010/main" val="38112122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C75F7-2A5D-E466-C923-2F46F04D5FA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D4AEAE-284B-C367-0BED-7CF479B4218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68825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6BAF8-BC6D-153E-4EFD-D74CAFB23F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2954E5-C76A-72E6-D544-1150E9F9ADB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62620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786FB-ADEB-C628-E073-4FBF1DABAA6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6552BB-9C67-62A0-6FA0-19FB0BCA1AE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089724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2D419-70DD-76E6-0DD7-6B78783A15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5F37E24-D69A-1E9E-B244-6A963ED4CAD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597585-CFCF-CC23-E366-35A22A1A6B7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1872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8C730-E8DF-4AAD-8677-C5F0167AA46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D6A0FF-6BA6-438F-B390-F42EE54248F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CD4428-E215-4F72-A80F-3181C79FF58C}"/>
              </a:ext>
            </a:extLst>
          </p:cNvPr>
          <p:cNvSpPr>
            <a:spLocks noGrp="1"/>
          </p:cNvSpPr>
          <p:nvPr>
            <p:ph type="dt" sz="half" idx="10"/>
          </p:nvPr>
        </p:nvSpPr>
        <p:spPr>
          <a:xfrm>
            <a:off x="838200" y="6356350"/>
            <a:ext cx="2743200" cy="365125"/>
          </a:xfrm>
          <a:prstGeom prst="rect">
            <a:avLst/>
          </a:prstGeom>
        </p:spPr>
        <p:txBody>
          <a:bodyPr/>
          <a:lstStyle/>
          <a:p>
            <a:fld id="{B1FE6D2F-135F-4A29-9B8B-5E447DAF0BF3}" type="datetime1">
              <a:rPr lang="en-US" smtClean="0"/>
              <a:t>2/22/23</a:t>
            </a:fld>
            <a:endParaRPr lang="en-US"/>
          </a:p>
        </p:txBody>
      </p:sp>
      <p:sp>
        <p:nvSpPr>
          <p:cNvPr id="5" name="Footer Placeholder 4">
            <a:extLst>
              <a:ext uri="{FF2B5EF4-FFF2-40B4-BE49-F238E27FC236}">
                <a16:creationId xmlns:a16="http://schemas.microsoft.com/office/drawing/2014/main" id="{C6A57EC3-A086-4F55-9621-6A79C1FE46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F59165-3A84-48F3-9FBC-6C60356D7497}"/>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6415513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28C33-4F80-5CDC-0DA6-42CC7CA5C21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57312EC-5D8A-4ED5-9518-0FE387F8B1E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961A0-CFD3-7C56-1639-FDD5AB5B72A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67F5A7-EF49-27F4-D541-35F4A6D7D0B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39F232-EBA7-0C4B-6CB7-63EDE583646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40520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6456-8EA5-9D59-252A-FE647134DB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0050955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4909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23C27-9264-628C-BAA5-10202DAE6A4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7A85D4-1C55-FD17-AAA0-F3FE7A6C2B3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7A2852-5D50-FF99-BFB5-24CAECEA5A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2C042-008C-0430-DB1B-2B5C71D756C3}"/>
              </a:ext>
            </a:extLst>
          </p:cNvPr>
          <p:cNvSpPr>
            <a:spLocks noGrp="1"/>
          </p:cNvSpPr>
          <p:nvPr>
            <p:ph type="dt" sz="half" idx="10"/>
          </p:nvPr>
        </p:nvSpPr>
        <p:spPr>
          <a:xfrm>
            <a:off x="838200" y="6356350"/>
            <a:ext cx="2743200" cy="365125"/>
          </a:xfrm>
          <a:prstGeom prst="rect">
            <a:avLst/>
          </a:prstGeom>
        </p:spPr>
        <p:txBody>
          <a:bodyPr/>
          <a:lstStyle/>
          <a:p>
            <a:fld id="{D0979643-1705-4BA3-BD68-B03CB312D417}" type="datetimeFigureOut">
              <a:rPr lang="en-US" smtClean="0"/>
              <a:t>2/22/23</a:t>
            </a:fld>
            <a:endParaRPr lang="en-US"/>
          </a:p>
        </p:txBody>
      </p:sp>
      <p:sp>
        <p:nvSpPr>
          <p:cNvPr id="6" name="Footer Placeholder 5">
            <a:extLst>
              <a:ext uri="{FF2B5EF4-FFF2-40B4-BE49-F238E27FC236}">
                <a16:creationId xmlns:a16="http://schemas.microsoft.com/office/drawing/2014/main" id="{894158C7-4355-9ED5-D1F7-58463AB58F6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CCBFB13-2DDF-4363-3CF3-E3928EB18E16}"/>
              </a:ext>
            </a:extLst>
          </p:cNvPr>
          <p:cNvSpPr>
            <a:spLocks noGrp="1"/>
          </p:cNvSpPr>
          <p:nvPr>
            <p:ph type="sldNum" sz="quarter" idx="12"/>
          </p:nvPr>
        </p:nvSpPr>
        <p:spPr>
          <a:xfrm>
            <a:off x="8610600" y="6356350"/>
            <a:ext cx="2743200" cy="365125"/>
          </a:xfrm>
          <a:prstGeom prst="rect">
            <a:avLst/>
          </a:prstGeom>
        </p:spPr>
        <p:txBody>
          <a:bodyPr/>
          <a:lstStyle/>
          <a:p>
            <a:fld id="{73CB7662-00CB-4FA8-B6E0-7744460E4BEC}" type="slidenum">
              <a:rPr lang="en-US" smtClean="0"/>
              <a:t>‹#›</a:t>
            </a:fld>
            <a:endParaRPr lang="en-US"/>
          </a:p>
        </p:txBody>
      </p:sp>
    </p:spTree>
    <p:extLst>
      <p:ext uri="{BB962C8B-B14F-4D97-AF65-F5344CB8AC3E}">
        <p14:creationId xmlns:p14="http://schemas.microsoft.com/office/powerpoint/2010/main" val="20897655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0D820-3224-BF39-D5FD-CFD24F7117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906A16-9619-42AE-B643-4612BEBFB9D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7FB114D-1453-8139-6699-2DD98F7D790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5C9B19-96EA-1D36-65C1-113A57D20607}"/>
              </a:ext>
            </a:extLst>
          </p:cNvPr>
          <p:cNvSpPr>
            <a:spLocks noGrp="1"/>
          </p:cNvSpPr>
          <p:nvPr>
            <p:ph type="dt" sz="half" idx="10"/>
          </p:nvPr>
        </p:nvSpPr>
        <p:spPr>
          <a:xfrm>
            <a:off x="838200" y="6356350"/>
            <a:ext cx="2743200" cy="365125"/>
          </a:xfrm>
          <a:prstGeom prst="rect">
            <a:avLst/>
          </a:prstGeom>
        </p:spPr>
        <p:txBody>
          <a:bodyPr/>
          <a:lstStyle/>
          <a:p>
            <a:fld id="{D0979643-1705-4BA3-BD68-B03CB312D417}" type="datetimeFigureOut">
              <a:rPr lang="en-US" smtClean="0"/>
              <a:t>2/22/23</a:t>
            </a:fld>
            <a:endParaRPr lang="en-US"/>
          </a:p>
        </p:txBody>
      </p:sp>
      <p:sp>
        <p:nvSpPr>
          <p:cNvPr id="6" name="Footer Placeholder 5">
            <a:extLst>
              <a:ext uri="{FF2B5EF4-FFF2-40B4-BE49-F238E27FC236}">
                <a16:creationId xmlns:a16="http://schemas.microsoft.com/office/drawing/2014/main" id="{C8C3BB49-9F33-58DA-F0E7-F0F7A435E1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621EC09-23F8-55A8-1A44-49A7C69EF1F5}"/>
              </a:ext>
            </a:extLst>
          </p:cNvPr>
          <p:cNvSpPr>
            <a:spLocks noGrp="1"/>
          </p:cNvSpPr>
          <p:nvPr>
            <p:ph type="sldNum" sz="quarter" idx="12"/>
          </p:nvPr>
        </p:nvSpPr>
        <p:spPr>
          <a:xfrm>
            <a:off x="8610600" y="6356350"/>
            <a:ext cx="2743200" cy="365125"/>
          </a:xfrm>
          <a:prstGeom prst="rect">
            <a:avLst/>
          </a:prstGeom>
        </p:spPr>
        <p:txBody>
          <a:bodyPr/>
          <a:lstStyle/>
          <a:p>
            <a:fld id="{73CB7662-00CB-4FA8-B6E0-7744460E4BEC}" type="slidenum">
              <a:rPr lang="en-US" smtClean="0"/>
              <a:t>‹#›</a:t>
            </a:fld>
            <a:endParaRPr lang="en-US"/>
          </a:p>
        </p:txBody>
      </p:sp>
    </p:spTree>
    <p:extLst>
      <p:ext uri="{BB962C8B-B14F-4D97-AF65-F5344CB8AC3E}">
        <p14:creationId xmlns:p14="http://schemas.microsoft.com/office/powerpoint/2010/main" val="36804523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FDC3C-3103-29AA-1972-3851A5B319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812DDD-1B02-7357-0BAB-73F02BD64C0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F292DC-1659-D7E9-2A15-B35757630C49}"/>
              </a:ext>
            </a:extLst>
          </p:cNvPr>
          <p:cNvSpPr>
            <a:spLocks noGrp="1"/>
          </p:cNvSpPr>
          <p:nvPr>
            <p:ph type="dt" sz="half" idx="10"/>
          </p:nvPr>
        </p:nvSpPr>
        <p:spPr>
          <a:xfrm>
            <a:off x="838200" y="6356350"/>
            <a:ext cx="2743200" cy="365125"/>
          </a:xfrm>
          <a:prstGeom prst="rect">
            <a:avLst/>
          </a:prstGeom>
        </p:spPr>
        <p:txBody>
          <a:bodyPr/>
          <a:lstStyle/>
          <a:p>
            <a:fld id="{D0979643-1705-4BA3-BD68-B03CB312D417}" type="datetimeFigureOut">
              <a:rPr lang="en-US" smtClean="0"/>
              <a:t>2/22/23</a:t>
            </a:fld>
            <a:endParaRPr lang="en-US"/>
          </a:p>
        </p:txBody>
      </p:sp>
      <p:sp>
        <p:nvSpPr>
          <p:cNvPr id="5" name="Footer Placeholder 4">
            <a:extLst>
              <a:ext uri="{FF2B5EF4-FFF2-40B4-BE49-F238E27FC236}">
                <a16:creationId xmlns:a16="http://schemas.microsoft.com/office/drawing/2014/main" id="{B1FADB1F-C48C-5405-4089-A75223A085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559DE47-B8B6-4F4D-B212-FF78055D99B6}"/>
              </a:ext>
            </a:extLst>
          </p:cNvPr>
          <p:cNvSpPr>
            <a:spLocks noGrp="1"/>
          </p:cNvSpPr>
          <p:nvPr>
            <p:ph type="sldNum" sz="quarter" idx="12"/>
          </p:nvPr>
        </p:nvSpPr>
        <p:spPr>
          <a:xfrm>
            <a:off x="8610600" y="6356350"/>
            <a:ext cx="2743200" cy="365125"/>
          </a:xfrm>
          <a:prstGeom prst="rect">
            <a:avLst/>
          </a:prstGeom>
        </p:spPr>
        <p:txBody>
          <a:bodyPr/>
          <a:lstStyle/>
          <a:p>
            <a:fld id="{73CB7662-00CB-4FA8-B6E0-7744460E4BEC}" type="slidenum">
              <a:rPr lang="en-US" smtClean="0"/>
              <a:t>‹#›</a:t>
            </a:fld>
            <a:endParaRPr lang="en-US"/>
          </a:p>
        </p:txBody>
      </p:sp>
    </p:spTree>
    <p:extLst>
      <p:ext uri="{BB962C8B-B14F-4D97-AF65-F5344CB8AC3E}">
        <p14:creationId xmlns:p14="http://schemas.microsoft.com/office/powerpoint/2010/main" val="6951021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C2D48E-FF11-5528-435D-34129CD59DF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780D46-7342-504D-9EF3-BCA39647127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398782-B692-9320-55E5-F7E95C4D8599}"/>
              </a:ext>
            </a:extLst>
          </p:cNvPr>
          <p:cNvSpPr>
            <a:spLocks noGrp="1"/>
          </p:cNvSpPr>
          <p:nvPr>
            <p:ph type="dt" sz="half" idx="10"/>
          </p:nvPr>
        </p:nvSpPr>
        <p:spPr>
          <a:xfrm>
            <a:off x="838200" y="6356350"/>
            <a:ext cx="2743200" cy="365125"/>
          </a:xfrm>
          <a:prstGeom prst="rect">
            <a:avLst/>
          </a:prstGeom>
        </p:spPr>
        <p:txBody>
          <a:bodyPr/>
          <a:lstStyle/>
          <a:p>
            <a:fld id="{D0979643-1705-4BA3-BD68-B03CB312D417}" type="datetimeFigureOut">
              <a:rPr lang="en-US" smtClean="0"/>
              <a:t>2/22/23</a:t>
            </a:fld>
            <a:endParaRPr lang="en-US"/>
          </a:p>
        </p:txBody>
      </p:sp>
      <p:sp>
        <p:nvSpPr>
          <p:cNvPr id="5" name="Footer Placeholder 4">
            <a:extLst>
              <a:ext uri="{FF2B5EF4-FFF2-40B4-BE49-F238E27FC236}">
                <a16:creationId xmlns:a16="http://schemas.microsoft.com/office/drawing/2014/main" id="{13808909-B757-DEED-FA72-E3EDBE17E0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013BE6-4F26-C35E-D042-3EB244428527}"/>
              </a:ext>
            </a:extLst>
          </p:cNvPr>
          <p:cNvSpPr>
            <a:spLocks noGrp="1"/>
          </p:cNvSpPr>
          <p:nvPr>
            <p:ph type="sldNum" sz="quarter" idx="12"/>
          </p:nvPr>
        </p:nvSpPr>
        <p:spPr>
          <a:xfrm>
            <a:off x="8610600" y="6356350"/>
            <a:ext cx="2743200" cy="365125"/>
          </a:xfrm>
          <a:prstGeom prst="rect">
            <a:avLst/>
          </a:prstGeom>
        </p:spPr>
        <p:txBody>
          <a:bodyPr/>
          <a:lstStyle/>
          <a:p>
            <a:fld id="{73CB7662-00CB-4FA8-B6E0-7744460E4BEC}" type="slidenum">
              <a:rPr lang="en-US" smtClean="0"/>
              <a:t>‹#›</a:t>
            </a:fld>
            <a:endParaRPr lang="en-US"/>
          </a:p>
        </p:txBody>
      </p:sp>
    </p:spTree>
    <p:extLst>
      <p:ext uri="{BB962C8B-B14F-4D97-AF65-F5344CB8AC3E}">
        <p14:creationId xmlns:p14="http://schemas.microsoft.com/office/powerpoint/2010/main" val="15200745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2322-5C80-D1BF-778A-9051B3F051B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DED248-C821-E1E5-92CC-00B6D60446B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696C79-F2C5-CD6F-F47F-3594BB6E5314}"/>
              </a:ext>
            </a:extLst>
          </p:cNvPr>
          <p:cNvSpPr>
            <a:spLocks noGrp="1"/>
          </p:cNvSpPr>
          <p:nvPr>
            <p:ph type="dt" sz="half" idx="10"/>
          </p:nvPr>
        </p:nvSpPr>
        <p:spPr>
          <a:xfrm>
            <a:off x="838200" y="6356350"/>
            <a:ext cx="2743200" cy="365125"/>
          </a:xfrm>
          <a:prstGeom prst="rect">
            <a:avLst/>
          </a:prstGeom>
        </p:spPr>
        <p:txBody>
          <a:bodyPr/>
          <a:lstStyle/>
          <a:p>
            <a:fld id="{45F524D6-75E2-4147-B9BB-51ACD17FE408}" type="datetimeFigureOut">
              <a:rPr lang="en-US" smtClean="0"/>
              <a:t>2/22/23</a:t>
            </a:fld>
            <a:endParaRPr lang="en-US"/>
          </a:p>
        </p:txBody>
      </p:sp>
      <p:sp>
        <p:nvSpPr>
          <p:cNvPr id="5" name="Footer Placeholder 4">
            <a:extLst>
              <a:ext uri="{FF2B5EF4-FFF2-40B4-BE49-F238E27FC236}">
                <a16:creationId xmlns:a16="http://schemas.microsoft.com/office/drawing/2014/main" id="{43FD5B4E-6200-E535-0E60-9F64EC660F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6EF6E1E-E0EE-DF1C-0F40-5751AB2FD3C2}"/>
              </a:ext>
            </a:extLst>
          </p:cNvPr>
          <p:cNvSpPr>
            <a:spLocks noGrp="1"/>
          </p:cNvSpPr>
          <p:nvPr>
            <p:ph type="sldNum" sz="quarter" idx="12"/>
          </p:nvPr>
        </p:nvSpPr>
        <p:spPr>
          <a:xfrm>
            <a:off x="8610600" y="6356350"/>
            <a:ext cx="2743200" cy="365125"/>
          </a:xfrm>
          <a:prstGeom prst="rect">
            <a:avLst/>
          </a:prstGeom>
        </p:spPr>
        <p:txBody>
          <a:bodyPr/>
          <a:lstStyle/>
          <a:p>
            <a:fld id="{FFE774AD-8A7E-4AEE-818C-19AD3D977650}" type="slidenum">
              <a:rPr lang="en-US" smtClean="0"/>
              <a:t>‹#›</a:t>
            </a:fld>
            <a:endParaRPr lang="en-US"/>
          </a:p>
        </p:txBody>
      </p:sp>
    </p:spTree>
    <p:extLst>
      <p:ext uri="{BB962C8B-B14F-4D97-AF65-F5344CB8AC3E}">
        <p14:creationId xmlns:p14="http://schemas.microsoft.com/office/powerpoint/2010/main" val="41878980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45777-CD39-6E42-4B86-C91100982F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F63E74-8B38-0443-196F-554B283530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C8990D-2DA8-F8A4-C637-BF9D83D8F03F}"/>
              </a:ext>
            </a:extLst>
          </p:cNvPr>
          <p:cNvSpPr>
            <a:spLocks noGrp="1"/>
          </p:cNvSpPr>
          <p:nvPr>
            <p:ph type="dt" sz="half" idx="10"/>
          </p:nvPr>
        </p:nvSpPr>
        <p:spPr>
          <a:xfrm>
            <a:off x="838200" y="6356350"/>
            <a:ext cx="2743200" cy="365125"/>
          </a:xfrm>
          <a:prstGeom prst="rect">
            <a:avLst/>
          </a:prstGeom>
        </p:spPr>
        <p:txBody>
          <a:bodyPr/>
          <a:lstStyle/>
          <a:p>
            <a:fld id="{45F524D6-75E2-4147-B9BB-51ACD17FE408}" type="datetimeFigureOut">
              <a:rPr lang="en-US" smtClean="0"/>
              <a:t>2/22/23</a:t>
            </a:fld>
            <a:endParaRPr lang="en-US"/>
          </a:p>
        </p:txBody>
      </p:sp>
      <p:sp>
        <p:nvSpPr>
          <p:cNvPr id="5" name="Footer Placeholder 4">
            <a:extLst>
              <a:ext uri="{FF2B5EF4-FFF2-40B4-BE49-F238E27FC236}">
                <a16:creationId xmlns:a16="http://schemas.microsoft.com/office/drawing/2014/main" id="{2896AAA7-8FE0-1549-F3AA-D559F3D728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43B80A-0A4C-E7CB-3370-0D90BB8A21B7}"/>
              </a:ext>
            </a:extLst>
          </p:cNvPr>
          <p:cNvSpPr>
            <a:spLocks noGrp="1"/>
          </p:cNvSpPr>
          <p:nvPr>
            <p:ph type="sldNum" sz="quarter" idx="12"/>
          </p:nvPr>
        </p:nvSpPr>
        <p:spPr>
          <a:xfrm>
            <a:off x="8610600" y="6356350"/>
            <a:ext cx="2743200" cy="365125"/>
          </a:xfrm>
          <a:prstGeom prst="rect">
            <a:avLst/>
          </a:prstGeom>
        </p:spPr>
        <p:txBody>
          <a:bodyPr/>
          <a:lstStyle/>
          <a:p>
            <a:fld id="{FFE774AD-8A7E-4AEE-818C-19AD3D977650}" type="slidenum">
              <a:rPr lang="en-US" smtClean="0"/>
              <a:t>‹#›</a:t>
            </a:fld>
            <a:endParaRPr lang="en-US"/>
          </a:p>
        </p:txBody>
      </p:sp>
    </p:spTree>
    <p:extLst>
      <p:ext uri="{BB962C8B-B14F-4D97-AF65-F5344CB8AC3E}">
        <p14:creationId xmlns:p14="http://schemas.microsoft.com/office/powerpoint/2010/main" val="2543663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AB115-52AC-103E-91A9-2A052510B6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9F6E31-93C0-0F73-F424-F39F0398288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4CB43D-B43C-BAB1-527B-11F93189E211}"/>
              </a:ext>
            </a:extLst>
          </p:cNvPr>
          <p:cNvSpPr>
            <a:spLocks noGrp="1"/>
          </p:cNvSpPr>
          <p:nvPr>
            <p:ph type="dt" sz="half" idx="10"/>
          </p:nvPr>
        </p:nvSpPr>
        <p:spPr>
          <a:xfrm>
            <a:off x="838200" y="6356350"/>
            <a:ext cx="2743200" cy="365125"/>
          </a:xfrm>
          <a:prstGeom prst="rect">
            <a:avLst/>
          </a:prstGeom>
        </p:spPr>
        <p:txBody>
          <a:bodyPr/>
          <a:lstStyle/>
          <a:p>
            <a:fld id="{45F524D6-75E2-4147-B9BB-51ACD17FE408}" type="datetimeFigureOut">
              <a:rPr lang="en-US" smtClean="0"/>
              <a:t>2/22/23</a:t>
            </a:fld>
            <a:endParaRPr lang="en-US"/>
          </a:p>
        </p:txBody>
      </p:sp>
      <p:sp>
        <p:nvSpPr>
          <p:cNvPr id="5" name="Footer Placeholder 4">
            <a:extLst>
              <a:ext uri="{FF2B5EF4-FFF2-40B4-BE49-F238E27FC236}">
                <a16:creationId xmlns:a16="http://schemas.microsoft.com/office/drawing/2014/main" id="{6B4A8E86-C30E-EFBA-FB82-4BF76B86D1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D537CD-E402-551A-5DB3-48EBE20ACFE6}"/>
              </a:ext>
            </a:extLst>
          </p:cNvPr>
          <p:cNvSpPr>
            <a:spLocks noGrp="1"/>
          </p:cNvSpPr>
          <p:nvPr>
            <p:ph type="sldNum" sz="quarter" idx="12"/>
          </p:nvPr>
        </p:nvSpPr>
        <p:spPr>
          <a:xfrm>
            <a:off x="8610600" y="6356350"/>
            <a:ext cx="2743200" cy="365125"/>
          </a:xfrm>
          <a:prstGeom prst="rect">
            <a:avLst/>
          </a:prstGeom>
        </p:spPr>
        <p:txBody>
          <a:bodyPr/>
          <a:lstStyle/>
          <a:p>
            <a:fld id="{FFE774AD-8A7E-4AEE-818C-19AD3D977650}" type="slidenum">
              <a:rPr lang="en-US" smtClean="0"/>
              <a:t>‹#›</a:t>
            </a:fld>
            <a:endParaRPr lang="en-US"/>
          </a:p>
        </p:txBody>
      </p:sp>
    </p:spTree>
    <p:extLst>
      <p:ext uri="{BB962C8B-B14F-4D97-AF65-F5344CB8AC3E}">
        <p14:creationId xmlns:p14="http://schemas.microsoft.com/office/powerpoint/2010/main" val="1604000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118C2-1C81-4CA1-A6CA-40B1A4C010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08D3A3-E6E2-426D-8AF8-BFA9D9567F9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ECC814-A03B-4B98-A9CE-200CD659EDB9}"/>
              </a:ext>
            </a:extLst>
          </p:cNvPr>
          <p:cNvSpPr>
            <a:spLocks noGrp="1"/>
          </p:cNvSpPr>
          <p:nvPr>
            <p:ph type="dt" sz="half" idx="10"/>
          </p:nvPr>
        </p:nvSpPr>
        <p:spPr>
          <a:xfrm>
            <a:off x="838200" y="6356350"/>
            <a:ext cx="2743200" cy="365125"/>
          </a:xfrm>
          <a:prstGeom prst="rect">
            <a:avLst/>
          </a:prstGeom>
        </p:spPr>
        <p:txBody>
          <a:bodyPr/>
          <a:lstStyle/>
          <a:p>
            <a:fld id="{6149CD8A-9744-4412-8976-54938B4A3BA8}" type="datetime1">
              <a:rPr lang="en-US" smtClean="0"/>
              <a:t>2/22/23</a:t>
            </a:fld>
            <a:endParaRPr lang="en-US"/>
          </a:p>
        </p:txBody>
      </p:sp>
      <p:sp>
        <p:nvSpPr>
          <p:cNvPr id="5" name="Footer Placeholder 4">
            <a:extLst>
              <a:ext uri="{FF2B5EF4-FFF2-40B4-BE49-F238E27FC236}">
                <a16:creationId xmlns:a16="http://schemas.microsoft.com/office/drawing/2014/main" id="{BFF26C09-EC4E-44B1-8671-CDE8AEA2F2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56BC97-11A5-4481-9633-D4AD6CD123AF}"/>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37299319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3A984-76DA-75D5-18B8-9EA39EA3EC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70D5ED0-B4B6-0213-BBDC-588EE6E8ADB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DF4721-B0D3-90E4-AB83-166ECD939C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947540-03EB-5795-B8BD-41960839B801}"/>
              </a:ext>
            </a:extLst>
          </p:cNvPr>
          <p:cNvSpPr>
            <a:spLocks noGrp="1"/>
          </p:cNvSpPr>
          <p:nvPr>
            <p:ph type="dt" sz="half" idx="10"/>
          </p:nvPr>
        </p:nvSpPr>
        <p:spPr>
          <a:xfrm>
            <a:off x="838200" y="6356350"/>
            <a:ext cx="2743200" cy="365125"/>
          </a:xfrm>
          <a:prstGeom prst="rect">
            <a:avLst/>
          </a:prstGeom>
        </p:spPr>
        <p:txBody>
          <a:bodyPr/>
          <a:lstStyle/>
          <a:p>
            <a:fld id="{45F524D6-75E2-4147-B9BB-51ACD17FE408}" type="datetimeFigureOut">
              <a:rPr lang="en-US" smtClean="0"/>
              <a:t>2/22/23</a:t>
            </a:fld>
            <a:endParaRPr lang="en-US"/>
          </a:p>
        </p:txBody>
      </p:sp>
      <p:sp>
        <p:nvSpPr>
          <p:cNvPr id="6" name="Footer Placeholder 5">
            <a:extLst>
              <a:ext uri="{FF2B5EF4-FFF2-40B4-BE49-F238E27FC236}">
                <a16:creationId xmlns:a16="http://schemas.microsoft.com/office/drawing/2014/main" id="{C9C961A7-A101-4EE3-62AA-2FC0280F9A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AC3FAC-D7A1-FE82-8914-F88584AECF66}"/>
              </a:ext>
            </a:extLst>
          </p:cNvPr>
          <p:cNvSpPr>
            <a:spLocks noGrp="1"/>
          </p:cNvSpPr>
          <p:nvPr>
            <p:ph type="sldNum" sz="quarter" idx="12"/>
          </p:nvPr>
        </p:nvSpPr>
        <p:spPr>
          <a:xfrm>
            <a:off x="8610600" y="6356350"/>
            <a:ext cx="2743200" cy="365125"/>
          </a:xfrm>
          <a:prstGeom prst="rect">
            <a:avLst/>
          </a:prstGeom>
        </p:spPr>
        <p:txBody>
          <a:bodyPr/>
          <a:lstStyle/>
          <a:p>
            <a:fld id="{FFE774AD-8A7E-4AEE-818C-19AD3D977650}" type="slidenum">
              <a:rPr lang="en-US" smtClean="0"/>
              <a:t>‹#›</a:t>
            </a:fld>
            <a:endParaRPr lang="en-US"/>
          </a:p>
        </p:txBody>
      </p:sp>
    </p:spTree>
    <p:extLst>
      <p:ext uri="{BB962C8B-B14F-4D97-AF65-F5344CB8AC3E}">
        <p14:creationId xmlns:p14="http://schemas.microsoft.com/office/powerpoint/2010/main" val="30398110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AED8-5907-5A8B-AF67-A93CF319822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35A5B89-DA74-9CC0-8CEF-38CA6D4A8C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FC3CB4-CE24-178C-32BD-D10D2FC864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FAAC5B-8B17-524A-8B30-06016B5521A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414A3-B928-5285-6622-C8A0DD5F15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224CE2-A378-4CCF-4B99-AF19AB949EDE}"/>
              </a:ext>
            </a:extLst>
          </p:cNvPr>
          <p:cNvSpPr>
            <a:spLocks noGrp="1"/>
          </p:cNvSpPr>
          <p:nvPr>
            <p:ph type="dt" sz="half" idx="10"/>
          </p:nvPr>
        </p:nvSpPr>
        <p:spPr>
          <a:xfrm>
            <a:off x="838200" y="6356350"/>
            <a:ext cx="2743200" cy="365125"/>
          </a:xfrm>
          <a:prstGeom prst="rect">
            <a:avLst/>
          </a:prstGeom>
        </p:spPr>
        <p:txBody>
          <a:bodyPr/>
          <a:lstStyle/>
          <a:p>
            <a:fld id="{45F524D6-75E2-4147-B9BB-51ACD17FE408}" type="datetimeFigureOut">
              <a:rPr lang="en-US" smtClean="0"/>
              <a:t>2/22/23</a:t>
            </a:fld>
            <a:endParaRPr lang="en-US"/>
          </a:p>
        </p:txBody>
      </p:sp>
      <p:sp>
        <p:nvSpPr>
          <p:cNvPr id="8" name="Footer Placeholder 7">
            <a:extLst>
              <a:ext uri="{FF2B5EF4-FFF2-40B4-BE49-F238E27FC236}">
                <a16:creationId xmlns:a16="http://schemas.microsoft.com/office/drawing/2014/main" id="{5702F98A-19B5-85D6-DA49-0F2406401E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E4CDD43-3DB8-017A-8CF1-F1160975EEB1}"/>
              </a:ext>
            </a:extLst>
          </p:cNvPr>
          <p:cNvSpPr>
            <a:spLocks noGrp="1"/>
          </p:cNvSpPr>
          <p:nvPr>
            <p:ph type="sldNum" sz="quarter" idx="12"/>
          </p:nvPr>
        </p:nvSpPr>
        <p:spPr>
          <a:xfrm>
            <a:off x="8610600" y="6356350"/>
            <a:ext cx="2743200" cy="365125"/>
          </a:xfrm>
          <a:prstGeom prst="rect">
            <a:avLst/>
          </a:prstGeom>
        </p:spPr>
        <p:txBody>
          <a:bodyPr/>
          <a:lstStyle/>
          <a:p>
            <a:fld id="{FFE774AD-8A7E-4AEE-818C-19AD3D977650}" type="slidenum">
              <a:rPr lang="en-US" smtClean="0"/>
              <a:t>‹#›</a:t>
            </a:fld>
            <a:endParaRPr lang="en-US"/>
          </a:p>
        </p:txBody>
      </p:sp>
    </p:spTree>
    <p:extLst>
      <p:ext uri="{BB962C8B-B14F-4D97-AF65-F5344CB8AC3E}">
        <p14:creationId xmlns:p14="http://schemas.microsoft.com/office/powerpoint/2010/main" val="4791334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22214-9903-9F73-5D45-8A2D31EE37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AFA6D9B-0FF6-9972-C584-3654CC6D66B6}"/>
              </a:ext>
            </a:extLst>
          </p:cNvPr>
          <p:cNvSpPr>
            <a:spLocks noGrp="1"/>
          </p:cNvSpPr>
          <p:nvPr>
            <p:ph type="dt" sz="half" idx="10"/>
          </p:nvPr>
        </p:nvSpPr>
        <p:spPr>
          <a:xfrm>
            <a:off x="838200" y="6356350"/>
            <a:ext cx="2743200" cy="365125"/>
          </a:xfrm>
          <a:prstGeom prst="rect">
            <a:avLst/>
          </a:prstGeom>
        </p:spPr>
        <p:txBody>
          <a:bodyPr/>
          <a:lstStyle/>
          <a:p>
            <a:fld id="{45F524D6-75E2-4147-B9BB-51ACD17FE408}" type="datetimeFigureOut">
              <a:rPr lang="en-US" smtClean="0"/>
              <a:t>2/22/23</a:t>
            </a:fld>
            <a:endParaRPr lang="en-US"/>
          </a:p>
        </p:txBody>
      </p:sp>
      <p:sp>
        <p:nvSpPr>
          <p:cNvPr id="4" name="Footer Placeholder 3">
            <a:extLst>
              <a:ext uri="{FF2B5EF4-FFF2-40B4-BE49-F238E27FC236}">
                <a16:creationId xmlns:a16="http://schemas.microsoft.com/office/drawing/2014/main" id="{5728C99B-6E17-3B14-591D-28D0BC9343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CA276D3-680C-F1E2-9E65-115A59AE5AA0}"/>
              </a:ext>
            </a:extLst>
          </p:cNvPr>
          <p:cNvSpPr>
            <a:spLocks noGrp="1"/>
          </p:cNvSpPr>
          <p:nvPr>
            <p:ph type="sldNum" sz="quarter" idx="12"/>
          </p:nvPr>
        </p:nvSpPr>
        <p:spPr>
          <a:xfrm>
            <a:off x="8610600" y="6356350"/>
            <a:ext cx="2743200" cy="365125"/>
          </a:xfrm>
          <a:prstGeom prst="rect">
            <a:avLst/>
          </a:prstGeom>
        </p:spPr>
        <p:txBody>
          <a:bodyPr/>
          <a:lstStyle/>
          <a:p>
            <a:fld id="{FFE774AD-8A7E-4AEE-818C-19AD3D977650}" type="slidenum">
              <a:rPr lang="en-US" smtClean="0"/>
              <a:t>‹#›</a:t>
            </a:fld>
            <a:endParaRPr lang="en-US"/>
          </a:p>
        </p:txBody>
      </p:sp>
    </p:spTree>
    <p:extLst>
      <p:ext uri="{BB962C8B-B14F-4D97-AF65-F5344CB8AC3E}">
        <p14:creationId xmlns:p14="http://schemas.microsoft.com/office/powerpoint/2010/main" val="10081635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2263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98A4-E716-089B-FFB1-91CF2A19F17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FE0ACB-689E-9D80-CF77-DCE534C2597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BF612B-BBB9-150B-936F-A41389D95F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1B1D7D-71EF-5310-6913-E04D32550C61}"/>
              </a:ext>
            </a:extLst>
          </p:cNvPr>
          <p:cNvSpPr>
            <a:spLocks noGrp="1"/>
          </p:cNvSpPr>
          <p:nvPr>
            <p:ph type="dt" sz="half" idx="10"/>
          </p:nvPr>
        </p:nvSpPr>
        <p:spPr>
          <a:xfrm>
            <a:off x="838200" y="6356350"/>
            <a:ext cx="2743200" cy="365125"/>
          </a:xfrm>
          <a:prstGeom prst="rect">
            <a:avLst/>
          </a:prstGeom>
        </p:spPr>
        <p:txBody>
          <a:bodyPr/>
          <a:lstStyle/>
          <a:p>
            <a:fld id="{45F524D6-75E2-4147-B9BB-51ACD17FE408}" type="datetimeFigureOut">
              <a:rPr lang="en-US" smtClean="0"/>
              <a:t>2/22/23</a:t>
            </a:fld>
            <a:endParaRPr lang="en-US"/>
          </a:p>
        </p:txBody>
      </p:sp>
      <p:sp>
        <p:nvSpPr>
          <p:cNvPr id="6" name="Footer Placeholder 5">
            <a:extLst>
              <a:ext uri="{FF2B5EF4-FFF2-40B4-BE49-F238E27FC236}">
                <a16:creationId xmlns:a16="http://schemas.microsoft.com/office/drawing/2014/main" id="{2B983C4C-3E7E-6D9B-430E-E45C78360C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DDF8D53-6E3B-6BCF-5633-048A61826376}"/>
              </a:ext>
            </a:extLst>
          </p:cNvPr>
          <p:cNvSpPr>
            <a:spLocks noGrp="1"/>
          </p:cNvSpPr>
          <p:nvPr>
            <p:ph type="sldNum" sz="quarter" idx="12"/>
          </p:nvPr>
        </p:nvSpPr>
        <p:spPr>
          <a:xfrm>
            <a:off x="8610600" y="6356350"/>
            <a:ext cx="2743200" cy="365125"/>
          </a:xfrm>
          <a:prstGeom prst="rect">
            <a:avLst/>
          </a:prstGeom>
        </p:spPr>
        <p:txBody>
          <a:bodyPr/>
          <a:lstStyle/>
          <a:p>
            <a:fld id="{FFE774AD-8A7E-4AEE-818C-19AD3D977650}" type="slidenum">
              <a:rPr lang="en-US" smtClean="0"/>
              <a:t>‹#›</a:t>
            </a:fld>
            <a:endParaRPr lang="en-US"/>
          </a:p>
        </p:txBody>
      </p:sp>
    </p:spTree>
    <p:extLst>
      <p:ext uri="{BB962C8B-B14F-4D97-AF65-F5344CB8AC3E}">
        <p14:creationId xmlns:p14="http://schemas.microsoft.com/office/powerpoint/2010/main" val="34140712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0752-3693-82D4-159D-83A1DFD82A2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2D7286-25FD-9CFD-0752-58AD255E98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D1A03DF-D9CA-31B3-ADD5-EE572C50F3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F6225B-C043-5E15-84EB-85EBA7E738C7}"/>
              </a:ext>
            </a:extLst>
          </p:cNvPr>
          <p:cNvSpPr>
            <a:spLocks noGrp="1"/>
          </p:cNvSpPr>
          <p:nvPr>
            <p:ph type="dt" sz="half" idx="10"/>
          </p:nvPr>
        </p:nvSpPr>
        <p:spPr>
          <a:xfrm>
            <a:off x="838200" y="6356350"/>
            <a:ext cx="2743200" cy="365125"/>
          </a:xfrm>
          <a:prstGeom prst="rect">
            <a:avLst/>
          </a:prstGeom>
        </p:spPr>
        <p:txBody>
          <a:bodyPr/>
          <a:lstStyle/>
          <a:p>
            <a:fld id="{45F524D6-75E2-4147-B9BB-51ACD17FE408}" type="datetimeFigureOut">
              <a:rPr lang="en-US" smtClean="0"/>
              <a:t>2/22/23</a:t>
            </a:fld>
            <a:endParaRPr lang="en-US"/>
          </a:p>
        </p:txBody>
      </p:sp>
      <p:sp>
        <p:nvSpPr>
          <p:cNvPr id="6" name="Footer Placeholder 5">
            <a:extLst>
              <a:ext uri="{FF2B5EF4-FFF2-40B4-BE49-F238E27FC236}">
                <a16:creationId xmlns:a16="http://schemas.microsoft.com/office/drawing/2014/main" id="{B102EFAB-26BB-D0DC-6B68-861143EE5D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272018E-92A4-DD76-E7E0-DCBCA2B463B5}"/>
              </a:ext>
            </a:extLst>
          </p:cNvPr>
          <p:cNvSpPr>
            <a:spLocks noGrp="1"/>
          </p:cNvSpPr>
          <p:nvPr>
            <p:ph type="sldNum" sz="quarter" idx="12"/>
          </p:nvPr>
        </p:nvSpPr>
        <p:spPr>
          <a:xfrm>
            <a:off x="8610600" y="6356350"/>
            <a:ext cx="2743200" cy="365125"/>
          </a:xfrm>
          <a:prstGeom prst="rect">
            <a:avLst/>
          </a:prstGeom>
        </p:spPr>
        <p:txBody>
          <a:bodyPr/>
          <a:lstStyle/>
          <a:p>
            <a:fld id="{FFE774AD-8A7E-4AEE-818C-19AD3D977650}" type="slidenum">
              <a:rPr lang="en-US" smtClean="0"/>
              <a:t>‹#›</a:t>
            </a:fld>
            <a:endParaRPr lang="en-US"/>
          </a:p>
        </p:txBody>
      </p:sp>
    </p:spTree>
    <p:extLst>
      <p:ext uri="{BB962C8B-B14F-4D97-AF65-F5344CB8AC3E}">
        <p14:creationId xmlns:p14="http://schemas.microsoft.com/office/powerpoint/2010/main" val="10289343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2836-67E1-6459-0007-3074729595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8B0C44-9498-79BE-B76E-183779BA256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28928-2316-C65A-EB4A-44CB0AAB1F29}"/>
              </a:ext>
            </a:extLst>
          </p:cNvPr>
          <p:cNvSpPr>
            <a:spLocks noGrp="1"/>
          </p:cNvSpPr>
          <p:nvPr>
            <p:ph type="dt" sz="half" idx="10"/>
          </p:nvPr>
        </p:nvSpPr>
        <p:spPr>
          <a:xfrm>
            <a:off x="838200" y="6356350"/>
            <a:ext cx="2743200" cy="365125"/>
          </a:xfrm>
          <a:prstGeom prst="rect">
            <a:avLst/>
          </a:prstGeom>
        </p:spPr>
        <p:txBody>
          <a:bodyPr/>
          <a:lstStyle/>
          <a:p>
            <a:fld id="{45F524D6-75E2-4147-B9BB-51ACD17FE408}" type="datetimeFigureOut">
              <a:rPr lang="en-US" smtClean="0"/>
              <a:t>2/22/23</a:t>
            </a:fld>
            <a:endParaRPr lang="en-US"/>
          </a:p>
        </p:txBody>
      </p:sp>
      <p:sp>
        <p:nvSpPr>
          <p:cNvPr id="5" name="Footer Placeholder 4">
            <a:extLst>
              <a:ext uri="{FF2B5EF4-FFF2-40B4-BE49-F238E27FC236}">
                <a16:creationId xmlns:a16="http://schemas.microsoft.com/office/drawing/2014/main" id="{05EAF0D9-B117-A302-E86E-D2ED7BEF93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A961F6-BBC2-4556-3222-603AD4D02DF3}"/>
              </a:ext>
            </a:extLst>
          </p:cNvPr>
          <p:cNvSpPr>
            <a:spLocks noGrp="1"/>
          </p:cNvSpPr>
          <p:nvPr>
            <p:ph type="sldNum" sz="quarter" idx="12"/>
          </p:nvPr>
        </p:nvSpPr>
        <p:spPr>
          <a:xfrm>
            <a:off x="8610600" y="6356350"/>
            <a:ext cx="2743200" cy="365125"/>
          </a:xfrm>
          <a:prstGeom prst="rect">
            <a:avLst/>
          </a:prstGeom>
        </p:spPr>
        <p:txBody>
          <a:bodyPr/>
          <a:lstStyle/>
          <a:p>
            <a:fld id="{FFE774AD-8A7E-4AEE-818C-19AD3D977650}" type="slidenum">
              <a:rPr lang="en-US" smtClean="0"/>
              <a:t>‹#›</a:t>
            </a:fld>
            <a:endParaRPr lang="en-US"/>
          </a:p>
        </p:txBody>
      </p:sp>
    </p:spTree>
    <p:extLst>
      <p:ext uri="{BB962C8B-B14F-4D97-AF65-F5344CB8AC3E}">
        <p14:creationId xmlns:p14="http://schemas.microsoft.com/office/powerpoint/2010/main" val="29170267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1447DA-7156-553E-FFA0-8BCC82CFC94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289FB9-031E-C8F3-2DDD-10172B79B9A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DF5C8A-8C38-A830-FF80-6AEC617C375C}"/>
              </a:ext>
            </a:extLst>
          </p:cNvPr>
          <p:cNvSpPr>
            <a:spLocks noGrp="1"/>
          </p:cNvSpPr>
          <p:nvPr>
            <p:ph type="dt" sz="half" idx="10"/>
          </p:nvPr>
        </p:nvSpPr>
        <p:spPr>
          <a:xfrm>
            <a:off x="838200" y="6356350"/>
            <a:ext cx="2743200" cy="365125"/>
          </a:xfrm>
          <a:prstGeom prst="rect">
            <a:avLst/>
          </a:prstGeom>
        </p:spPr>
        <p:txBody>
          <a:bodyPr/>
          <a:lstStyle/>
          <a:p>
            <a:fld id="{45F524D6-75E2-4147-B9BB-51ACD17FE408}" type="datetimeFigureOut">
              <a:rPr lang="en-US" smtClean="0"/>
              <a:t>2/22/23</a:t>
            </a:fld>
            <a:endParaRPr lang="en-US"/>
          </a:p>
        </p:txBody>
      </p:sp>
      <p:sp>
        <p:nvSpPr>
          <p:cNvPr id="5" name="Footer Placeholder 4">
            <a:extLst>
              <a:ext uri="{FF2B5EF4-FFF2-40B4-BE49-F238E27FC236}">
                <a16:creationId xmlns:a16="http://schemas.microsoft.com/office/drawing/2014/main" id="{ECD220E9-B01A-8884-38AF-95EBCEAAB8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63DBD26-6888-96FB-30F4-F9916D9C2770}"/>
              </a:ext>
            </a:extLst>
          </p:cNvPr>
          <p:cNvSpPr>
            <a:spLocks noGrp="1"/>
          </p:cNvSpPr>
          <p:nvPr>
            <p:ph type="sldNum" sz="quarter" idx="12"/>
          </p:nvPr>
        </p:nvSpPr>
        <p:spPr>
          <a:xfrm>
            <a:off x="8610600" y="6356350"/>
            <a:ext cx="2743200" cy="365125"/>
          </a:xfrm>
          <a:prstGeom prst="rect">
            <a:avLst/>
          </a:prstGeom>
        </p:spPr>
        <p:txBody>
          <a:bodyPr/>
          <a:lstStyle/>
          <a:p>
            <a:fld id="{FFE774AD-8A7E-4AEE-818C-19AD3D977650}" type="slidenum">
              <a:rPr lang="en-US" smtClean="0"/>
              <a:t>‹#›</a:t>
            </a:fld>
            <a:endParaRPr lang="en-US"/>
          </a:p>
        </p:txBody>
      </p:sp>
    </p:spTree>
    <p:extLst>
      <p:ext uri="{BB962C8B-B14F-4D97-AF65-F5344CB8AC3E}">
        <p14:creationId xmlns:p14="http://schemas.microsoft.com/office/powerpoint/2010/main" val="4200384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D014C-5867-C051-543C-237408DA9DF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02523E-7488-7A4D-44B1-CAFE21AC6C7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338DF8-3DE1-6879-4DD0-C9F7EB75E3F7}"/>
              </a:ext>
            </a:extLst>
          </p:cNvPr>
          <p:cNvSpPr>
            <a:spLocks noGrp="1"/>
          </p:cNvSpPr>
          <p:nvPr>
            <p:ph type="dt" sz="half" idx="10"/>
          </p:nvPr>
        </p:nvSpPr>
        <p:spPr>
          <a:xfrm>
            <a:off x="838200" y="6356350"/>
            <a:ext cx="2743200" cy="365125"/>
          </a:xfrm>
          <a:prstGeom prst="rect">
            <a:avLst/>
          </a:prstGeom>
        </p:spPr>
        <p:txBody>
          <a:bodyPr/>
          <a:lstStyle/>
          <a:p>
            <a:fld id="{A8944EB7-D5C8-4291-BCF6-EB15F9B5B1A2}" type="datetimeFigureOut">
              <a:rPr lang="en-US" smtClean="0"/>
              <a:t>2/22/23</a:t>
            </a:fld>
            <a:endParaRPr lang="en-US"/>
          </a:p>
        </p:txBody>
      </p:sp>
      <p:sp>
        <p:nvSpPr>
          <p:cNvPr id="5" name="Footer Placeholder 4">
            <a:extLst>
              <a:ext uri="{FF2B5EF4-FFF2-40B4-BE49-F238E27FC236}">
                <a16:creationId xmlns:a16="http://schemas.microsoft.com/office/drawing/2014/main" id="{71264F1C-AD73-82B3-DDED-E143E61120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0BA5F3-1F43-B1CB-D5CE-9A52AA93CFFD}"/>
              </a:ext>
            </a:extLst>
          </p:cNvPr>
          <p:cNvSpPr>
            <a:spLocks noGrp="1"/>
          </p:cNvSpPr>
          <p:nvPr>
            <p:ph type="sldNum" sz="quarter" idx="12"/>
          </p:nvPr>
        </p:nvSpPr>
        <p:spPr>
          <a:xfrm>
            <a:off x="8610600" y="6356350"/>
            <a:ext cx="2743200" cy="365125"/>
          </a:xfrm>
          <a:prstGeom prst="rect">
            <a:avLst/>
          </a:prstGeom>
        </p:spPr>
        <p:txBody>
          <a:bodyPr/>
          <a:lstStyle/>
          <a:p>
            <a:fld id="{A8FE9177-D2AE-48CF-BF16-D37E9EA759B3}" type="slidenum">
              <a:rPr lang="en-US" smtClean="0"/>
              <a:t>‹#›</a:t>
            </a:fld>
            <a:endParaRPr lang="en-US"/>
          </a:p>
        </p:txBody>
      </p:sp>
    </p:spTree>
    <p:extLst>
      <p:ext uri="{BB962C8B-B14F-4D97-AF65-F5344CB8AC3E}">
        <p14:creationId xmlns:p14="http://schemas.microsoft.com/office/powerpoint/2010/main" val="30015806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2D5BB-71D1-8FA5-BE20-A39F8FF581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1EBC641-5FB6-27ED-BEF9-6112222F505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ED5E1-FB59-8F7C-C079-0F9C2DD4487B}"/>
              </a:ext>
            </a:extLst>
          </p:cNvPr>
          <p:cNvSpPr>
            <a:spLocks noGrp="1"/>
          </p:cNvSpPr>
          <p:nvPr>
            <p:ph type="dt" sz="half" idx="10"/>
          </p:nvPr>
        </p:nvSpPr>
        <p:spPr>
          <a:xfrm>
            <a:off x="838200" y="6356350"/>
            <a:ext cx="2743200" cy="365125"/>
          </a:xfrm>
          <a:prstGeom prst="rect">
            <a:avLst/>
          </a:prstGeom>
        </p:spPr>
        <p:txBody>
          <a:bodyPr/>
          <a:lstStyle/>
          <a:p>
            <a:fld id="{A8944EB7-D5C8-4291-BCF6-EB15F9B5B1A2}" type="datetimeFigureOut">
              <a:rPr lang="en-US" smtClean="0"/>
              <a:t>2/22/23</a:t>
            </a:fld>
            <a:endParaRPr lang="en-US"/>
          </a:p>
        </p:txBody>
      </p:sp>
      <p:sp>
        <p:nvSpPr>
          <p:cNvPr id="5" name="Footer Placeholder 4">
            <a:extLst>
              <a:ext uri="{FF2B5EF4-FFF2-40B4-BE49-F238E27FC236}">
                <a16:creationId xmlns:a16="http://schemas.microsoft.com/office/drawing/2014/main" id="{82B726D7-8A0E-69F4-E7DA-6331783146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332A7F-9CF3-4AC3-606B-D3A65EE4A238}"/>
              </a:ext>
            </a:extLst>
          </p:cNvPr>
          <p:cNvSpPr>
            <a:spLocks noGrp="1"/>
          </p:cNvSpPr>
          <p:nvPr>
            <p:ph type="sldNum" sz="quarter" idx="12"/>
          </p:nvPr>
        </p:nvSpPr>
        <p:spPr>
          <a:xfrm>
            <a:off x="8610600" y="6356350"/>
            <a:ext cx="2743200" cy="365125"/>
          </a:xfrm>
          <a:prstGeom prst="rect">
            <a:avLst/>
          </a:prstGeom>
        </p:spPr>
        <p:txBody>
          <a:bodyPr/>
          <a:lstStyle/>
          <a:p>
            <a:fld id="{A8FE9177-D2AE-48CF-BF16-D37E9EA759B3}" type="slidenum">
              <a:rPr lang="en-US" smtClean="0"/>
              <a:t>‹#›</a:t>
            </a:fld>
            <a:endParaRPr lang="en-US"/>
          </a:p>
        </p:txBody>
      </p:sp>
    </p:spTree>
    <p:extLst>
      <p:ext uri="{BB962C8B-B14F-4D97-AF65-F5344CB8AC3E}">
        <p14:creationId xmlns:p14="http://schemas.microsoft.com/office/powerpoint/2010/main" val="1517158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B799-087E-44C3-A258-8F348BF062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079B78-F0B8-44F8-9BB8-4C77D574FB4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D75680-9652-4281-991F-5F5B8C732700}"/>
              </a:ext>
            </a:extLst>
          </p:cNvPr>
          <p:cNvSpPr>
            <a:spLocks noGrp="1"/>
          </p:cNvSpPr>
          <p:nvPr>
            <p:ph type="dt" sz="half" idx="10"/>
          </p:nvPr>
        </p:nvSpPr>
        <p:spPr>
          <a:xfrm>
            <a:off x="838200" y="6356350"/>
            <a:ext cx="2743200" cy="365125"/>
          </a:xfrm>
          <a:prstGeom prst="rect">
            <a:avLst/>
          </a:prstGeom>
        </p:spPr>
        <p:txBody>
          <a:bodyPr/>
          <a:lstStyle/>
          <a:p>
            <a:fld id="{60E781D1-1202-4262-93CD-D5433337B09E}" type="datetime1">
              <a:rPr lang="en-US" smtClean="0"/>
              <a:t>2/22/23</a:t>
            </a:fld>
            <a:endParaRPr lang="en-US"/>
          </a:p>
        </p:txBody>
      </p:sp>
      <p:sp>
        <p:nvSpPr>
          <p:cNvPr id="5" name="Footer Placeholder 4">
            <a:extLst>
              <a:ext uri="{FF2B5EF4-FFF2-40B4-BE49-F238E27FC236}">
                <a16:creationId xmlns:a16="http://schemas.microsoft.com/office/drawing/2014/main" id="{C871845C-0F74-42F1-B231-83CF27EB57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09B9CFF-18E5-466E-B387-EB47D35A81D2}"/>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320011783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E6C0-3223-6CFB-95AB-080FCFE570E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0D7B09-D97D-FA3E-3567-3388ED4758D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EDE620-592B-F14D-319D-60C1301022A4}"/>
              </a:ext>
            </a:extLst>
          </p:cNvPr>
          <p:cNvSpPr>
            <a:spLocks noGrp="1"/>
          </p:cNvSpPr>
          <p:nvPr>
            <p:ph type="dt" sz="half" idx="10"/>
          </p:nvPr>
        </p:nvSpPr>
        <p:spPr>
          <a:xfrm>
            <a:off x="838200" y="6356350"/>
            <a:ext cx="2743200" cy="365125"/>
          </a:xfrm>
          <a:prstGeom prst="rect">
            <a:avLst/>
          </a:prstGeom>
        </p:spPr>
        <p:txBody>
          <a:bodyPr/>
          <a:lstStyle/>
          <a:p>
            <a:fld id="{A8944EB7-D5C8-4291-BCF6-EB15F9B5B1A2}" type="datetimeFigureOut">
              <a:rPr lang="en-US" smtClean="0"/>
              <a:t>2/22/23</a:t>
            </a:fld>
            <a:endParaRPr lang="en-US"/>
          </a:p>
        </p:txBody>
      </p:sp>
      <p:sp>
        <p:nvSpPr>
          <p:cNvPr id="5" name="Footer Placeholder 4">
            <a:extLst>
              <a:ext uri="{FF2B5EF4-FFF2-40B4-BE49-F238E27FC236}">
                <a16:creationId xmlns:a16="http://schemas.microsoft.com/office/drawing/2014/main" id="{7DF3C19A-1B4B-F55C-32BC-B5F88F5F77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B5535B-CCD2-3FEA-C99E-B2DDFE682B13}"/>
              </a:ext>
            </a:extLst>
          </p:cNvPr>
          <p:cNvSpPr>
            <a:spLocks noGrp="1"/>
          </p:cNvSpPr>
          <p:nvPr>
            <p:ph type="sldNum" sz="quarter" idx="12"/>
          </p:nvPr>
        </p:nvSpPr>
        <p:spPr>
          <a:xfrm>
            <a:off x="8610600" y="6356350"/>
            <a:ext cx="2743200" cy="365125"/>
          </a:xfrm>
          <a:prstGeom prst="rect">
            <a:avLst/>
          </a:prstGeom>
        </p:spPr>
        <p:txBody>
          <a:bodyPr/>
          <a:lstStyle/>
          <a:p>
            <a:fld id="{A8FE9177-D2AE-48CF-BF16-D37E9EA759B3}" type="slidenum">
              <a:rPr lang="en-US" smtClean="0"/>
              <a:t>‹#›</a:t>
            </a:fld>
            <a:endParaRPr lang="en-US"/>
          </a:p>
        </p:txBody>
      </p:sp>
    </p:spTree>
    <p:extLst>
      <p:ext uri="{BB962C8B-B14F-4D97-AF65-F5344CB8AC3E}">
        <p14:creationId xmlns:p14="http://schemas.microsoft.com/office/powerpoint/2010/main" val="21442700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21B89-0F1F-55B7-5AA6-82B3D0025A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91258FF-F398-5058-6BD9-963EA1EF00C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424352-C9CC-0EA5-9F15-F23836E36CE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C3309B-1B27-9F0D-4C1E-D07F85AF436D}"/>
              </a:ext>
            </a:extLst>
          </p:cNvPr>
          <p:cNvSpPr>
            <a:spLocks noGrp="1"/>
          </p:cNvSpPr>
          <p:nvPr>
            <p:ph type="dt" sz="half" idx="10"/>
          </p:nvPr>
        </p:nvSpPr>
        <p:spPr>
          <a:xfrm>
            <a:off x="838200" y="6356350"/>
            <a:ext cx="2743200" cy="365125"/>
          </a:xfrm>
          <a:prstGeom prst="rect">
            <a:avLst/>
          </a:prstGeom>
        </p:spPr>
        <p:txBody>
          <a:bodyPr/>
          <a:lstStyle/>
          <a:p>
            <a:fld id="{A8944EB7-D5C8-4291-BCF6-EB15F9B5B1A2}" type="datetimeFigureOut">
              <a:rPr lang="en-US" smtClean="0"/>
              <a:t>2/22/23</a:t>
            </a:fld>
            <a:endParaRPr lang="en-US"/>
          </a:p>
        </p:txBody>
      </p:sp>
      <p:sp>
        <p:nvSpPr>
          <p:cNvPr id="6" name="Footer Placeholder 5">
            <a:extLst>
              <a:ext uri="{FF2B5EF4-FFF2-40B4-BE49-F238E27FC236}">
                <a16:creationId xmlns:a16="http://schemas.microsoft.com/office/drawing/2014/main" id="{C32FE7F8-F519-3E6A-35BB-A47B582B30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A70922-D130-9739-A6E8-28D54C143594}"/>
              </a:ext>
            </a:extLst>
          </p:cNvPr>
          <p:cNvSpPr>
            <a:spLocks noGrp="1"/>
          </p:cNvSpPr>
          <p:nvPr>
            <p:ph type="sldNum" sz="quarter" idx="12"/>
          </p:nvPr>
        </p:nvSpPr>
        <p:spPr>
          <a:xfrm>
            <a:off x="8610600" y="6356350"/>
            <a:ext cx="2743200" cy="365125"/>
          </a:xfrm>
          <a:prstGeom prst="rect">
            <a:avLst/>
          </a:prstGeom>
        </p:spPr>
        <p:txBody>
          <a:bodyPr/>
          <a:lstStyle/>
          <a:p>
            <a:fld id="{A8FE9177-D2AE-48CF-BF16-D37E9EA759B3}" type="slidenum">
              <a:rPr lang="en-US" smtClean="0"/>
              <a:t>‹#›</a:t>
            </a:fld>
            <a:endParaRPr lang="en-US"/>
          </a:p>
        </p:txBody>
      </p:sp>
    </p:spTree>
    <p:extLst>
      <p:ext uri="{BB962C8B-B14F-4D97-AF65-F5344CB8AC3E}">
        <p14:creationId xmlns:p14="http://schemas.microsoft.com/office/powerpoint/2010/main" val="10443419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F1B0B-AAC9-C871-9C20-BF0DC518761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973413C-4912-36CE-4D1B-EC8E8FF2FF7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33FE22-1673-526C-FC7A-9EC064D196D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F1436C-C860-F996-9F32-DF7E2BC6D45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CD4CDF-AB18-62BC-844D-3AC6D5BBD06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B2B562-1B75-3423-6AFC-9D55ABDCE215}"/>
              </a:ext>
            </a:extLst>
          </p:cNvPr>
          <p:cNvSpPr>
            <a:spLocks noGrp="1"/>
          </p:cNvSpPr>
          <p:nvPr>
            <p:ph type="dt" sz="half" idx="10"/>
          </p:nvPr>
        </p:nvSpPr>
        <p:spPr>
          <a:xfrm>
            <a:off x="838200" y="6356350"/>
            <a:ext cx="2743200" cy="365125"/>
          </a:xfrm>
          <a:prstGeom prst="rect">
            <a:avLst/>
          </a:prstGeom>
        </p:spPr>
        <p:txBody>
          <a:bodyPr/>
          <a:lstStyle/>
          <a:p>
            <a:fld id="{A8944EB7-D5C8-4291-BCF6-EB15F9B5B1A2}" type="datetimeFigureOut">
              <a:rPr lang="en-US" smtClean="0"/>
              <a:t>2/22/23</a:t>
            </a:fld>
            <a:endParaRPr lang="en-US"/>
          </a:p>
        </p:txBody>
      </p:sp>
      <p:sp>
        <p:nvSpPr>
          <p:cNvPr id="8" name="Footer Placeholder 7">
            <a:extLst>
              <a:ext uri="{FF2B5EF4-FFF2-40B4-BE49-F238E27FC236}">
                <a16:creationId xmlns:a16="http://schemas.microsoft.com/office/drawing/2014/main" id="{0A7E949F-CB9F-1184-8250-C0D399EC22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684D7A6-76DE-4B3C-6D98-21FA7C9F6952}"/>
              </a:ext>
            </a:extLst>
          </p:cNvPr>
          <p:cNvSpPr>
            <a:spLocks noGrp="1"/>
          </p:cNvSpPr>
          <p:nvPr>
            <p:ph type="sldNum" sz="quarter" idx="12"/>
          </p:nvPr>
        </p:nvSpPr>
        <p:spPr>
          <a:xfrm>
            <a:off x="8610600" y="6356350"/>
            <a:ext cx="2743200" cy="365125"/>
          </a:xfrm>
          <a:prstGeom prst="rect">
            <a:avLst/>
          </a:prstGeom>
        </p:spPr>
        <p:txBody>
          <a:bodyPr/>
          <a:lstStyle/>
          <a:p>
            <a:fld id="{A8FE9177-D2AE-48CF-BF16-D37E9EA759B3}" type="slidenum">
              <a:rPr lang="en-US" smtClean="0"/>
              <a:t>‹#›</a:t>
            </a:fld>
            <a:endParaRPr lang="en-US"/>
          </a:p>
        </p:txBody>
      </p:sp>
    </p:spTree>
    <p:extLst>
      <p:ext uri="{BB962C8B-B14F-4D97-AF65-F5344CB8AC3E}">
        <p14:creationId xmlns:p14="http://schemas.microsoft.com/office/powerpoint/2010/main" val="1877858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7EDFC-E09E-CAAD-E220-E2D1768213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5494D52-67AA-0862-ACF2-1A8AB7C721B9}"/>
              </a:ext>
            </a:extLst>
          </p:cNvPr>
          <p:cNvSpPr>
            <a:spLocks noGrp="1"/>
          </p:cNvSpPr>
          <p:nvPr>
            <p:ph type="dt" sz="half" idx="10"/>
          </p:nvPr>
        </p:nvSpPr>
        <p:spPr>
          <a:xfrm>
            <a:off x="838200" y="6356350"/>
            <a:ext cx="2743200" cy="365125"/>
          </a:xfrm>
          <a:prstGeom prst="rect">
            <a:avLst/>
          </a:prstGeom>
        </p:spPr>
        <p:txBody>
          <a:bodyPr/>
          <a:lstStyle/>
          <a:p>
            <a:fld id="{A8944EB7-D5C8-4291-BCF6-EB15F9B5B1A2}" type="datetimeFigureOut">
              <a:rPr lang="en-US" smtClean="0"/>
              <a:t>2/22/23</a:t>
            </a:fld>
            <a:endParaRPr lang="en-US"/>
          </a:p>
        </p:txBody>
      </p:sp>
      <p:sp>
        <p:nvSpPr>
          <p:cNvPr id="4" name="Footer Placeholder 3">
            <a:extLst>
              <a:ext uri="{FF2B5EF4-FFF2-40B4-BE49-F238E27FC236}">
                <a16:creationId xmlns:a16="http://schemas.microsoft.com/office/drawing/2014/main" id="{5F77917A-08DC-4F7D-0B05-1FF75CC8B2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67B5F9C-540C-C93F-BC45-EB16456D9F2B}"/>
              </a:ext>
            </a:extLst>
          </p:cNvPr>
          <p:cNvSpPr>
            <a:spLocks noGrp="1"/>
          </p:cNvSpPr>
          <p:nvPr>
            <p:ph type="sldNum" sz="quarter" idx="12"/>
          </p:nvPr>
        </p:nvSpPr>
        <p:spPr>
          <a:xfrm>
            <a:off x="8610600" y="6356350"/>
            <a:ext cx="2743200" cy="365125"/>
          </a:xfrm>
          <a:prstGeom prst="rect">
            <a:avLst/>
          </a:prstGeom>
        </p:spPr>
        <p:txBody>
          <a:bodyPr/>
          <a:lstStyle/>
          <a:p>
            <a:fld id="{A8FE9177-D2AE-48CF-BF16-D37E9EA759B3}" type="slidenum">
              <a:rPr lang="en-US" smtClean="0"/>
              <a:t>‹#›</a:t>
            </a:fld>
            <a:endParaRPr lang="en-US"/>
          </a:p>
        </p:txBody>
      </p:sp>
    </p:spTree>
    <p:extLst>
      <p:ext uri="{BB962C8B-B14F-4D97-AF65-F5344CB8AC3E}">
        <p14:creationId xmlns:p14="http://schemas.microsoft.com/office/powerpoint/2010/main" val="26659196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C5AC93-B820-61EE-1BE5-1CA7DB5BB0CD}"/>
              </a:ext>
            </a:extLst>
          </p:cNvPr>
          <p:cNvSpPr>
            <a:spLocks noGrp="1"/>
          </p:cNvSpPr>
          <p:nvPr>
            <p:ph type="dt" sz="half" idx="10"/>
          </p:nvPr>
        </p:nvSpPr>
        <p:spPr>
          <a:xfrm>
            <a:off x="838200" y="6356350"/>
            <a:ext cx="2743200" cy="365125"/>
          </a:xfrm>
          <a:prstGeom prst="rect">
            <a:avLst/>
          </a:prstGeom>
        </p:spPr>
        <p:txBody>
          <a:bodyPr/>
          <a:lstStyle/>
          <a:p>
            <a:fld id="{A8944EB7-D5C8-4291-BCF6-EB15F9B5B1A2}" type="datetimeFigureOut">
              <a:rPr lang="en-US" smtClean="0"/>
              <a:t>2/22/23</a:t>
            </a:fld>
            <a:endParaRPr lang="en-US"/>
          </a:p>
        </p:txBody>
      </p:sp>
      <p:sp>
        <p:nvSpPr>
          <p:cNvPr id="3" name="Footer Placeholder 2">
            <a:extLst>
              <a:ext uri="{FF2B5EF4-FFF2-40B4-BE49-F238E27FC236}">
                <a16:creationId xmlns:a16="http://schemas.microsoft.com/office/drawing/2014/main" id="{A5E49E33-74C1-408F-5EBA-F65E44690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B0B4452-F525-0A4F-E806-33F2AAFB4193}"/>
              </a:ext>
            </a:extLst>
          </p:cNvPr>
          <p:cNvSpPr>
            <a:spLocks noGrp="1"/>
          </p:cNvSpPr>
          <p:nvPr>
            <p:ph type="sldNum" sz="quarter" idx="12"/>
          </p:nvPr>
        </p:nvSpPr>
        <p:spPr>
          <a:xfrm>
            <a:off x="8610600" y="6356350"/>
            <a:ext cx="2743200" cy="365125"/>
          </a:xfrm>
          <a:prstGeom prst="rect">
            <a:avLst/>
          </a:prstGeom>
        </p:spPr>
        <p:txBody>
          <a:bodyPr/>
          <a:lstStyle/>
          <a:p>
            <a:fld id="{A8FE9177-D2AE-48CF-BF16-D37E9EA759B3}" type="slidenum">
              <a:rPr lang="en-US" smtClean="0"/>
              <a:t>‹#›</a:t>
            </a:fld>
            <a:endParaRPr lang="en-US"/>
          </a:p>
        </p:txBody>
      </p:sp>
    </p:spTree>
    <p:extLst>
      <p:ext uri="{BB962C8B-B14F-4D97-AF65-F5344CB8AC3E}">
        <p14:creationId xmlns:p14="http://schemas.microsoft.com/office/powerpoint/2010/main" val="5044046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F03D6-61EF-2008-2DCD-5094BE1644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6C712E-F28D-710C-F18B-847B2B2556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D18B68-3DE8-DCF0-AA4B-89B2B89B9D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F4BA83-C4C7-7476-EA96-3C1F5E87BF96}"/>
              </a:ext>
            </a:extLst>
          </p:cNvPr>
          <p:cNvSpPr>
            <a:spLocks noGrp="1"/>
          </p:cNvSpPr>
          <p:nvPr>
            <p:ph type="dt" sz="half" idx="10"/>
          </p:nvPr>
        </p:nvSpPr>
        <p:spPr>
          <a:xfrm>
            <a:off x="838200" y="6356350"/>
            <a:ext cx="2743200" cy="365125"/>
          </a:xfrm>
          <a:prstGeom prst="rect">
            <a:avLst/>
          </a:prstGeom>
        </p:spPr>
        <p:txBody>
          <a:bodyPr/>
          <a:lstStyle/>
          <a:p>
            <a:fld id="{A8944EB7-D5C8-4291-BCF6-EB15F9B5B1A2}" type="datetimeFigureOut">
              <a:rPr lang="en-US" smtClean="0"/>
              <a:t>2/22/23</a:t>
            </a:fld>
            <a:endParaRPr lang="en-US"/>
          </a:p>
        </p:txBody>
      </p:sp>
      <p:sp>
        <p:nvSpPr>
          <p:cNvPr id="6" name="Footer Placeholder 5">
            <a:extLst>
              <a:ext uri="{FF2B5EF4-FFF2-40B4-BE49-F238E27FC236}">
                <a16:creationId xmlns:a16="http://schemas.microsoft.com/office/drawing/2014/main" id="{A4728867-019C-AB8A-82D9-1DEE17F62B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47CDA3-8279-B30D-1B6D-F55773178F17}"/>
              </a:ext>
            </a:extLst>
          </p:cNvPr>
          <p:cNvSpPr>
            <a:spLocks noGrp="1"/>
          </p:cNvSpPr>
          <p:nvPr>
            <p:ph type="sldNum" sz="quarter" idx="12"/>
          </p:nvPr>
        </p:nvSpPr>
        <p:spPr>
          <a:xfrm>
            <a:off x="8610600" y="6356350"/>
            <a:ext cx="2743200" cy="365125"/>
          </a:xfrm>
          <a:prstGeom prst="rect">
            <a:avLst/>
          </a:prstGeom>
        </p:spPr>
        <p:txBody>
          <a:bodyPr/>
          <a:lstStyle/>
          <a:p>
            <a:fld id="{A8FE9177-D2AE-48CF-BF16-D37E9EA759B3}" type="slidenum">
              <a:rPr lang="en-US" smtClean="0"/>
              <a:t>‹#›</a:t>
            </a:fld>
            <a:endParaRPr lang="en-US"/>
          </a:p>
        </p:txBody>
      </p:sp>
    </p:spTree>
    <p:extLst>
      <p:ext uri="{BB962C8B-B14F-4D97-AF65-F5344CB8AC3E}">
        <p14:creationId xmlns:p14="http://schemas.microsoft.com/office/powerpoint/2010/main" val="303625037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84AAF-B602-E0B5-C79A-D75473E296C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93B208-092D-22DD-6707-1BFE8655DC2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ACE4EB3-7AFF-F0A0-8CB7-AA83772E78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72026B-064F-2131-E61B-DCB1F24F8CB1}"/>
              </a:ext>
            </a:extLst>
          </p:cNvPr>
          <p:cNvSpPr>
            <a:spLocks noGrp="1"/>
          </p:cNvSpPr>
          <p:nvPr>
            <p:ph type="dt" sz="half" idx="10"/>
          </p:nvPr>
        </p:nvSpPr>
        <p:spPr>
          <a:xfrm>
            <a:off x="838200" y="6356350"/>
            <a:ext cx="2743200" cy="365125"/>
          </a:xfrm>
          <a:prstGeom prst="rect">
            <a:avLst/>
          </a:prstGeom>
        </p:spPr>
        <p:txBody>
          <a:bodyPr/>
          <a:lstStyle/>
          <a:p>
            <a:fld id="{A8944EB7-D5C8-4291-BCF6-EB15F9B5B1A2}" type="datetimeFigureOut">
              <a:rPr lang="en-US" smtClean="0"/>
              <a:t>2/22/23</a:t>
            </a:fld>
            <a:endParaRPr lang="en-US"/>
          </a:p>
        </p:txBody>
      </p:sp>
      <p:sp>
        <p:nvSpPr>
          <p:cNvPr id="6" name="Footer Placeholder 5">
            <a:extLst>
              <a:ext uri="{FF2B5EF4-FFF2-40B4-BE49-F238E27FC236}">
                <a16:creationId xmlns:a16="http://schemas.microsoft.com/office/drawing/2014/main" id="{A3C6DBD6-5B16-4FC3-180D-831757A194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2FE497F-A2E6-4905-FD56-336E5500FB1D}"/>
              </a:ext>
            </a:extLst>
          </p:cNvPr>
          <p:cNvSpPr>
            <a:spLocks noGrp="1"/>
          </p:cNvSpPr>
          <p:nvPr>
            <p:ph type="sldNum" sz="quarter" idx="12"/>
          </p:nvPr>
        </p:nvSpPr>
        <p:spPr>
          <a:xfrm>
            <a:off x="8610600" y="6356350"/>
            <a:ext cx="2743200" cy="365125"/>
          </a:xfrm>
          <a:prstGeom prst="rect">
            <a:avLst/>
          </a:prstGeom>
        </p:spPr>
        <p:txBody>
          <a:bodyPr/>
          <a:lstStyle/>
          <a:p>
            <a:fld id="{A8FE9177-D2AE-48CF-BF16-D37E9EA759B3}" type="slidenum">
              <a:rPr lang="en-US" smtClean="0"/>
              <a:t>‹#›</a:t>
            </a:fld>
            <a:endParaRPr lang="en-US"/>
          </a:p>
        </p:txBody>
      </p:sp>
    </p:spTree>
    <p:extLst>
      <p:ext uri="{BB962C8B-B14F-4D97-AF65-F5344CB8AC3E}">
        <p14:creationId xmlns:p14="http://schemas.microsoft.com/office/powerpoint/2010/main" val="5287840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48109-9585-4692-8914-C4B3708104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A74D5F-577C-8694-1E1B-87B459F7082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E7DD16-078D-54C5-9346-452974142BD3}"/>
              </a:ext>
            </a:extLst>
          </p:cNvPr>
          <p:cNvSpPr>
            <a:spLocks noGrp="1"/>
          </p:cNvSpPr>
          <p:nvPr>
            <p:ph type="dt" sz="half" idx="10"/>
          </p:nvPr>
        </p:nvSpPr>
        <p:spPr>
          <a:xfrm>
            <a:off x="838200" y="6356350"/>
            <a:ext cx="2743200" cy="365125"/>
          </a:xfrm>
          <a:prstGeom prst="rect">
            <a:avLst/>
          </a:prstGeom>
        </p:spPr>
        <p:txBody>
          <a:bodyPr/>
          <a:lstStyle/>
          <a:p>
            <a:fld id="{A8944EB7-D5C8-4291-BCF6-EB15F9B5B1A2}" type="datetimeFigureOut">
              <a:rPr lang="en-US" smtClean="0"/>
              <a:t>2/22/23</a:t>
            </a:fld>
            <a:endParaRPr lang="en-US"/>
          </a:p>
        </p:txBody>
      </p:sp>
      <p:sp>
        <p:nvSpPr>
          <p:cNvPr id="5" name="Footer Placeholder 4">
            <a:extLst>
              <a:ext uri="{FF2B5EF4-FFF2-40B4-BE49-F238E27FC236}">
                <a16:creationId xmlns:a16="http://schemas.microsoft.com/office/drawing/2014/main" id="{8DA56C9E-04AC-A9BD-E3AF-446037686B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628D75-EC1D-1CF2-D421-9651BE82D97A}"/>
              </a:ext>
            </a:extLst>
          </p:cNvPr>
          <p:cNvSpPr>
            <a:spLocks noGrp="1"/>
          </p:cNvSpPr>
          <p:nvPr>
            <p:ph type="sldNum" sz="quarter" idx="12"/>
          </p:nvPr>
        </p:nvSpPr>
        <p:spPr>
          <a:xfrm>
            <a:off x="8610600" y="6356350"/>
            <a:ext cx="2743200" cy="365125"/>
          </a:xfrm>
          <a:prstGeom prst="rect">
            <a:avLst/>
          </a:prstGeom>
        </p:spPr>
        <p:txBody>
          <a:bodyPr/>
          <a:lstStyle/>
          <a:p>
            <a:fld id="{A8FE9177-D2AE-48CF-BF16-D37E9EA759B3}" type="slidenum">
              <a:rPr lang="en-US" smtClean="0"/>
              <a:t>‹#›</a:t>
            </a:fld>
            <a:endParaRPr lang="en-US"/>
          </a:p>
        </p:txBody>
      </p:sp>
    </p:spTree>
    <p:extLst>
      <p:ext uri="{BB962C8B-B14F-4D97-AF65-F5344CB8AC3E}">
        <p14:creationId xmlns:p14="http://schemas.microsoft.com/office/powerpoint/2010/main" val="27263181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99A914-7408-6A7E-EC00-A27A819FB1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40AF4A-DEA3-D4B6-F897-F18F48971A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22B69-9AB4-CFDF-25F9-6E90C0561FE0}"/>
              </a:ext>
            </a:extLst>
          </p:cNvPr>
          <p:cNvSpPr>
            <a:spLocks noGrp="1"/>
          </p:cNvSpPr>
          <p:nvPr>
            <p:ph type="dt" sz="half" idx="10"/>
          </p:nvPr>
        </p:nvSpPr>
        <p:spPr>
          <a:xfrm>
            <a:off x="838200" y="6356350"/>
            <a:ext cx="2743200" cy="365125"/>
          </a:xfrm>
          <a:prstGeom prst="rect">
            <a:avLst/>
          </a:prstGeom>
        </p:spPr>
        <p:txBody>
          <a:bodyPr/>
          <a:lstStyle/>
          <a:p>
            <a:fld id="{A8944EB7-D5C8-4291-BCF6-EB15F9B5B1A2}" type="datetimeFigureOut">
              <a:rPr lang="en-US" smtClean="0"/>
              <a:t>2/22/23</a:t>
            </a:fld>
            <a:endParaRPr lang="en-US"/>
          </a:p>
        </p:txBody>
      </p:sp>
      <p:sp>
        <p:nvSpPr>
          <p:cNvPr id="5" name="Footer Placeholder 4">
            <a:extLst>
              <a:ext uri="{FF2B5EF4-FFF2-40B4-BE49-F238E27FC236}">
                <a16:creationId xmlns:a16="http://schemas.microsoft.com/office/drawing/2014/main" id="{7BEA2FB5-07CD-505B-F152-C1FF7D82C3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203E8D-F394-EB14-EA2E-4D035B8BFB81}"/>
              </a:ext>
            </a:extLst>
          </p:cNvPr>
          <p:cNvSpPr>
            <a:spLocks noGrp="1"/>
          </p:cNvSpPr>
          <p:nvPr>
            <p:ph type="sldNum" sz="quarter" idx="12"/>
          </p:nvPr>
        </p:nvSpPr>
        <p:spPr>
          <a:xfrm>
            <a:off x="8610600" y="6356350"/>
            <a:ext cx="2743200" cy="365125"/>
          </a:xfrm>
          <a:prstGeom prst="rect">
            <a:avLst/>
          </a:prstGeom>
        </p:spPr>
        <p:txBody>
          <a:bodyPr/>
          <a:lstStyle/>
          <a:p>
            <a:fld id="{A8FE9177-D2AE-48CF-BF16-D37E9EA759B3}" type="slidenum">
              <a:rPr lang="en-US" smtClean="0"/>
              <a:t>‹#›</a:t>
            </a:fld>
            <a:endParaRPr lang="en-US"/>
          </a:p>
        </p:txBody>
      </p:sp>
    </p:spTree>
    <p:extLst>
      <p:ext uri="{BB962C8B-B14F-4D97-AF65-F5344CB8AC3E}">
        <p14:creationId xmlns:p14="http://schemas.microsoft.com/office/powerpoint/2010/main" val="1025275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5E833-A0DE-4BE2-8965-6EC4A41A82B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3D621ED-EFC3-4C75-A696-DD41950BBC8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A4C9E8-6EDB-4D0E-9A07-33892002687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6A6688-EF87-44A7-9A2E-CB9194386E3F}"/>
              </a:ext>
            </a:extLst>
          </p:cNvPr>
          <p:cNvSpPr>
            <a:spLocks noGrp="1"/>
          </p:cNvSpPr>
          <p:nvPr>
            <p:ph type="dt" sz="half" idx="10"/>
          </p:nvPr>
        </p:nvSpPr>
        <p:spPr>
          <a:xfrm>
            <a:off x="838200" y="6356350"/>
            <a:ext cx="2743200" cy="365125"/>
          </a:xfrm>
          <a:prstGeom prst="rect">
            <a:avLst/>
          </a:prstGeom>
        </p:spPr>
        <p:txBody>
          <a:bodyPr/>
          <a:lstStyle/>
          <a:p>
            <a:fld id="{B5C1B343-DF4A-4CD4-A0E5-9F9265E91010}" type="datetime1">
              <a:rPr lang="en-US" smtClean="0"/>
              <a:t>2/22/23</a:t>
            </a:fld>
            <a:endParaRPr lang="en-US"/>
          </a:p>
        </p:txBody>
      </p:sp>
      <p:sp>
        <p:nvSpPr>
          <p:cNvPr id="6" name="Footer Placeholder 5">
            <a:extLst>
              <a:ext uri="{FF2B5EF4-FFF2-40B4-BE49-F238E27FC236}">
                <a16:creationId xmlns:a16="http://schemas.microsoft.com/office/drawing/2014/main" id="{8B81DAF7-C56B-49C9-8C80-BC4E195F39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F9A502-CABF-451F-97B1-2958C052B1E0}"/>
              </a:ext>
            </a:extLst>
          </p:cNvPr>
          <p:cNvSpPr>
            <a:spLocks noGrp="1"/>
          </p:cNvSpPr>
          <p:nvPr>
            <p:ph type="sldNum" sz="quarter" idx="12"/>
          </p:nvPr>
        </p:nvSpPr>
        <p:spPr>
          <a:xfrm>
            <a:off x="8610600" y="6356350"/>
            <a:ext cx="2743200" cy="365125"/>
          </a:xfrm>
          <a:prstGeom prst="rect">
            <a:avLst/>
          </a:prstGeom>
        </p:spPr>
        <p:txBody>
          <a:bodyPr/>
          <a:lstStyle/>
          <a:p>
            <a:fld id="{182C317F-CE20-4842-9E77-8CF0FB29E697}" type="slidenum">
              <a:rPr lang="en-US" smtClean="0"/>
              <a:t>‹#›</a:t>
            </a:fld>
            <a:endParaRPr lang="en-US"/>
          </a:p>
        </p:txBody>
      </p:sp>
    </p:spTree>
    <p:extLst>
      <p:ext uri="{BB962C8B-B14F-4D97-AF65-F5344CB8AC3E}">
        <p14:creationId xmlns:p14="http://schemas.microsoft.com/office/powerpoint/2010/main" val="30363399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10.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6.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11.xml"/><Relationship Id="rId2" Type="http://schemas.openxmlformats.org/officeDocument/2006/relationships/slideLayout" Target="../slideLayouts/slideLayout68.xml"/><Relationship Id="rId16" Type="http://schemas.openxmlformats.org/officeDocument/2006/relationships/image" Target="../media/image2.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microsoft.com/office/2007/relationships/hdphoto" Target="../media/hdphoto1.wdp"/><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12.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2.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7.xml"/><Relationship Id="rId1" Type="http://schemas.openxmlformats.org/officeDocument/2006/relationships/slideLayout" Target="../slideLayouts/slideLayout32.xm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8.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9.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509E68-E1CF-440A-B8BA-32E3A35EFC8F}"/>
              </a:ext>
            </a:extLst>
          </p:cNvPr>
          <p:cNvPicPr>
            <a:picLocks noChangeAspect="1"/>
          </p:cNvPicPr>
          <p:nvPr/>
        </p:nvPicPr>
        <p:blipFill>
          <a:blip r:embed="rId6" cstate="print">
            <a:duotone>
              <a:srgbClr val="E6EAEE">
                <a:shade val="45000"/>
                <a:satMod val="135000"/>
              </a:srgb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827A4B07-6B94-49A0-9BC6-C54130AF27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2401" y="185468"/>
            <a:ext cx="3513825" cy="618959"/>
          </a:xfrm>
          <a:prstGeom prst="rect">
            <a:avLst/>
          </a:prstGeom>
        </p:spPr>
      </p:pic>
      <p:sp>
        <p:nvSpPr>
          <p:cNvPr id="6" name="Parallelogram 5">
            <a:extLst>
              <a:ext uri="{FF2B5EF4-FFF2-40B4-BE49-F238E27FC236}">
                <a16:creationId xmlns:a16="http://schemas.microsoft.com/office/drawing/2014/main" id="{0EFFE47A-7195-4DB3-AB46-31098FECFFDF}"/>
              </a:ext>
            </a:extLst>
          </p:cNvPr>
          <p:cNvSpPr/>
          <p:nvPr/>
        </p:nvSpPr>
        <p:spPr>
          <a:xfrm>
            <a:off x="3641953" y="0"/>
            <a:ext cx="1689407" cy="1916832"/>
          </a:xfrm>
          <a:prstGeom prst="parallelogram">
            <a:avLst/>
          </a:prstGeom>
          <a:solidFill>
            <a:srgbClr val="295288"/>
          </a:solidFill>
          <a:ln>
            <a:solidFill>
              <a:srgbClr val="29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D4D9EEEB-74C8-4DC0-8BDD-F5E61CBDCAE8}"/>
              </a:ext>
            </a:extLst>
          </p:cNvPr>
          <p:cNvSpPr/>
          <p:nvPr/>
        </p:nvSpPr>
        <p:spPr>
          <a:xfrm>
            <a:off x="7752184" y="4941168"/>
            <a:ext cx="1689407" cy="1916832"/>
          </a:xfrm>
          <a:prstGeom prst="parallelogram">
            <a:avLst/>
          </a:prstGeom>
          <a:solidFill>
            <a:srgbClr val="295288"/>
          </a:solidFill>
          <a:ln>
            <a:solidFill>
              <a:srgbClr val="29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813C49D8-C6B6-4A1E-9DB7-A946E9E27343}"/>
              </a:ext>
            </a:extLst>
          </p:cNvPr>
          <p:cNvSpPr txBox="1">
            <a:spLocks/>
          </p:cNvSpPr>
          <p:nvPr/>
        </p:nvSpPr>
        <p:spPr>
          <a:xfrm>
            <a:off x="1524000" y="2047876"/>
            <a:ext cx="9144000" cy="1695450"/>
          </a:xfrm>
          <a:prstGeom prst="rect">
            <a:avLst/>
          </a:prstGeom>
        </p:spPr>
        <p:txBody>
          <a:bodyPr anchor="b"/>
          <a:lstStyle>
            <a:lvl1pPr algn="ctr" defTabSz="914400" rtl="0" eaLnBrk="1" latinLnBrk="0" hangingPunct="1">
              <a:lnSpc>
                <a:spcPct val="90000"/>
              </a:lnSpc>
              <a:spcBef>
                <a:spcPct val="0"/>
              </a:spcBef>
              <a:buNone/>
              <a:defRPr sz="4800" b="1" kern="1200">
                <a:solidFill>
                  <a:srgbClr val="295288"/>
                </a:solidFill>
                <a:latin typeface="Helvetica" panose="020B0604020202020204" pitchFamily="34" charset="0"/>
                <a:ea typeface="+mj-ea"/>
                <a:cs typeface="Helvetica" panose="020B0604020202020204" pitchFamily="34" charset="0"/>
              </a:defRPr>
            </a:lvl1pPr>
          </a:lstStyle>
          <a:p>
            <a:endParaRPr lang="en-US" dirty="0"/>
          </a:p>
        </p:txBody>
      </p:sp>
    </p:spTree>
    <p:extLst>
      <p:ext uri="{BB962C8B-B14F-4D97-AF65-F5344CB8AC3E}">
        <p14:creationId xmlns:p14="http://schemas.microsoft.com/office/powerpoint/2010/main" val="2736429693"/>
      </p:ext>
    </p:extLst>
  </p:cSld>
  <p:clrMap bg1="lt1" tx1="dk1" bg2="lt2" tx2="dk2" accent1="accent1" accent2="accent2" accent3="accent3" accent4="accent4" accent5="accent5" accent6="accent6" hlink="hlink" folHlink="folHlink"/>
  <p:sldLayoutIdLst>
    <p:sldLayoutId id="2147483661" r:id="rId1"/>
    <p:sldLayoutId id="2147483692" r:id="rId2"/>
    <p:sldLayoutId id="2147483663" r:id="rId3"/>
    <p:sldLayoutId id="2147483693"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DE6F306-0D0E-46D3-E915-887BAB0CB1D3}"/>
              </a:ext>
            </a:extLst>
          </p:cNvPr>
          <p:cNvGrpSpPr/>
          <p:nvPr/>
        </p:nvGrpSpPr>
        <p:grpSpPr>
          <a:xfrm>
            <a:off x="721162" y="896443"/>
            <a:ext cx="10453591" cy="5698705"/>
            <a:chOff x="2687161" y="3731096"/>
            <a:chExt cx="5158677" cy="3027467"/>
          </a:xfrm>
          <a:solidFill>
            <a:schemeClr val="bg2"/>
          </a:solidFill>
        </p:grpSpPr>
        <p:sp>
          <p:nvSpPr>
            <p:cNvPr id="8" name="Freeform: Shape 3">
              <a:extLst>
                <a:ext uri="{FF2B5EF4-FFF2-40B4-BE49-F238E27FC236}">
                  <a16:creationId xmlns:a16="http://schemas.microsoft.com/office/drawing/2014/main" id="{EDC43A38-9FB5-2893-5406-1A17B24E29D9}"/>
                </a:ext>
              </a:extLst>
            </p:cNvPr>
            <p:cNvSpPr/>
            <p:nvPr/>
          </p:nvSpPr>
          <p:spPr>
            <a:xfrm>
              <a:off x="2725967" y="4290519"/>
              <a:ext cx="1906137" cy="2468044"/>
            </a:xfrm>
            <a:custGeom>
              <a:avLst/>
              <a:gdLst>
                <a:gd name="connsiteX0" fmla="*/ 1901480 w 1906136"/>
                <a:gd name="connsiteY0" fmla="*/ 1594450 h 2468044"/>
                <a:gd name="connsiteX1" fmla="*/ 1898376 w 1906136"/>
                <a:gd name="connsiteY1" fmla="*/ 1588241 h 2468044"/>
                <a:gd name="connsiteX2" fmla="*/ 1892167 w 1906136"/>
                <a:gd name="connsiteY2" fmla="*/ 1582963 h 2468044"/>
                <a:gd name="connsiteX3" fmla="*/ 1886889 w 1906136"/>
                <a:gd name="connsiteY3" fmla="*/ 1575513 h 2468044"/>
                <a:gd name="connsiteX4" fmla="*/ 1879749 w 1906136"/>
                <a:gd name="connsiteY4" fmla="*/ 1577686 h 2468044"/>
                <a:gd name="connsiteX5" fmla="*/ 1870436 w 1906136"/>
                <a:gd name="connsiteY5" fmla="*/ 1577686 h 2468044"/>
                <a:gd name="connsiteX6" fmla="*/ 1862054 w 1906136"/>
                <a:gd name="connsiteY6" fmla="*/ 1575513 h 2468044"/>
                <a:gd name="connsiteX7" fmla="*/ 1855845 w 1906136"/>
                <a:gd name="connsiteY7" fmla="*/ 1568062 h 2468044"/>
                <a:gd name="connsiteX8" fmla="*/ 1854913 w 1906136"/>
                <a:gd name="connsiteY8" fmla="*/ 1558748 h 2468044"/>
                <a:gd name="connsiteX9" fmla="*/ 1850878 w 1906136"/>
                <a:gd name="connsiteY9" fmla="*/ 1548193 h 2468044"/>
                <a:gd name="connsiteX10" fmla="*/ 1845600 w 1906136"/>
                <a:gd name="connsiteY10" fmla="*/ 1542916 h 2468044"/>
                <a:gd name="connsiteX11" fmla="*/ 1789410 w 1906136"/>
                <a:gd name="connsiteY11" fmla="*/ 1538569 h 2468044"/>
                <a:gd name="connsiteX12" fmla="*/ 1785374 w 1906136"/>
                <a:gd name="connsiteY12" fmla="*/ 1537638 h 2468044"/>
                <a:gd name="connsiteX13" fmla="*/ 1782269 w 1906136"/>
                <a:gd name="connsiteY13" fmla="*/ 1535465 h 2468044"/>
                <a:gd name="connsiteX14" fmla="*/ 1778233 w 1906136"/>
                <a:gd name="connsiteY14" fmla="*/ 1533292 h 2468044"/>
                <a:gd name="connsiteX15" fmla="*/ 1777302 w 1906136"/>
                <a:gd name="connsiteY15" fmla="*/ 1533292 h 2468044"/>
                <a:gd name="connsiteX16" fmla="*/ 1771093 w 1906136"/>
                <a:gd name="connsiteY16" fmla="*/ 1531119 h 2468044"/>
                <a:gd name="connsiteX17" fmla="*/ 1767989 w 1906136"/>
                <a:gd name="connsiteY17" fmla="*/ 1533292 h 2468044"/>
                <a:gd name="connsiteX18" fmla="*/ 1762711 w 1906136"/>
                <a:gd name="connsiteY18" fmla="*/ 1535465 h 2468044"/>
                <a:gd name="connsiteX19" fmla="*/ 1758675 w 1906136"/>
                <a:gd name="connsiteY19" fmla="*/ 1522737 h 2468044"/>
                <a:gd name="connsiteX20" fmla="*/ 1736944 w 1906136"/>
                <a:gd name="connsiteY20" fmla="*/ 1515286 h 2468044"/>
                <a:gd name="connsiteX21" fmla="*/ 1713971 w 1906136"/>
                <a:gd name="connsiteY21" fmla="*/ 1515286 h 2468044"/>
                <a:gd name="connsiteX22" fmla="*/ 1717075 w 1906136"/>
                <a:gd name="connsiteY22" fmla="*/ 1509077 h 2468044"/>
                <a:gd name="connsiteX23" fmla="*/ 1721111 w 1906136"/>
                <a:gd name="connsiteY23" fmla="*/ 1505973 h 2468044"/>
                <a:gd name="connsiteX24" fmla="*/ 1724216 w 1906136"/>
                <a:gd name="connsiteY24" fmla="*/ 1500695 h 2468044"/>
                <a:gd name="connsiteX25" fmla="*/ 1728252 w 1906136"/>
                <a:gd name="connsiteY25" fmla="*/ 1496349 h 2468044"/>
                <a:gd name="connsiteX26" fmla="*/ 1729183 w 1906136"/>
                <a:gd name="connsiteY26" fmla="*/ 1488898 h 2468044"/>
                <a:gd name="connsiteX27" fmla="*/ 1704037 w 1906136"/>
                <a:gd name="connsiteY27" fmla="*/ 1476170 h 2468044"/>
                <a:gd name="connsiteX28" fmla="*/ 1682306 w 1906136"/>
                <a:gd name="connsiteY28" fmla="*/ 1459406 h 2468044"/>
                <a:gd name="connsiteX29" fmla="*/ 1662437 w 1906136"/>
                <a:gd name="connsiteY29" fmla="*/ 1439537 h 2468044"/>
                <a:gd name="connsiteX30" fmla="*/ 1645673 w 1906136"/>
                <a:gd name="connsiteY30" fmla="*/ 1417496 h 2468044"/>
                <a:gd name="connsiteX31" fmla="*/ 1621769 w 1906136"/>
                <a:gd name="connsiteY31" fmla="*/ 1415322 h 2468044"/>
                <a:gd name="connsiteX32" fmla="*/ 1604073 w 1906136"/>
                <a:gd name="connsiteY32" fmla="*/ 1414391 h 2468044"/>
                <a:gd name="connsiteX33" fmla="*/ 1582342 w 1906136"/>
                <a:gd name="connsiteY33" fmla="*/ 1412218 h 2468044"/>
                <a:gd name="connsiteX34" fmla="*/ 1578306 w 1906136"/>
                <a:gd name="connsiteY34" fmla="*/ 1400732 h 2468044"/>
                <a:gd name="connsiteX35" fmla="*/ 1571166 w 1906136"/>
                <a:gd name="connsiteY35" fmla="*/ 1393281 h 2468044"/>
                <a:gd name="connsiteX36" fmla="*/ 1562784 w 1906136"/>
                <a:gd name="connsiteY36" fmla="*/ 1392350 h 2468044"/>
                <a:gd name="connsiteX37" fmla="*/ 1549124 w 1906136"/>
                <a:gd name="connsiteY37" fmla="*/ 1388003 h 2468044"/>
                <a:gd name="connsiteX38" fmla="*/ 1549124 w 1906136"/>
                <a:gd name="connsiteY38" fmla="*/ 1377448 h 2468044"/>
                <a:gd name="connsiteX39" fmla="*/ 1536707 w 1906136"/>
                <a:gd name="connsiteY39" fmla="*/ 1371239 h 2468044"/>
                <a:gd name="connsiteX40" fmla="*/ 1529566 w 1906136"/>
                <a:gd name="connsiteY40" fmla="*/ 1365962 h 2468044"/>
                <a:gd name="connsiteX41" fmla="*/ 1522426 w 1906136"/>
                <a:gd name="connsiteY41" fmla="*/ 1360684 h 2468044"/>
                <a:gd name="connsiteX42" fmla="*/ 1510008 w 1906136"/>
                <a:gd name="connsiteY42" fmla="*/ 1356338 h 2468044"/>
                <a:gd name="connsiteX43" fmla="*/ 1512181 w 1906136"/>
                <a:gd name="connsiteY43" fmla="*/ 1353233 h 2468044"/>
                <a:gd name="connsiteX44" fmla="*/ 1512181 w 1906136"/>
                <a:gd name="connsiteY44" fmla="*/ 1351060 h 2468044"/>
                <a:gd name="connsiteX45" fmla="*/ 1514354 w 1906136"/>
                <a:gd name="connsiteY45" fmla="*/ 1350129 h 2468044"/>
                <a:gd name="connsiteX46" fmla="*/ 1514354 w 1906136"/>
                <a:gd name="connsiteY46" fmla="*/ 1347956 h 2468044"/>
                <a:gd name="connsiteX47" fmla="*/ 1514354 w 1906136"/>
                <a:gd name="connsiteY47" fmla="*/ 1343609 h 2468044"/>
                <a:gd name="connsiteX48" fmla="*/ 1488277 w 1906136"/>
                <a:gd name="connsiteY48" fmla="*/ 1345783 h 2468044"/>
                <a:gd name="connsiteX49" fmla="*/ 1463131 w 1906136"/>
                <a:gd name="connsiteY49" fmla="*/ 1347956 h 2468044"/>
                <a:gd name="connsiteX50" fmla="*/ 1441400 w 1906136"/>
                <a:gd name="connsiteY50" fmla="*/ 1345783 h 2468044"/>
                <a:gd name="connsiteX51" fmla="*/ 1419668 w 1906136"/>
                <a:gd name="connsiteY51" fmla="*/ 1338332 h 2468044"/>
                <a:gd name="connsiteX52" fmla="*/ 1402904 w 1906136"/>
                <a:gd name="connsiteY52" fmla="*/ 1323741 h 2468044"/>
                <a:gd name="connsiteX53" fmla="*/ 1399800 w 1906136"/>
                <a:gd name="connsiteY53" fmla="*/ 1325914 h 2468044"/>
                <a:gd name="connsiteX54" fmla="*/ 1395764 w 1906136"/>
                <a:gd name="connsiteY54" fmla="*/ 1328087 h 2468044"/>
                <a:gd name="connsiteX55" fmla="*/ 1393591 w 1906136"/>
                <a:gd name="connsiteY55" fmla="*/ 1329019 h 2468044"/>
                <a:gd name="connsiteX56" fmla="*/ 1392660 w 1906136"/>
                <a:gd name="connsiteY56" fmla="*/ 1331192 h 2468044"/>
                <a:gd name="connsiteX57" fmla="*/ 1390487 w 1906136"/>
                <a:gd name="connsiteY57" fmla="*/ 1333365 h 2468044"/>
                <a:gd name="connsiteX58" fmla="*/ 1386451 w 1906136"/>
                <a:gd name="connsiteY58" fmla="*/ 1336469 h 2468044"/>
                <a:gd name="connsiteX59" fmla="*/ 1386451 w 1906136"/>
                <a:gd name="connsiteY59" fmla="*/ 1340815 h 2468044"/>
                <a:gd name="connsiteX60" fmla="*/ 1383346 w 1906136"/>
                <a:gd name="connsiteY60" fmla="*/ 1338642 h 2468044"/>
                <a:gd name="connsiteX61" fmla="*/ 1381173 w 1906136"/>
                <a:gd name="connsiteY61" fmla="*/ 1336469 h 2468044"/>
                <a:gd name="connsiteX62" fmla="*/ 1379000 w 1906136"/>
                <a:gd name="connsiteY62" fmla="*/ 1336469 h 2468044"/>
                <a:gd name="connsiteX63" fmla="*/ 1379000 w 1906136"/>
                <a:gd name="connsiteY63" fmla="*/ 1335538 h 2468044"/>
                <a:gd name="connsiteX64" fmla="*/ 1381173 w 1906136"/>
                <a:gd name="connsiteY64" fmla="*/ 1335538 h 2468044"/>
                <a:gd name="connsiteX65" fmla="*/ 1381173 w 1906136"/>
                <a:gd name="connsiteY65" fmla="*/ 1331192 h 2468044"/>
                <a:gd name="connsiteX66" fmla="*/ 1383346 w 1906136"/>
                <a:gd name="connsiteY66" fmla="*/ 1328087 h 2468044"/>
                <a:gd name="connsiteX67" fmla="*/ 1378069 w 1906136"/>
                <a:gd name="connsiteY67" fmla="*/ 1328087 h 2468044"/>
                <a:gd name="connsiteX68" fmla="*/ 1374033 w 1906136"/>
                <a:gd name="connsiteY68" fmla="*/ 1325914 h 2468044"/>
                <a:gd name="connsiteX69" fmla="*/ 1371860 w 1906136"/>
                <a:gd name="connsiteY69" fmla="*/ 1325914 h 2468044"/>
                <a:gd name="connsiteX70" fmla="*/ 1368755 w 1906136"/>
                <a:gd name="connsiteY70" fmla="*/ 1325914 h 2468044"/>
                <a:gd name="connsiteX71" fmla="*/ 1366582 w 1906136"/>
                <a:gd name="connsiteY71" fmla="*/ 1325914 h 2468044"/>
                <a:gd name="connsiteX72" fmla="*/ 1363478 w 1906136"/>
                <a:gd name="connsiteY72" fmla="*/ 1328087 h 2468044"/>
                <a:gd name="connsiteX73" fmla="*/ 1343609 w 1906136"/>
                <a:gd name="connsiteY73" fmla="*/ 1331192 h 2468044"/>
                <a:gd name="connsiteX74" fmla="*/ 1329950 w 1906136"/>
                <a:gd name="connsiteY74" fmla="*/ 1338642 h 2468044"/>
                <a:gd name="connsiteX75" fmla="*/ 1319395 w 1906136"/>
                <a:gd name="connsiteY75" fmla="*/ 1347956 h 2468044"/>
                <a:gd name="connsiteX76" fmla="*/ 1310081 w 1906136"/>
                <a:gd name="connsiteY76" fmla="*/ 1358511 h 2468044"/>
                <a:gd name="connsiteX77" fmla="*/ 1302941 w 1906136"/>
                <a:gd name="connsiteY77" fmla="*/ 1373102 h 2468044"/>
                <a:gd name="connsiteX78" fmla="*/ 1296111 w 1906136"/>
                <a:gd name="connsiteY78" fmla="*/ 1371550 h 2468044"/>
                <a:gd name="connsiteX79" fmla="*/ 1290833 w 1906136"/>
                <a:gd name="connsiteY79" fmla="*/ 1370618 h 2468044"/>
                <a:gd name="connsiteX80" fmla="*/ 1288660 w 1906136"/>
                <a:gd name="connsiteY80" fmla="*/ 1370618 h 2468044"/>
                <a:gd name="connsiteX81" fmla="*/ 1286798 w 1906136"/>
                <a:gd name="connsiteY81" fmla="*/ 1368445 h 2468044"/>
                <a:gd name="connsiteX82" fmla="*/ 1283693 w 1906136"/>
                <a:gd name="connsiteY82" fmla="*/ 1364099 h 2468044"/>
                <a:gd name="connsiteX83" fmla="*/ 1281520 w 1906136"/>
                <a:gd name="connsiteY83" fmla="*/ 1360994 h 2468044"/>
                <a:gd name="connsiteX84" fmla="*/ 1264756 w 1906136"/>
                <a:gd name="connsiteY84" fmla="*/ 1360994 h 2468044"/>
                <a:gd name="connsiteX85" fmla="*/ 1255443 w 1906136"/>
                <a:gd name="connsiteY85" fmla="*/ 1364099 h 2468044"/>
                <a:gd name="connsiteX86" fmla="*/ 1248302 w 1906136"/>
                <a:gd name="connsiteY86" fmla="*/ 1373412 h 2468044"/>
                <a:gd name="connsiteX87" fmla="*/ 1234643 w 1906136"/>
                <a:gd name="connsiteY87" fmla="*/ 1370308 h 2468044"/>
                <a:gd name="connsiteX88" fmla="*/ 1223156 w 1906136"/>
                <a:gd name="connsiteY88" fmla="*/ 1364099 h 2468044"/>
                <a:gd name="connsiteX89" fmla="*/ 1216016 w 1906136"/>
                <a:gd name="connsiteY89" fmla="*/ 1356648 h 2468044"/>
                <a:gd name="connsiteX90" fmla="*/ 1210739 w 1906136"/>
                <a:gd name="connsiteY90" fmla="*/ 1350439 h 2468044"/>
                <a:gd name="connsiteX91" fmla="*/ 1201425 w 1906136"/>
                <a:gd name="connsiteY91" fmla="*/ 1341126 h 2468044"/>
                <a:gd name="connsiteX92" fmla="*/ 1201425 w 1906136"/>
                <a:gd name="connsiteY92" fmla="*/ 1326535 h 2468044"/>
                <a:gd name="connsiteX93" fmla="*/ 1205461 w 1906136"/>
                <a:gd name="connsiteY93" fmla="*/ 1311944 h 2468044"/>
                <a:gd name="connsiteX94" fmla="*/ 1208565 w 1906136"/>
                <a:gd name="connsiteY94" fmla="*/ 1300457 h 2468044"/>
                <a:gd name="connsiteX95" fmla="*/ 1206392 w 1906136"/>
                <a:gd name="connsiteY95" fmla="*/ 1284625 h 2468044"/>
                <a:gd name="connsiteX96" fmla="*/ 1199252 w 1906136"/>
                <a:gd name="connsiteY96" fmla="*/ 1273138 h 2468044"/>
                <a:gd name="connsiteX97" fmla="*/ 1190870 w 1906136"/>
                <a:gd name="connsiteY97" fmla="*/ 1267861 h 2468044"/>
                <a:gd name="connsiteX98" fmla="*/ 1177210 w 1906136"/>
                <a:gd name="connsiteY98" fmla="*/ 1265688 h 2468044"/>
                <a:gd name="connsiteX99" fmla="*/ 1162619 w 1906136"/>
                <a:gd name="connsiteY99" fmla="*/ 1265688 h 2468044"/>
                <a:gd name="connsiteX100" fmla="*/ 1147097 w 1906136"/>
                <a:gd name="connsiteY100" fmla="*/ 1267861 h 2468044"/>
                <a:gd name="connsiteX101" fmla="*/ 1128470 w 1906136"/>
                <a:gd name="connsiteY101" fmla="*/ 1267861 h 2468044"/>
                <a:gd name="connsiteX102" fmla="*/ 1134679 w 1906136"/>
                <a:gd name="connsiteY102" fmla="*/ 1255132 h 2468044"/>
                <a:gd name="connsiteX103" fmla="*/ 1139957 w 1906136"/>
                <a:gd name="connsiteY103" fmla="*/ 1238368 h 2468044"/>
                <a:gd name="connsiteX104" fmla="*/ 1145234 w 1906136"/>
                <a:gd name="connsiteY104" fmla="*/ 1220362 h 2468044"/>
                <a:gd name="connsiteX105" fmla="*/ 1150512 w 1906136"/>
                <a:gd name="connsiteY105" fmla="*/ 1206703 h 2468044"/>
                <a:gd name="connsiteX106" fmla="*/ 1157652 w 1906136"/>
                <a:gd name="connsiteY106" fmla="*/ 1199252 h 2468044"/>
                <a:gd name="connsiteX107" fmla="*/ 1157652 w 1906136"/>
                <a:gd name="connsiteY107" fmla="*/ 1183420 h 2468044"/>
                <a:gd name="connsiteX108" fmla="*/ 1152375 w 1906136"/>
                <a:gd name="connsiteY108" fmla="*/ 1184351 h 2468044"/>
                <a:gd name="connsiteX109" fmla="*/ 1148339 w 1906136"/>
                <a:gd name="connsiteY109" fmla="*/ 1184351 h 2468044"/>
                <a:gd name="connsiteX110" fmla="*/ 1147097 w 1906136"/>
                <a:gd name="connsiteY110" fmla="*/ 1184351 h 2468044"/>
                <a:gd name="connsiteX111" fmla="*/ 1147097 w 1906136"/>
                <a:gd name="connsiteY111" fmla="*/ 1186524 h 2468044"/>
                <a:gd name="connsiteX112" fmla="*/ 1144924 w 1906136"/>
                <a:gd name="connsiteY112" fmla="*/ 1186524 h 2468044"/>
                <a:gd name="connsiteX113" fmla="*/ 1144924 w 1906136"/>
                <a:gd name="connsiteY113" fmla="*/ 1184351 h 2468044"/>
                <a:gd name="connsiteX114" fmla="*/ 1142751 w 1906136"/>
                <a:gd name="connsiteY114" fmla="*/ 1183420 h 2468044"/>
                <a:gd name="connsiteX115" fmla="*/ 1141820 w 1906136"/>
                <a:gd name="connsiteY115" fmla="*/ 1179073 h 2468044"/>
                <a:gd name="connsiteX116" fmla="*/ 1125055 w 1906136"/>
                <a:gd name="connsiteY116" fmla="*/ 1181246 h 2468044"/>
                <a:gd name="connsiteX117" fmla="*/ 1113569 w 1906136"/>
                <a:gd name="connsiteY117" fmla="*/ 1186524 h 2468044"/>
                <a:gd name="connsiteX118" fmla="*/ 1105187 w 1906136"/>
                <a:gd name="connsiteY118" fmla="*/ 1195837 h 2468044"/>
                <a:gd name="connsiteX119" fmla="*/ 1103014 w 1906136"/>
                <a:gd name="connsiteY119" fmla="*/ 1198942 h 2468044"/>
                <a:gd name="connsiteX120" fmla="*/ 1100841 w 1906136"/>
                <a:gd name="connsiteY120" fmla="*/ 1205151 h 2468044"/>
                <a:gd name="connsiteX121" fmla="*/ 1098668 w 1906136"/>
                <a:gd name="connsiteY121" fmla="*/ 1210428 h 2468044"/>
                <a:gd name="connsiteX122" fmla="*/ 1097736 w 1906136"/>
                <a:gd name="connsiteY122" fmla="*/ 1215706 h 2468044"/>
                <a:gd name="connsiteX123" fmla="*/ 1093700 w 1906136"/>
                <a:gd name="connsiteY123" fmla="*/ 1220052 h 2468044"/>
                <a:gd name="connsiteX124" fmla="*/ 1093700 w 1906136"/>
                <a:gd name="connsiteY124" fmla="*/ 1220983 h 2468044"/>
                <a:gd name="connsiteX125" fmla="*/ 1091527 w 1906136"/>
                <a:gd name="connsiteY125" fmla="*/ 1220983 h 2468044"/>
                <a:gd name="connsiteX126" fmla="*/ 1090596 w 1906136"/>
                <a:gd name="connsiteY126" fmla="*/ 1220983 h 2468044"/>
                <a:gd name="connsiteX127" fmla="*/ 1086560 w 1906136"/>
                <a:gd name="connsiteY127" fmla="*/ 1220983 h 2468044"/>
                <a:gd name="connsiteX128" fmla="*/ 1084387 w 1906136"/>
                <a:gd name="connsiteY128" fmla="*/ 1220983 h 2468044"/>
                <a:gd name="connsiteX129" fmla="*/ 1081283 w 1906136"/>
                <a:gd name="connsiteY129" fmla="*/ 1223157 h 2468044"/>
                <a:gd name="connsiteX130" fmla="*/ 1066692 w 1906136"/>
                <a:gd name="connsiteY130" fmla="*/ 1230607 h 2468044"/>
                <a:gd name="connsiteX131" fmla="*/ 1057378 w 1906136"/>
                <a:gd name="connsiteY131" fmla="*/ 1234953 h 2468044"/>
                <a:gd name="connsiteX132" fmla="*/ 1052101 w 1906136"/>
                <a:gd name="connsiteY132" fmla="*/ 1232780 h 2468044"/>
                <a:gd name="connsiteX133" fmla="*/ 1048065 w 1906136"/>
                <a:gd name="connsiteY133" fmla="*/ 1230607 h 2468044"/>
                <a:gd name="connsiteX134" fmla="*/ 1044960 w 1906136"/>
                <a:gd name="connsiteY134" fmla="*/ 1227503 h 2468044"/>
                <a:gd name="connsiteX135" fmla="*/ 1037820 w 1906136"/>
                <a:gd name="connsiteY135" fmla="*/ 1225330 h 2468044"/>
                <a:gd name="connsiteX136" fmla="*/ 1025402 w 1906136"/>
                <a:gd name="connsiteY136" fmla="*/ 1223157 h 2468044"/>
                <a:gd name="connsiteX137" fmla="*/ 1013916 w 1906136"/>
                <a:gd name="connsiteY137" fmla="*/ 1201115 h 2468044"/>
                <a:gd name="connsiteX138" fmla="*/ 1006776 w 1906136"/>
                <a:gd name="connsiteY138" fmla="*/ 1183109 h 2468044"/>
                <a:gd name="connsiteX139" fmla="*/ 1005844 w 1906136"/>
                <a:gd name="connsiteY139" fmla="*/ 1164172 h 2468044"/>
                <a:gd name="connsiteX140" fmla="*/ 1005844 w 1906136"/>
                <a:gd name="connsiteY140" fmla="*/ 1146166 h 2468044"/>
                <a:gd name="connsiteX141" fmla="*/ 1012985 w 1906136"/>
                <a:gd name="connsiteY141" fmla="*/ 1121951 h 2468044"/>
                <a:gd name="connsiteX142" fmla="*/ 1016089 w 1906136"/>
                <a:gd name="connsiteY142" fmla="*/ 1111396 h 2468044"/>
                <a:gd name="connsiteX143" fmla="*/ 1016089 w 1906136"/>
                <a:gd name="connsiteY143" fmla="*/ 1102083 h 2468044"/>
                <a:gd name="connsiteX144" fmla="*/ 1013916 w 1906136"/>
                <a:gd name="connsiteY144" fmla="*/ 1094632 h 2468044"/>
                <a:gd name="connsiteX145" fmla="*/ 1017952 w 1906136"/>
                <a:gd name="connsiteY145" fmla="*/ 1085319 h 2468044"/>
                <a:gd name="connsiteX146" fmla="*/ 1025092 w 1906136"/>
                <a:gd name="connsiteY146" fmla="*/ 1074764 h 2468044"/>
                <a:gd name="connsiteX147" fmla="*/ 1035647 w 1906136"/>
                <a:gd name="connsiteY147" fmla="*/ 1067313 h 2468044"/>
                <a:gd name="connsiteX148" fmla="*/ 1048065 w 1906136"/>
                <a:gd name="connsiteY148" fmla="*/ 1061104 h 2468044"/>
                <a:gd name="connsiteX149" fmla="*/ 1059551 w 1906136"/>
                <a:gd name="connsiteY149" fmla="*/ 1057999 h 2468044"/>
                <a:gd name="connsiteX150" fmla="*/ 1076316 w 1906136"/>
                <a:gd name="connsiteY150" fmla="*/ 1055826 h 2468044"/>
                <a:gd name="connsiteX151" fmla="*/ 1091838 w 1906136"/>
                <a:gd name="connsiteY151" fmla="*/ 1055826 h 2468044"/>
                <a:gd name="connsiteX152" fmla="*/ 1108602 w 1906136"/>
                <a:gd name="connsiteY152" fmla="*/ 1060173 h 2468044"/>
                <a:gd name="connsiteX153" fmla="*/ 1121020 w 1906136"/>
                <a:gd name="connsiteY153" fmla="*/ 1065450 h 2468044"/>
                <a:gd name="connsiteX154" fmla="*/ 1137784 w 1906136"/>
                <a:gd name="connsiteY154" fmla="*/ 1065450 h 2468044"/>
                <a:gd name="connsiteX155" fmla="*/ 1134679 w 1906136"/>
                <a:gd name="connsiteY155" fmla="*/ 1060173 h 2468044"/>
                <a:gd name="connsiteX156" fmla="*/ 1132506 w 1906136"/>
                <a:gd name="connsiteY156" fmla="*/ 1055826 h 2468044"/>
                <a:gd name="connsiteX157" fmla="*/ 1130333 w 1906136"/>
                <a:gd name="connsiteY157" fmla="*/ 1052722 h 2468044"/>
                <a:gd name="connsiteX158" fmla="*/ 1127229 w 1906136"/>
                <a:gd name="connsiteY158" fmla="*/ 1047444 h 2468044"/>
                <a:gd name="connsiteX159" fmla="*/ 1125055 w 1906136"/>
                <a:gd name="connsiteY159" fmla="*/ 1041235 h 2468044"/>
                <a:gd name="connsiteX160" fmla="*/ 1128160 w 1906136"/>
                <a:gd name="connsiteY160" fmla="*/ 1041235 h 2468044"/>
                <a:gd name="connsiteX161" fmla="*/ 1128160 w 1906136"/>
                <a:gd name="connsiteY161" fmla="*/ 1038131 h 2468044"/>
                <a:gd name="connsiteX162" fmla="*/ 1149891 w 1906136"/>
                <a:gd name="connsiteY162" fmla="*/ 1041235 h 2468044"/>
                <a:gd name="connsiteX163" fmla="*/ 1168518 w 1906136"/>
                <a:gd name="connsiteY163" fmla="*/ 1048686 h 2468044"/>
                <a:gd name="connsiteX164" fmla="*/ 1184040 w 1906136"/>
                <a:gd name="connsiteY164" fmla="*/ 1056137 h 2468044"/>
                <a:gd name="connsiteX165" fmla="*/ 1197700 w 1906136"/>
                <a:gd name="connsiteY165" fmla="*/ 1058310 h 2468044"/>
                <a:gd name="connsiteX166" fmla="*/ 1208255 w 1906136"/>
                <a:gd name="connsiteY166" fmla="*/ 1067623 h 2468044"/>
                <a:gd name="connsiteX167" fmla="*/ 1219741 w 1906136"/>
                <a:gd name="connsiteY167" fmla="*/ 1083456 h 2468044"/>
                <a:gd name="connsiteX168" fmla="*/ 1230297 w 1906136"/>
                <a:gd name="connsiteY168" fmla="*/ 1105498 h 2468044"/>
                <a:gd name="connsiteX169" fmla="*/ 1239610 w 1906136"/>
                <a:gd name="connsiteY169" fmla="*/ 1126608 h 2468044"/>
                <a:gd name="connsiteX170" fmla="*/ 1244888 w 1906136"/>
                <a:gd name="connsiteY170" fmla="*/ 1142441 h 2468044"/>
                <a:gd name="connsiteX171" fmla="*/ 1257305 w 1906136"/>
                <a:gd name="connsiteY171" fmla="*/ 1146787 h 2468044"/>
                <a:gd name="connsiteX172" fmla="*/ 1257305 w 1906136"/>
                <a:gd name="connsiteY172" fmla="*/ 1142441 h 2468044"/>
                <a:gd name="connsiteX173" fmla="*/ 1261341 w 1906136"/>
                <a:gd name="connsiteY173" fmla="*/ 1142441 h 2468044"/>
                <a:gd name="connsiteX174" fmla="*/ 1257305 w 1906136"/>
                <a:gd name="connsiteY174" fmla="*/ 1124435 h 2468044"/>
                <a:gd name="connsiteX175" fmla="*/ 1250165 w 1906136"/>
                <a:gd name="connsiteY175" fmla="*/ 1104566 h 2468044"/>
                <a:gd name="connsiteX176" fmla="*/ 1243025 w 1906136"/>
                <a:gd name="connsiteY176" fmla="*/ 1083456 h 2468044"/>
                <a:gd name="connsiteX177" fmla="*/ 1237747 w 1906136"/>
                <a:gd name="connsiteY177" fmla="*/ 1063587 h 2468044"/>
                <a:gd name="connsiteX178" fmla="*/ 1235574 w 1906136"/>
                <a:gd name="connsiteY178" fmla="*/ 1045581 h 2468044"/>
                <a:gd name="connsiteX179" fmla="*/ 1241783 w 1906136"/>
                <a:gd name="connsiteY179" fmla="*/ 1030991 h 2468044"/>
                <a:gd name="connsiteX180" fmla="*/ 1247061 w 1906136"/>
                <a:gd name="connsiteY180" fmla="*/ 1012053 h 2468044"/>
                <a:gd name="connsiteX181" fmla="*/ 1257616 w 1906136"/>
                <a:gd name="connsiteY181" fmla="*/ 997462 h 2468044"/>
                <a:gd name="connsiteX182" fmla="*/ 1274380 w 1906136"/>
                <a:gd name="connsiteY182" fmla="*/ 986907 h 2468044"/>
                <a:gd name="connsiteX183" fmla="*/ 1291144 w 1906136"/>
                <a:gd name="connsiteY183" fmla="*/ 975421 h 2468044"/>
                <a:gd name="connsiteX184" fmla="*/ 1306666 w 1906136"/>
                <a:gd name="connsiteY184" fmla="*/ 967039 h 2468044"/>
                <a:gd name="connsiteX185" fmla="*/ 1321257 w 1906136"/>
                <a:gd name="connsiteY185" fmla="*/ 957725 h 2468044"/>
                <a:gd name="connsiteX186" fmla="*/ 1321257 w 1906136"/>
                <a:gd name="connsiteY186" fmla="*/ 952448 h 2468044"/>
                <a:gd name="connsiteX187" fmla="*/ 1318153 w 1906136"/>
                <a:gd name="connsiteY187" fmla="*/ 940961 h 2468044"/>
                <a:gd name="connsiteX188" fmla="*/ 1314117 w 1906136"/>
                <a:gd name="connsiteY188" fmla="*/ 928233 h 2468044"/>
                <a:gd name="connsiteX189" fmla="*/ 1311012 w 1906136"/>
                <a:gd name="connsiteY189" fmla="*/ 917678 h 2468044"/>
                <a:gd name="connsiteX190" fmla="*/ 1308839 w 1906136"/>
                <a:gd name="connsiteY190" fmla="*/ 913332 h 2468044"/>
                <a:gd name="connsiteX191" fmla="*/ 1308839 w 1906136"/>
                <a:gd name="connsiteY191" fmla="*/ 904018 h 2468044"/>
                <a:gd name="connsiteX192" fmla="*/ 1314117 w 1906136"/>
                <a:gd name="connsiteY192" fmla="*/ 908364 h 2468044"/>
                <a:gd name="connsiteX193" fmla="*/ 1316290 w 1906136"/>
                <a:gd name="connsiteY193" fmla="*/ 910538 h 2468044"/>
                <a:gd name="connsiteX194" fmla="*/ 1320326 w 1906136"/>
                <a:gd name="connsiteY194" fmla="*/ 911469 h 2468044"/>
                <a:gd name="connsiteX195" fmla="*/ 1321257 w 1906136"/>
                <a:gd name="connsiteY195" fmla="*/ 913642 h 2468044"/>
                <a:gd name="connsiteX196" fmla="*/ 1325293 w 1906136"/>
                <a:gd name="connsiteY196" fmla="*/ 917988 h 2468044"/>
                <a:gd name="connsiteX197" fmla="*/ 1337711 w 1906136"/>
                <a:gd name="connsiteY197" fmla="*/ 886633 h 2468044"/>
                <a:gd name="connsiteX198" fmla="*/ 1348266 w 1906136"/>
                <a:gd name="connsiteY198" fmla="*/ 857141 h 2468044"/>
                <a:gd name="connsiteX199" fmla="*/ 1362857 w 1906136"/>
                <a:gd name="connsiteY199" fmla="*/ 854968 h 2468044"/>
                <a:gd name="connsiteX200" fmla="*/ 1376517 w 1906136"/>
                <a:gd name="connsiteY200" fmla="*/ 852795 h 2468044"/>
                <a:gd name="connsiteX201" fmla="*/ 1391108 w 1906136"/>
                <a:gd name="connsiteY201" fmla="*/ 849690 h 2468044"/>
                <a:gd name="connsiteX202" fmla="*/ 1401663 w 1906136"/>
                <a:gd name="connsiteY202" fmla="*/ 840377 h 2468044"/>
                <a:gd name="connsiteX203" fmla="*/ 1408803 w 1906136"/>
                <a:gd name="connsiteY203" fmla="*/ 840377 h 2468044"/>
                <a:gd name="connsiteX204" fmla="*/ 1405698 w 1906136"/>
                <a:gd name="connsiteY204" fmla="*/ 837272 h 2468044"/>
                <a:gd name="connsiteX205" fmla="*/ 1398558 w 1906136"/>
                <a:gd name="connsiteY205" fmla="*/ 835099 h 2468044"/>
                <a:gd name="connsiteX206" fmla="*/ 1392349 w 1906136"/>
                <a:gd name="connsiteY206" fmla="*/ 832926 h 2468044"/>
                <a:gd name="connsiteX207" fmla="*/ 1398558 w 1906136"/>
                <a:gd name="connsiteY207" fmla="*/ 814920 h 2468044"/>
                <a:gd name="connsiteX208" fmla="*/ 1406940 w 1906136"/>
                <a:gd name="connsiteY208" fmla="*/ 802192 h 2468044"/>
                <a:gd name="connsiteX209" fmla="*/ 1420600 w 1906136"/>
                <a:gd name="connsiteY209" fmla="*/ 792879 h 2468044"/>
                <a:gd name="connsiteX210" fmla="*/ 1435191 w 1906136"/>
                <a:gd name="connsiteY210" fmla="*/ 785428 h 2468044"/>
                <a:gd name="connsiteX211" fmla="*/ 1448850 w 1906136"/>
                <a:gd name="connsiteY211" fmla="*/ 780150 h 2468044"/>
                <a:gd name="connsiteX212" fmla="*/ 1465615 w 1906136"/>
                <a:gd name="connsiteY212" fmla="*/ 772700 h 2468044"/>
                <a:gd name="connsiteX213" fmla="*/ 1478032 w 1906136"/>
                <a:gd name="connsiteY213" fmla="*/ 763386 h 2468044"/>
                <a:gd name="connsiteX214" fmla="*/ 1478032 w 1906136"/>
                <a:gd name="connsiteY214" fmla="*/ 761213 h 2468044"/>
                <a:gd name="connsiteX215" fmla="*/ 1478032 w 1906136"/>
                <a:gd name="connsiteY215" fmla="*/ 759040 h 2468044"/>
                <a:gd name="connsiteX216" fmla="*/ 1480205 w 1906136"/>
                <a:gd name="connsiteY216" fmla="*/ 759040 h 2468044"/>
                <a:gd name="connsiteX217" fmla="*/ 1482379 w 1906136"/>
                <a:gd name="connsiteY217" fmla="*/ 759040 h 2468044"/>
                <a:gd name="connsiteX218" fmla="*/ 1482379 w 1906136"/>
                <a:gd name="connsiteY218" fmla="*/ 763386 h 2468044"/>
                <a:gd name="connsiteX219" fmla="*/ 1489519 w 1906136"/>
                <a:gd name="connsiteY219" fmla="*/ 766491 h 2468044"/>
                <a:gd name="connsiteX220" fmla="*/ 1482379 w 1906136"/>
                <a:gd name="connsiteY220" fmla="*/ 775804 h 2468044"/>
                <a:gd name="connsiteX221" fmla="*/ 1475238 w 1906136"/>
                <a:gd name="connsiteY221" fmla="*/ 781082 h 2468044"/>
                <a:gd name="connsiteX222" fmla="*/ 1465925 w 1906136"/>
                <a:gd name="connsiteY222" fmla="*/ 787291 h 2468044"/>
                <a:gd name="connsiteX223" fmla="*/ 1465925 w 1906136"/>
                <a:gd name="connsiteY223" fmla="*/ 803123 h 2468044"/>
                <a:gd name="connsiteX224" fmla="*/ 1484552 w 1906136"/>
                <a:gd name="connsiteY224" fmla="*/ 795673 h 2468044"/>
                <a:gd name="connsiteX225" fmla="*/ 1499143 w 1906136"/>
                <a:gd name="connsiteY225" fmla="*/ 785117 h 2468044"/>
                <a:gd name="connsiteX226" fmla="*/ 1509698 w 1906136"/>
                <a:gd name="connsiteY226" fmla="*/ 772389 h 2468044"/>
                <a:gd name="connsiteX227" fmla="*/ 1511871 w 1906136"/>
                <a:gd name="connsiteY227" fmla="*/ 770216 h 2468044"/>
                <a:gd name="connsiteX228" fmla="*/ 1511871 w 1906136"/>
                <a:gd name="connsiteY228" fmla="*/ 768043 h 2468044"/>
                <a:gd name="connsiteX229" fmla="*/ 1514044 w 1906136"/>
                <a:gd name="connsiteY229" fmla="*/ 768043 h 2468044"/>
                <a:gd name="connsiteX230" fmla="*/ 1514044 w 1906136"/>
                <a:gd name="connsiteY230" fmla="*/ 765870 h 2468044"/>
                <a:gd name="connsiteX231" fmla="*/ 1514044 w 1906136"/>
                <a:gd name="connsiteY231" fmla="*/ 762765 h 2468044"/>
                <a:gd name="connsiteX232" fmla="*/ 1504731 w 1906136"/>
                <a:gd name="connsiteY232" fmla="*/ 751279 h 2468044"/>
                <a:gd name="connsiteX233" fmla="*/ 1497590 w 1906136"/>
                <a:gd name="connsiteY233" fmla="*/ 740724 h 2468044"/>
                <a:gd name="connsiteX234" fmla="*/ 1488277 w 1906136"/>
                <a:gd name="connsiteY234" fmla="*/ 730169 h 2468044"/>
                <a:gd name="connsiteX235" fmla="*/ 1473686 w 1906136"/>
                <a:gd name="connsiteY235" fmla="*/ 722718 h 2468044"/>
                <a:gd name="connsiteX236" fmla="*/ 1475859 w 1906136"/>
                <a:gd name="connsiteY236" fmla="*/ 711231 h 2468044"/>
                <a:gd name="connsiteX237" fmla="*/ 1478032 w 1906136"/>
                <a:gd name="connsiteY237" fmla="*/ 703781 h 2468044"/>
                <a:gd name="connsiteX238" fmla="*/ 1481137 w 1906136"/>
                <a:gd name="connsiteY238" fmla="*/ 696330 h 2468044"/>
                <a:gd name="connsiteX239" fmla="*/ 1486414 w 1906136"/>
                <a:gd name="connsiteY239" fmla="*/ 687017 h 2468044"/>
                <a:gd name="connsiteX240" fmla="*/ 1483310 w 1906136"/>
                <a:gd name="connsiteY240" fmla="*/ 683912 h 2468044"/>
                <a:gd name="connsiteX241" fmla="*/ 1479274 w 1906136"/>
                <a:gd name="connsiteY241" fmla="*/ 681739 h 2468044"/>
                <a:gd name="connsiteX242" fmla="*/ 1476170 w 1906136"/>
                <a:gd name="connsiteY242" fmla="*/ 679566 h 2468044"/>
                <a:gd name="connsiteX243" fmla="*/ 1473996 w 1906136"/>
                <a:gd name="connsiteY243" fmla="*/ 678635 h 2468044"/>
                <a:gd name="connsiteX244" fmla="*/ 1471823 w 1906136"/>
                <a:gd name="connsiteY244" fmla="*/ 674288 h 2468044"/>
                <a:gd name="connsiteX245" fmla="*/ 1470892 w 1906136"/>
                <a:gd name="connsiteY245" fmla="*/ 671184 h 2468044"/>
                <a:gd name="connsiteX246" fmla="*/ 1446988 w 1906136"/>
                <a:gd name="connsiteY246" fmla="*/ 676461 h 2468044"/>
                <a:gd name="connsiteX247" fmla="*/ 1425257 w 1906136"/>
                <a:gd name="connsiteY247" fmla="*/ 685775 h 2468044"/>
                <a:gd name="connsiteX248" fmla="*/ 1407561 w 1906136"/>
                <a:gd name="connsiteY248" fmla="*/ 698503 h 2468044"/>
                <a:gd name="connsiteX249" fmla="*/ 1403525 w 1906136"/>
                <a:gd name="connsiteY249" fmla="*/ 698503 h 2468044"/>
                <a:gd name="connsiteX250" fmla="*/ 1418116 w 1906136"/>
                <a:gd name="connsiteY250" fmla="*/ 681739 h 2468044"/>
                <a:gd name="connsiteX251" fmla="*/ 1437985 w 1906136"/>
                <a:gd name="connsiteY251" fmla="*/ 672426 h 2468044"/>
                <a:gd name="connsiteX252" fmla="*/ 1459716 w 1906136"/>
                <a:gd name="connsiteY252" fmla="*/ 664975 h 2468044"/>
                <a:gd name="connsiteX253" fmla="*/ 1485793 w 1906136"/>
                <a:gd name="connsiteY253" fmla="*/ 661870 h 2468044"/>
                <a:gd name="connsiteX254" fmla="*/ 1510940 w 1906136"/>
                <a:gd name="connsiteY254" fmla="*/ 657524 h 2468044"/>
                <a:gd name="connsiteX255" fmla="*/ 1537017 w 1906136"/>
                <a:gd name="connsiteY255" fmla="*/ 654420 h 2468044"/>
                <a:gd name="connsiteX256" fmla="*/ 1562163 w 1906136"/>
                <a:gd name="connsiteY256" fmla="*/ 649142 h 2468044"/>
                <a:gd name="connsiteX257" fmla="*/ 1583894 w 1906136"/>
                <a:gd name="connsiteY257" fmla="*/ 639829 h 2468044"/>
                <a:gd name="connsiteX258" fmla="*/ 1603763 w 1906136"/>
                <a:gd name="connsiteY258" fmla="*/ 625238 h 2468044"/>
                <a:gd name="connsiteX259" fmla="*/ 1603763 w 1906136"/>
                <a:gd name="connsiteY259" fmla="*/ 622133 h 2468044"/>
                <a:gd name="connsiteX260" fmla="*/ 1603763 w 1906136"/>
                <a:gd name="connsiteY260" fmla="*/ 619960 h 2468044"/>
                <a:gd name="connsiteX261" fmla="*/ 1603763 w 1906136"/>
                <a:gd name="connsiteY261" fmla="*/ 615614 h 2468044"/>
                <a:gd name="connsiteX262" fmla="*/ 1601590 w 1906136"/>
                <a:gd name="connsiteY262" fmla="*/ 614683 h 2468044"/>
                <a:gd name="connsiteX263" fmla="*/ 1601590 w 1906136"/>
                <a:gd name="connsiteY263" fmla="*/ 610336 h 2468044"/>
                <a:gd name="connsiteX264" fmla="*/ 1601590 w 1906136"/>
                <a:gd name="connsiteY264" fmla="*/ 607232 h 2468044"/>
                <a:gd name="connsiteX265" fmla="*/ 1603763 w 1906136"/>
                <a:gd name="connsiteY265" fmla="*/ 601023 h 2468044"/>
                <a:gd name="connsiteX266" fmla="*/ 1601590 w 1906136"/>
                <a:gd name="connsiteY266" fmla="*/ 595746 h 2468044"/>
                <a:gd name="connsiteX267" fmla="*/ 1601590 w 1906136"/>
                <a:gd name="connsiteY267" fmla="*/ 590468 h 2468044"/>
                <a:gd name="connsiteX268" fmla="*/ 1600658 w 1906136"/>
                <a:gd name="connsiteY268" fmla="*/ 586122 h 2468044"/>
                <a:gd name="connsiteX269" fmla="*/ 1600658 w 1906136"/>
                <a:gd name="connsiteY269" fmla="*/ 580844 h 2468044"/>
                <a:gd name="connsiteX270" fmla="*/ 1581721 w 1906136"/>
                <a:gd name="connsiteY270" fmla="*/ 580844 h 2468044"/>
                <a:gd name="connsiteX271" fmla="*/ 1579548 w 1906136"/>
                <a:gd name="connsiteY271" fmla="*/ 566253 h 2468044"/>
                <a:gd name="connsiteX272" fmla="*/ 1572408 w 1906136"/>
                <a:gd name="connsiteY272" fmla="*/ 556940 h 2468044"/>
                <a:gd name="connsiteX273" fmla="*/ 1565268 w 1906136"/>
                <a:gd name="connsiteY273" fmla="*/ 549489 h 2468044"/>
                <a:gd name="connsiteX274" fmla="*/ 1552850 w 1906136"/>
                <a:gd name="connsiteY274" fmla="*/ 546385 h 2468044"/>
                <a:gd name="connsiteX275" fmla="*/ 1543536 w 1906136"/>
                <a:gd name="connsiteY275" fmla="*/ 556940 h 2468044"/>
                <a:gd name="connsiteX276" fmla="*/ 1532981 w 1906136"/>
                <a:gd name="connsiteY276" fmla="*/ 566253 h 2468044"/>
                <a:gd name="connsiteX277" fmla="*/ 1521495 w 1906136"/>
                <a:gd name="connsiteY277" fmla="*/ 577740 h 2468044"/>
                <a:gd name="connsiteX278" fmla="*/ 1518390 w 1906136"/>
                <a:gd name="connsiteY278" fmla="*/ 577740 h 2468044"/>
                <a:gd name="connsiteX279" fmla="*/ 1530808 w 1906136"/>
                <a:gd name="connsiteY279" fmla="*/ 558803 h 2468044"/>
                <a:gd name="connsiteX280" fmla="*/ 1542295 w 1906136"/>
                <a:gd name="connsiteY280" fmla="*/ 536761 h 2468044"/>
                <a:gd name="connsiteX281" fmla="*/ 1528635 w 1906136"/>
                <a:gd name="connsiteY281" fmla="*/ 526206 h 2468044"/>
                <a:gd name="connsiteX282" fmla="*/ 1525531 w 1906136"/>
                <a:gd name="connsiteY282" fmla="*/ 516892 h 2468044"/>
                <a:gd name="connsiteX283" fmla="*/ 1527704 w 1906136"/>
                <a:gd name="connsiteY283" fmla="*/ 506337 h 2468044"/>
                <a:gd name="connsiteX284" fmla="*/ 1527704 w 1906136"/>
                <a:gd name="connsiteY284" fmla="*/ 494851 h 2468044"/>
                <a:gd name="connsiteX285" fmla="*/ 1521495 w 1906136"/>
                <a:gd name="connsiteY285" fmla="*/ 480260 h 2468044"/>
                <a:gd name="connsiteX286" fmla="*/ 1520563 w 1906136"/>
                <a:gd name="connsiteY286" fmla="*/ 478087 h 2468044"/>
                <a:gd name="connsiteX287" fmla="*/ 1516528 w 1906136"/>
                <a:gd name="connsiteY287" fmla="*/ 478087 h 2468044"/>
                <a:gd name="connsiteX288" fmla="*/ 1514354 w 1906136"/>
                <a:gd name="connsiteY288" fmla="*/ 478087 h 2468044"/>
                <a:gd name="connsiteX289" fmla="*/ 1511250 w 1906136"/>
                <a:gd name="connsiteY289" fmla="*/ 478087 h 2468044"/>
                <a:gd name="connsiteX290" fmla="*/ 1507214 w 1906136"/>
                <a:gd name="connsiteY290" fmla="*/ 478087 h 2468044"/>
                <a:gd name="connsiteX291" fmla="*/ 1506283 w 1906136"/>
                <a:gd name="connsiteY291" fmla="*/ 477155 h 2468044"/>
                <a:gd name="connsiteX292" fmla="*/ 1504110 w 1906136"/>
                <a:gd name="connsiteY292" fmla="*/ 472809 h 2468044"/>
                <a:gd name="connsiteX293" fmla="*/ 1501937 w 1906136"/>
                <a:gd name="connsiteY293" fmla="*/ 469705 h 2468044"/>
                <a:gd name="connsiteX294" fmla="*/ 1504110 w 1906136"/>
                <a:gd name="connsiteY294" fmla="*/ 465358 h 2468044"/>
                <a:gd name="connsiteX295" fmla="*/ 1504110 w 1906136"/>
                <a:gd name="connsiteY295" fmla="*/ 462254 h 2468044"/>
                <a:gd name="connsiteX296" fmla="*/ 1506283 w 1906136"/>
                <a:gd name="connsiteY296" fmla="*/ 460081 h 2468044"/>
                <a:gd name="connsiteX297" fmla="*/ 1506283 w 1906136"/>
                <a:gd name="connsiteY297" fmla="*/ 455734 h 2468044"/>
                <a:gd name="connsiteX298" fmla="*/ 1506283 w 1906136"/>
                <a:gd name="connsiteY298" fmla="*/ 452630 h 2468044"/>
                <a:gd name="connsiteX299" fmla="*/ 1500074 w 1906136"/>
                <a:gd name="connsiteY299" fmla="*/ 443317 h 2468044"/>
                <a:gd name="connsiteX300" fmla="*/ 1492934 w 1906136"/>
                <a:gd name="connsiteY300" fmla="*/ 435866 h 2468044"/>
                <a:gd name="connsiteX301" fmla="*/ 1485793 w 1906136"/>
                <a:gd name="connsiteY301" fmla="*/ 428415 h 2468044"/>
                <a:gd name="connsiteX302" fmla="*/ 1480516 w 1906136"/>
                <a:gd name="connsiteY302" fmla="*/ 420964 h 2468044"/>
                <a:gd name="connsiteX303" fmla="*/ 1478343 w 1906136"/>
                <a:gd name="connsiteY303" fmla="*/ 408236 h 2468044"/>
                <a:gd name="connsiteX304" fmla="*/ 1463752 w 1906136"/>
                <a:gd name="connsiteY304" fmla="*/ 419723 h 2468044"/>
                <a:gd name="connsiteX305" fmla="*/ 1455370 w 1906136"/>
                <a:gd name="connsiteY305" fmla="*/ 434314 h 2468044"/>
                <a:gd name="connsiteX306" fmla="*/ 1443883 w 1906136"/>
                <a:gd name="connsiteY306" fmla="*/ 447973 h 2468044"/>
                <a:gd name="connsiteX307" fmla="*/ 1429292 w 1906136"/>
                <a:gd name="connsiteY307" fmla="*/ 459460 h 2468044"/>
                <a:gd name="connsiteX308" fmla="*/ 1428361 w 1906136"/>
                <a:gd name="connsiteY308" fmla="*/ 455114 h 2468044"/>
                <a:gd name="connsiteX309" fmla="*/ 1422152 w 1906136"/>
                <a:gd name="connsiteY309" fmla="*/ 454182 h 2468044"/>
                <a:gd name="connsiteX310" fmla="*/ 1419048 w 1906136"/>
                <a:gd name="connsiteY310" fmla="*/ 449836 h 2468044"/>
                <a:gd name="connsiteX311" fmla="*/ 1415012 w 1906136"/>
                <a:gd name="connsiteY311" fmla="*/ 447663 h 2468044"/>
                <a:gd name="connsiteX312" fmla="*/ 1411907 w 1906136"/>
                <a:gd name="connsiteY312" fmla="*/ 444558 h 2468044"/>
                <a:gd name="connsiteX313" fmla="*/ 1409734 w 1906136"/>
                <a:gd name="connsiteY313" fmla="*/ 442385 h 2468044"/>
                <a:gd name="connsiteX314" fmla="*/ 1406630 w 1906136"/>
                <a:gd name="connsiteY314" fmla="*/ 431830 h 2468044"/>
                <a:gd name="connsiteX315" fmla="*/ 1404457 w 1906136"/>
                <a:gd name="connsiteY315" fmla="*/ 417239 h 2468044"/>
                <a:gd name="connsiteX316" fmla="*/ 1400421 w 1906136"/>
                <a:gd name="connsiteY316" fmla="*/ 400475 h 2468044"/>
                <a:gd name="connsiteX317" fmla="*/ 1399490 w 1906136"/>
                <a:gd name="connsiteY317" fmla="*/ 391162 h 2468044"/>
                <a:gd name="connsiteX318" fmla="*/ 1395454 w 1906136"/>
                <a:gd name="connsiteY318" fmla="*/ 388057 h 2468044"/>
                <a:gd name="connsiteX319" fmla="*/ 1390176 w 1906136"/>
                <a:gd name="connsiteY319" fmla="*/ 385884 h 2468044"/>
                <a:gd name="connsiteX320" fmla="*/ 1384899 w 1906136"/>
                <a:gd name="connsiteY320" fmla="*/ 383711 h 2468044"/>
                <a:gd name="connsiteX321" fmla="*/ 1378690 w 1906136"/>
                <a:gd name="connsiteY321" fmla="*/ 383711 h 2468044"/>
                <a:gd name="connsiteX322" fmla="*/ 1375585 w 1906136"/>
                <a:gd name="connsiteY322" fmla="*/ 382780 h 2468044"/>
                <a:gd name="connsiteX323" fmla="*/ 1370308 w 1906136"/>
                <a:gd name="connsiteY323" fmla="*/ 378433 h 2468044"/>
                <a:gd name="connsiteX324" fmla="*/ 1364099 w 1906136"/>
                <a:gd name="connsiteY324" fmla="*/ 369120 h 2468044"/>
                <a:gd name="connsiteX325" fmla="*/ 1358821 w 1906136"/>
                <a:gd name="connsiteY325" fmla="*/ 356392 h 2468044"/>
                <a:gd name="connsiteX326" fmla="*/ 1353544 w 1906136"/>
                <a:gd name="connsiteY326" fmla="*/ 347078 h 2468044"/>
                <a:gd name="connsiteX327" fmla="*/ 1329639 w 1906136"/>
                <a:gd name="connsiteY327" fmla="*/ 351425 h 2468044"/>
                <a:gd name="connsiteX328" fmla="*/ 1307908 w 1906136"/>
                <a:gd name="connsiteY328" fmla="*/ 351425 h 2468044"/>
                <a:gd name="connsiteX329" fmla="*/ 1282762 w 1906136"/>
                <a:gd name="connsiteY329" fmla="*/ 347078 h 2468044"/>
                <a:gd name="connsiteX330" fmla="*/ 1282762 w 1906136"/>
                <a:gd name="connsiteY330" fmla="*/ 351425 h 2468044"/>
                <a:gd name="connsiteX331" fmla="*/ 1278726 w 1906136"/>
                <a:gd name="connsiteY331" fmla="*/ 351425 h 2468044"/>
                <a:gd name="connsiteX332" fmla="*/ 1280899 w 1906136"/>
                <a:gd name="connsiteY332" fmla="*/ 369431 h 2468044"/>
                <a:gd name="connsiteX333" fmla="*/ 1286177 w 1906136"/>
                <a:gd name="connsiteY333" fmla="*/ 388368 h 2468044"/>
                <a:gd name="connsiteX334" fmla="*/ 1290213 w 1906136"/>
                <a:gd name="connsiteY334" fmla="*/ 405132 h 2468044"/>
                <a:gd name="connsiteX335" fmla="*/ 1293317 w 1906136"/>
                <a:gd name="connsiteY335" fmla="*/ 420964 h 2468044"/>
                <a:gd name="connsiteX336" fmla="*/ 1290213 w 1906136"/>
                <a:gd name="connsiteY336" fmla="*/ 435555 h 2468044"/>
                <a:gd name="connsiteX337" fmla="*/ 1283072 w 1906136"/>
                <a:gd name="connsiteY337" fmla="*/ 448284 h 2468044"/>
                <a:gd name="connsiteX338" fmla="*/ 1285246 w 1906136"/>
                <a:gd name="connsiteY338" fmla="*/ 454493 h 2468044"/>
                <a:gd name="connsiteX339" fmla="*/ 1288350 w 1906136"/>
                <a:gd name="connsiteY339" fmla="*/ 457597 h 2468044"/>
                <a:gd name="connsiteX340" fmla="*/ 1292386 w 1906136"/>
                <a:gd name="connsiteY340" fmla="*/ 459770 h 2468044"/>
                <a:gd name="connsiteX341" fmla="*/ 1295490 w 1906136"/>
                <a:gd name="connsiteY341" fmla="*/ 461943 h 2468044"/>
                <a:gd name="connsiteX342" fmla="*/ 1302630 w 1906136"/>
                <a:gd name="connsiteY342" fmla="*/ 465048 h 2468044"/>
                <a:gd name="connsiteX343" fmla="*/ 1302630 w 1906136"/>
                <a:gd name="connsiteY343" fmla="*/ 481812 h 2468044"/>
                <a:gd name="connsiteX344" fmla="*/ 1304804 w 1906136"/>
                <a:gd name="connsiteY344" fmla="*/ 498576 h 2468044"/>
                <a:gd name="connsiteX345" fmla="*/ 1302630 w 1906136"/>
                <a:gd name="connsiteY345" fmla="*/ 509131 h 2468044"/>
                <a:gd name="connsiteX346" fmla="*/ 1297353 w 1906136"/>
                <a:gd name="connsiteY346" fmla="*/ 528068 h 2468044"/>
                <a:gd name="connsiteX347" fmla="*/ 1288040 w 1906136"/>
                <a:gd name="connsiteY347" fmla="*/ 542659 h 2468044"/>
                <a:gd name="connsiteX348" fmla="*/ 1273449 w 1906136"/>
                <a:gd name="connsiteY348" fmla="*/ 553214 h 2468044"/>
                <a:gd name="connsiteX349" fmla="*/ 1258858 w 1906136"/>
                <a:gd name="connsiteY349" fmla="*/ 560665 h 2468044"/>
                <a:gd name="connsiteX350" fmla="*/ 1264135 w 1906136"/>
                <a:gd name="connsiteY350" fmla="*/ 577429 h 2468044"/>
                <a:gd name="connsiteX351" fmla="*/ 1268171 w 1906136"/>
                <a:gd name="connsiteY351" fmla="*/ 595435 h 2468044"/>
                <a:gd name="connsiteX352" fmla="*/ 1270344 w 1906136"/>
                <a:gd name="connsiteY352" fmla="*/ 610026 h 2468044"/>
                <a:gd name="connsiteX353" fmla="*/ 1270344 w 1906136"/>
                <a:gd name="connsiteY353" fmla="*/ 621513 h 2468044"/>
                <a:gd name="connsiteX354" fmla="*/ 1268171 w 1906136"/>
                <a:gd name="connsiteY354" fmla="*/ 624617 h 2468044"/>
                <a:gd name="connsiteX355" fmla="*/ 1268171 w 1906136"/>
                <a:gd name="connsiteY355" fmla="*/ 626790 h 2468044"/>
                <a:gd name="connsiteX356" fmla="*/ 1268171 w 1906136"/>
                <a:gd name="connsiteY356" fmla="*/ 628963 h 2468044"/>
                <a:gd name="connsiteX357" fmla="*/ 1265998 w 1906136"/>
                <a:gd name="connsiteY357" fmla="*/ 628963 h 2468044"/>
                <a:gd name="connsiteX358" fmla="*/ 1262893 w 1906136"/>
                <a:gd name="connsiteY358" fmla="*/ 629895 h 2468044"/>
                <a:gd name="connsiteX359" fmla="*/ 1260720 w 1906136"/>
                <a:gd name="connsiteY359" fmla="*/ 629895 h 2468044"/>
                <a:gd name="connsiteX360" fmla="*/ 1258547 w 1906136"/>
                <a:gd name="connsiteY360" fmla="*/ 632068 h 2468044"/>
                <a:gd name="connsiteX361" fmla="*/ 1256374 w 1906136"/>
                <a:gd name="connsiteY361" fmla="*/ 632068 h 2468044"/>
                <a:gd name="connsiteX362" fmla="*/ 1253270 w 1906136"/>
                <a:gd name="connsiteY362" fmla="*/ 634241 h 2468044"/>
                <a:gd name="connsiteX363" fmla="*/ 1242714 w 1906136"/>
                <a:gd name="connsiteY363" fmla="*/ 617477 h 2468044"/>
                <a:gd name="connsiteX364" fmla="*/ 1233401 w 1906136"/>
                <a:gd name="connsiteY364" fmla="*/ 604748 h 2468044"/>
                <a:gd name="connsiteX365" fmla="*/ 1229365 w 1906136"/>
                <a:gd name="connsiteY365" fmla="*/ 593262 h 2468044"/>
                <a:gd name="connsiteX366" fmla="*/ 1228434 w 1906136"/>
                <a:gd name="connsiteY366" fmla="*/ 582707 h 2468044"/>
                <a:gd name="connsiteX367" fmla="*/ 1226261 w 1906136"/>
                <a:gd name="connsiteY367" fmla="*/ 571220 h 2468044"/>
                <a:gd name="connsiteX368" fmla="*/ 1222225 w 1906136"/>
                <a:gd name="connsiteY368" fmla="*/ 556629 h 2468044"/>
                <a:gd name="connsiteX369" fmla="*/ 1219121 w 1906136"/>
                <a:gd name="connsiteY369" fmla="*/ 536761 h 2468044"/>
                <a:gd name="connsiteX370" fmla="*/ 1189939 w 1906136"/>
                <a:gd name="connsiteY370" fmla="*/ 529310 h 2468044"/>
                <a:gd name="connsiteX371" fmla="*/ 1185903 w 1906136"/>
                <a:gd name="connsiteY371" fmla="*/ 529310 h 2468044"/>
                <a:gd name="connsiteX372" fmla="*/ 1184972 w 1906136"/>
                <a:gd name="connsiteY372" fmla="*/ 531483 h 2468044"/>
                <a:gd name="connsiteX373" fmla="*/ 1180936 w 1906136"/>
                <a:gd name="connsiteY373" fmla="*/ 533656 h 2468044"/>
                <a:gd name="connsiteX374" fmla="*/ 1178763 w 1906136"/>
                <a:gd name="connsiteY374" fmla="*/ 535829 h 2468044"/>
                <a:gd name="connsiteX375" fmla="*/ 1175658 w 1906136"/>
                <a:gd name="connsiteY375" fmla="*/ 535829 h 2468044"/>
                <a:gd name="connsiteX376" fmla="*/ 1171622 w 1906136"/>
                <a:gd name="connsiteY376" fmla="*/ 536761 h 2468044"/>
                <a:gd name="connsiteX377" fmla="*/ 1168518 w 1906136"/>
                <a:gd name="connsiteY377" fmla="*/ 535829 h 2468044"/>
                <a:gd name="connsiteX378" fmla="*/ 1163240 w 1906136"/>
                <a:gd name="connsiteY378" fmla="*/ 533656 h 2468044"/>
                <a:gd name="connsiteX379" fmla="*/ 1150202 w 1906136"/>
                <a:gd name="connsiteY379" fmla="*/ 527137 h 2468044"/>
                <a:gd name="connsiteX380" fmla="*/ 1139646 w 1906136"/>
                <a:gd name="connsiteY380" fmla="*/ 515650 h 2468044"/>
                <a:gd name="connsiteX381" fmla="*/ 1127229 w 1906136"/>
                <a:gd name="connsiteY381" fmla="*/ 502922 h 2468044"/>
                <a:gd name="connsiteX382" fmla="*/ 1113569 w 1906136"/>
                <a:gd name="connsiteY382" fmla="*/ 493609 h 2468044"/>
                <a:gd name="connsiteX383" fmla="*/ 1101151 w 1906136"/>
                <a:gd name="connsiteY383" fmla="*/ 488331 h 2468044"/>
                <a:gd name="connsiteX384" fmla="*/ 1088733 w 1906136"/>
                <a:gd name="connsiteY384" fmla="*/ 490504 h 2468044"/>
                <a:gd name="connsiteX385" fmla="*/ 1083456 w 1906136"/>
                <a:gd name="connsiteY385" fmla="*/ 488331 h 2468044"/>
                <a:gd name="connsiteX386" fmla="*/ 1077247 w 1906136"/>
                <a:gd name="connsiteY386" fmla="*/ 488331 h 2468044"/>
                <a:gd name="connsiteX387" fmla="*/ 1076316 w 1906136"/>
                <a:gd name="connsiteY387" fmla="*/ 486158 h 2468044"/>
                <a:gd name="connsiteX388" fmla="*/ 1076316 w 1906136"/>
                <a:gd name="connsiteY388" fmla="*/ 485227 h 2468044"/>
                <a:gd name="connsiteX389" fmla="*/ 1076316 w 1906136"/>
                <a:gd name="connsiteY389" fmla="*/ 483054 h 2468044"/>
                <a:gd name="connsiteX390" fmla="*/ 1076316 w 1906136"/>
                <a:gd name="connsiteY390" fmla="*/ 480881 h 2468044"/>
                <a:gd name="connsiteX391" fmla="*/ 1076316 w 1906136"/>
                <a:gd name="connsiteY391" fmla="*/ 477776 h 2468044"/>
                <a:gd name="connsiteX392" fmla="*/ 1076316 w 1906136"/>
                <a:gd name="connsiteY392" fmla="*/ 473430 h 2468044"/>
                <a:gd name="connsiteX393" fmla="*/ 1072280 w 1906136"/>
                <a:gd name="connsiteY393" fmla="*/ 470325 h 2468044"/>
                <a:gd name="connsiteX394" fmla="*/ 1072280 w 1906136"/>
                <a:gd name="connsiteY394" fmla="*/ 461012 h 2468044"/>
                <a:gd name="connsiteX395" fmla="*/ 1052411 w 1906136"/>
                <a:gd name="connsiteY395" fmla="*/ 461012 h 2468044"/>
                <a:gd name="connsiteX396" fmla="*/ 1052411 w 1906136"/>
                <a:gd name="connsiteY396" fmla="*/ 441143 h 2468044"/>
                <a:gd name="connsiteX397" fmla="*/ 1048375 w 1906136"/>
                <a:gd name="connsiteY397" fmla="*/ 421275 h 2468044"/>
                <a:gd name="connsiteX398" fmla="*/ 1042166 w 1906136"/>
                <a:gd name="connsiteY398" fmla="*/ 406684 h 2468044"/>
                <a:gd name="connsiteX399" fmla="*/ 1042166 w 1906136"/>
                <a:gd name="connsiteY399" fmla="*/ 382469 h 2468044"/>
                <a:gd name="connsiteX400" fmla="*/ 1048375 w 1906136"/>
                <a:gd name="connsiteY400" fmla="*/ 365705 h 2468044"/>
                <a:gd name="connsiteX401" fmla="*/ 1057689 w 1906136"/>
                <a:gd name="connsiteY401" fmla="*/ 355150 h 2468044"/>
                <a:gd name="connsiteX402" fmla="*/ 1072280 w 1906136"/>
                <a:gd name="connsiteY402" fmla="*/ 345837 h 2468044"/>
                <a:gd name="connsiteX403" fmla="*/ 1089044 w 1906136"/>
                <a:gd name="connsiteY403" fmla="*/ 340559 h 2468044"/>
                <a:gd name="connsiteX404" fmla="*/ 1089044 w 1906136"/>
                <a:gd name="connsiteY404" fmla="*/ 335282 h 2468044"/>
                <a:gd name="connsiteX405" fmla="*/ 1086871 w 1906136"/>
                <a:gd name="connsiteY405" fmla="*/ 329073 h 2468044"/>
                <a:gd name="connsiteX406" fmla="*/ 1086871 w 1906136"/>
                <a:gd name="connsiteY406" fmla="*/ 325968 h 2468044"/>
                <a:gd name="connsiteX407" fmla="*/ 1084698 w 1906136"/>
                <a:gd name="connsiteY407" fmla="*/ 323795 h 2468044"/>
                <a:gd name="connsiteX408" fmla="*/ 1083766 w 1906136"/>
                <a:gd name="connsiteY408" fmla="*/ 320691 h 2468044"/>
                <a:gd name="connsiteX409" fmla="*/ 1081593 w 1906136"/>
                <a:gd name="connsiteY409" fmla="*/ 316344 h 2468044"/>
                <a:gd name="connsiteX410" fmla="*/ 1072280 w 1906136"/>
                <a:gd name="connsiteY410" fmla="*/ 316344 h 2468044"/>
                <a:gd name="connsiteX411" fmla="*/ 1072280 w 1906136"/>
                <a:gd name="connsiteY411" fmla="*/ 313240 h 2468044"/>
                <a:gd name="connsiteX412" fmla="*/ 1079420 w 1906136"/>
                <a:gd name="connsiteY412" fmla="*/ 314171 h 2468044"/>
                <a:gd name="connsiteX413" fmla="*/ 1083456 w 1906136"/>
                <a:gd name="connsiteY413" fmla="*/ 316344 h 2468044"/>
                <a:gd name="connsiteX414" fmla="*/ 1088733 w 1906136"/>
                <a:gd name="connsiteY414" fmla="*/ 318517 h 2468044"/>
                <a:gd name="connsiteX415" fmla="*/ 1094011 w 1906136"/>
                <a:gd name="connsiteY415" fmla="*/ 320691 h 2468044"/>
                <a:gd name="connsiteX416" fmla="*/ 1101151 w 1906136"/>
                <a:gd name="connsiteY416" fmla="*/ 320691 h 2468044"/>
                <a:gd name="connsiteX417" fmla="*/ 1105187 w 1906136"/>
                <a:gd name="connsiteY417" fmla="*/ 307031 h 2468044"/>
                <a:gd name="connsiteX418" fmla="*/ 1108291 w 1906136"/>
                <a:gd name="connsiteY418" fmla="*/ 298649 h 2468044"/>
                <a:gd name="connsiteX419" fmla="*/ 1115432 w 1906136"/>
                <a:gd name="connsiteY419" fmla="*/ 291198 h 2468044"/>
                <a:gd name="connsiteX420" fmla="*/ 1124745 w 1906136"/>
                <a:gd name="connsiteY420" fmla="*/ 283748 h 2468044"/>
                <a:gd name="connsiteX421" fmla="*/ 1126918 w 1906136"/>
                <a:gd name="connsiteY421" fmla="*/ 279401 h 2468044"/>
                <a:gd name="connsiteX422" fmla="*/ 1130023 w 1906136"/>
                <a:gd name="connsiteY422" fmla="*/ 276297 h 2468044"/>
                <a:gd name="connsiteX423" fmla="*/ 1132196 w 1906136"/>
                <a:gd name="connsiteY423" fmla="*/ 271951 h 2468044"/>
                <a:gd name="connsiteX424" fmla="*/ 1132196 w 1906136"/>
                <a:gd name="connsiteY424" fmla="*/ 266673 h 2468044"/>
                <a:gd name="connsiteX425" fmla="*/ 1130023 w 1906136"/>
                <a:gd name="connsiteY425" fmla="*/ 261395 h 2468044"/>
                <a:gd name="connsiteX426" fmla="*/ 1127849 w 1906136"/>
                <a:gd name="connsiteY426" fmla="*/ 259222 h 2468044"/>
                <a:gd name="connsiteX427" fmla="*/ 1126918 w 1906136"/>
                <a:gd name="connsiteY427" fmla="*/ 257049 h 2468044"/>
                <a:gd name="connsiteX428" fmla="*/ 1124745 w 1906136"/>
                <a:gd name="connsiteY428" fmla="*/ 254876 h 2468044"/>
                <a:gd name="connsiteX429" fmla="*/ 1120709 w 1906136"/>
                <a:gd name="connsiteY429" fmla="*/ 251772 h 2468044"/>
                <a:gd name="connsiteX430" fmla="*/ 1117605 w 1906136"/>
                <a:gd name="connsiteY430" fmla="*/ 251772 h 2468044"/>
                <a:gd name="connsiteX431" fmla="*/ 1117605 w 1906136"/>
                <a:gd name="connsiteY431" fmla="*/ 247736 h 2468044"/>
                <a:gd name="connsiteX432" fmla="*/ 1135300 w 1906136"/>
                <a:gd name="connsiteY432" fmla="*/ 252082 h 2468044"/>
                <a:gd name="connsiteX433" fmla="*/ 1147718 w 1906136"/>
                <a:gd name="connsiteY433" fmla="*/ 259533 h 2468044"/>
                <a:gd name="connsiteX434" fmla="*/ 1157031 w 1906136"/>
                <a:gd name="connsiteY434" fmla="*/ 259533 h 2468044"/>
                <a:gd name="connsiteX435" fmla="*/ 1159205 w 1906136"/>
                <a:gd name="connsiteY435" fmla="*/ 241527 h 2468044"/>
                <a:gd name="connsiteX436" fmla="*/ 1161378 w 1906136"/>
                <a:gd name="connsiteY436" fmla="*/ 230040 h 2468044"/>
                <a:gd name="connsiteX437" fmla="*/ 1157342 w 1906136"/>
                <a:gd name="connsiteY437" fmla="*/ 219485 h 2468044"/>
                <a:gd name="connsiteX438" fmla="*/ 1157342 w 1906136"/>
                <a:gd name="connsiteY438" fmla="*/ 215139 h 2468044"/>
                <a:gd name="connsiteX439" fmla="*/ 1208255 w 1906136"/>
                <a:gd name="connsiteY439" fmla="*/ 212034 h 2468044"/>
                <a:gd name="connsiteX440" fmla="*/ 1208255 w 1906136"/>
                <a:gd name="connsiteY440" fmla="*/ 205826 h 2468044"/>
                <a:gd name="connsiteX441" fmla="*/ 1206082 w 1906136"/>
                <a:gd name="connsiteY441" fmla="*/ 202721 h 2468044"/>
                <a:gd name="connsiteX442" fmla="*/ 1206082 w 1906136"/>
                <a:gd name="connsiteY442" fmla="*/ 200548 h 2468044"/>
                <a:gd name="connsiteX443" fmla="*/ 1205151 w 1906136"/>
                <a:gd name="connsiteY443" fmla="*/ 198375 h 2468044"/>
                <a:gd name="connsiteX444" fmla="*/ 1202977 w 1906136"/>
                <a:gd name="connsiteY444" fmla="*/ 197444 h 2468044"/>
                <a:gd name="connsiteX445" fmla="*/ 1200804 w 1906136"/>
                <a:gd name="connsiteY445" fmla="*/ 195270 h 2468044"/>
                <a:gd name="connsiteX446" fmla="*/ 1200804 w 1906136"/>
                <a:gd name="connsiteY446" fmla="*/ 190924 h 2468044"/>
                <a:gd name="connsiteX447" fmla="*/ 1206082 w 1906136"/>
                <a:gd name="connsiteY447" fmla="*/ 193097 h 2468044"/>
                <a:gd name="connsiteX448" fmla="*/ 1210118 w 1906136"/>
                <a:gd name="connsiteY448" fmla="*/ 195270 h 2468044"/>
                <a:gd name="connsiteX449" fmla="*/ 1213222 w 1906136"/>
                <a:gd name="connsiteY449" fmla="*/ 197444 h 2468044"/>
                <a:gd name="connsiteX450" fmla="*/ 1217258 w 1906136"/>
                <a:gd name="connsiteY450" fmla="*/ 198375 h 2468044"/>
                <a:gd name="connsiteX451" fmla="*/ 1224398 w 1906136"/>
                <a:gd name="connsiteY451" fmla="*/ 198375 h 2468044"/>
                <a:gd name="connsiteX452" fmla="*/ 1226571 w 1906136"/>
                <a:gd name="connsiteY452" fmla="*/ 187820 h 2468044"/>
                <a:gd name="connsiteX453" fmla="*/ 1229676 w 1906136"/>
                <a:gd name="connsiteY453" fmla="*/ 173229 h 2468044"/>
                <a:gd name="connsiteX454" fmla="*/ 1233711 w 1906136"/>
                <a:gd name="connsiteY454" fmla="*/ 154292 h 2468044"/>
                <a:gd name="connsiteX455" fmla="*/ 1234643 w 1906136"/>
                <a:gd name="connsiteY455" fmla="*/ 138459 h 2468044"/>
                <a:gd name="connsiteX456" fmla="*/ 1236816 w 1906136"/>
                <a:gd name="connsiteY456" fmla="*/ 125731 h 2468044"/>
                <a:gd name="connsiteX457" fmla="*/ 1236816 w 1906136"/>
                <a:gd name="connsiteY457" fmla="*/ 118280 h 2468044"/>
                <a:gd name="connsiteX458" fmla="*/ 1236816 w 1906136"/>
                <a:gd name="connsiteY458" fmla="*/ 103689 h 2468044"/>
                <a:gd name="connsiteX459" fmla="*/ 1229676 w 1906136"/>
                <a:gd name="connsiteY459" fmla="*/ 97480 h 2468044"/>
                <a:gd name="connsiteX460" fmla="*/ 1220362 w 1906136"/>
                <a:gd name="connsiteY460" fmla="*/ 99653 h 2468044"/>
                <a:gd name="connsiteX461" fmla="*/ 1211980 w 1906136"/>
                <a:gd name="connsiteY461" fmla="*/ 103999 h 2468044"/>
                <a:gd name="connsiteX462" fmla="*/ 1204840 w 1906136"/>
                <a:gd name="connsiteY462" fmla="*/ 103999 h 2468044"/>
                <a:gd name="connsiteX463" fmla="*/ 1202667 w 1906136"/>
                <a:gd name="connsiteY463" fmla="*/ 99653 h 2468044"/>
                <a:gd name="connsiteX464" fmla="*/ 1198631 w 1906136"/>
                <a:gd name="connsiteY464" fmla="*/ 97480 h 2468044"/>
                <a:gd name="connsiteX465" fmla="*/ 1197700 w 1906136"/>
                <a:gd name="connsiteY465" fmla="*/ 94376 h 2468044"/>
                <a:gd name="connsiteX466" fmla="*/ 1193664 w 1906136"/>
                <a:gd name="connsiteY466" fmla="*/ 90029 h 2468044"/>
                <a:gd name="connsiteX467" fmla="*/ 1191491 w 1906136"/>
                <a:gd name="connsiteY467" fmla="*/ 86925 h 2468044"/>
                <a:gd name="connsiteX468" fmla="*/ 1188386 w 1906136"/>
                <a:gd name="connsiteY468" fmla="*/ 84752 h 2468044"/>
                <a:gd name="connsiteX469" fmla="*/ 1184351 w 1906136"/>
                <a:gd name="connsiteY469" fmla="*/ 82579 h 2468044"/>
                <a:gd name="connsiteX470" fmla="*/ 1181246 w 1906136"/>
                <a:gd name="connsiteY470" fmla="*/ 82579 h 2468044"/>
                <a:gd name="connsiteX471" fmla="*/ 1177210 w 1906136"/>
                <a:gd name="connsiteY471" fmla="*/ 86925 h 2468044"/>
                <a:gd name="connsiteX472" fmla="*/ 1166655 w 1906136"/>
                <a:gd name="connsiteY472" fmla="*/ 96238 h 2468044"/>
                <a:gd name="connsiteX473" fmla="*/ 1162619 w 1906136"/>
                <a:gd name="connsiteY473" fmla="*/ 108966 h 2468044"/>
                <a:gd name="connsiteX474" fmla="*/ 1162619 w 1906136"/>
                <a:gd name="connsiteY474" fmla="*/ 121695 h 2468044"/>
                <a:gd name="connsiteX475" fmla="*/ 1164793 w 1906136"/>
                <a:gd name="connsiteY475" fmla="*/ 134423 h 2468044"/>
                <a:gd name="connsiteX476" fmla="*/ 1164793 w 1906136"/>
                <a:gd name="connsiteY476" fmla="*/ 147151 h 2468044"/>
                <a:gd name="connsiteX477" fmla="*/ 1157652 w 1906136"/>
                <a:gd name="connsiteY477" fmla="*/ 163915 h 2468044"/>
                <a:gd name="connsiteX478" fmla="*/ 1148339 w 1906136"/>
                <a:gd name="connsiteY478" fmla="*/ 178506 h 2468044"/>
                <a:gd name="connsiteX479" fmla="*/ 1143061 w 1906136"/>
                <a:gd name="connsiteY479" fmla="*/ 176333 h 2468044"/>
                <a:gd name="connsiteX480" fmla="*/ 1139957 w 1906136"/>
                <a:gd name="connsiteY480" fmla="*/ 175402 h 2468044"/>
                <a:gd name="connsiteX481" fmla="*/ 1137784 w 1906136"/>
                <a:gd name="connsiteY481" fmla="*/ 173229 h 2468044"/>
                <a:gd name="connsiteX482" fmla="*/ 1135611 w 1906136"/>
                <a:gd name="connsiteY482" fmla="*/ 171056 h 2468044"/>
                <a:gd name="connsiteX483" fmla="*/ 1132506 w 1906136"/>
                <a:gd name="connsiteY483" fmla="*/ 167951 h 2468044"/>
                <a:gd name="connsiteX484" fmla="*/ 1134679 w 1906136"/>
                <a:gd name="connsiteY484" fmla="*/ 161742 h 2468044"/>
                <a:gd name="connsiteX485" fmla="*/ 1134679 w 1906136"/>
                <a:gd name="connsiteY485" fmla="*/ 153360 h 2468044"/>
                <a:gd name="connsiteX486" fmla="*/ 1135611 w 1906136"/>
                <a:gd name="connsiteY486" fmla="*/ 140632 h 2468044"/>
                <a:gd name="connsiteX487" fmla="*/ 1137784 w 1906136"/>
                <a:gd name="connsiteY487" fmla="*/ 126041 h 2468044"/>
                <a:gd name="connsiteX488" fmla="*/ 1137784 w 1906136"/>
                <a:gd name="connsiteY488" fmla="*/ 114244 h 2468044"/>
                <a:gd name="connsiteX489" fmla="*/ 1128470 w 1906136"/>
                <a:gd name="connsiteY489" fmla="*/ 118590 h 2468044"/>
                <a:gd name="connsiteX490" fmla="*/ 1123193 w 1906136"/>
                <a:gd name="connsiteY490" fmla="*/ 123868 h 2468044"/>
                <a:gd name="connsiteX491" fmla="*/ 1117915 w 1906136"/>
                <a:gd name="connsiteY491" fmla="*/ 129145 h 2468044"/>
                <a:gd name="connsiteX492" fmla="*/ 1112638 w 1906136"/>
                <a:gd name="connsiteY492" fmla="*/ 134423 h 2468044"/>
                <a:gd name="connsiteX493" fmla="*/ 1101151 w 1906136"/>
                <a:gd name="connsiteY493" fmla="*/ 134423 h 2468044"/>
                <a:gd name="connsiteX494" fmla="*/ 1098047 w 1906136"/>
                <a:gd name="connsiteY494" fmla="*/ 119832 h 2468044"/>
                <a:gd name="connsiteX495" fmla="*/ 1098047 w 1906136"/>
                <a:gd name="connsiteY495" fmla="*/ 103999 h 2468044"/>
                <a:gd name="connsiteX496" fmla="*/ 1071969 w 1906136"/>
                <a:gd name="connsiteY496" fmla="*/ 103999 h 2468044"/>
                <a:gd name="connsiteX497" fmla="*/ 1076005 w 1906136"/>
                <a:gd name="connsiteY497" fmla="*/ 96549 h 2468044"/>
                <a:gd name="connsiteX498" fmla="*/ 1076936 w 1906136"/>
                <a:gd name="connsiteY498" fmla="*/ 90340 h 2468044"/>
                <a:gd name="connsiteX499" fmla="*/ 1079110 w 1906136"/>
                <a:gd name="connsiteY499" fmla="*/ 85062 h 2468044"/>
                <a:gd name="connsiteX500" fmla="*/ 1083145 w 1906136"/>
                <a:gd name="connsiteY500" fmla="*/ 81958 h 2468044"/>
                <a:gd name="connsiteX501" fmla="*/ 1088423 w 1906136"/>
                <a:gd name="connsiteY501" fmla="*/ 77611 h 2468044"/>
                <a:gd name="connsiteX502" fmla="*/ 1088423 w 1906136"/>
                <a:gd name="connsiteY502" fmla="*/ 70161 h 2468044"/>
                <a:gd name="connsiteX503" fmla="*/ 1088423 w 1906136"/>
                <a:gd name="connsiteY503" fmla="*/ 62710 h 2468044"/>
                <a:gd name="connsiteX504" fmla="*/ 1086250 w 1906136"/>
                <a:gd name="connsiteY504" fmla="*/ 59606 h 2468044"/>
                <a:gd name="connsiteX505" fmla="*/ 1083145 w 1906136"/>
                <a:gd name="connsiteY505" fmla="*/ 55259 h 2468044"/>
                <a:gd name="connsiteX506" fmla="*/ 1079110 w 1906136"/>
                <a:gd name="connsiteY506" fmla="*/ 52155 h 2468044"/>
                <a:gd name="connsiteX507" fmla="*/ 1071969 w 1906136"/>
                <a:gd name="connsiteY507" fmla="*/ 49982 h 2468044"/>
                <a:gd name="connsiteX508" fmla="*/ 1074142 w 1906136"/>
                <a:gd name="connsiteY508" fmla="*/ 42531 h 2468044"/>
                <a:gd name="connsiteX509" fmla="*/ 1076316 w 1906136"/>
                <a:gd name="connsiteY509" fmla="*/ 39427 h 2468044"/>
                <a:gd name="connsiteX510" fmla="*/ 1077247 w 1906136"/>
                <a:gd name="connsiteY510" fmla="*/ 35080 h 2468044"/>
                <a:gd name="connsiteX511" fmla="*/ 1079420 w 1906136"/>
                <a:gd name="connsiteY511" fmla="*/ 29803 h 2468044"/>
                <a:gd name="connsiteX512" fmla="*/ 1081593 w 1906136"/>
                <a:gd name="connsiteY512" fmla="*/ 25457 h 2468044"/>
                <a:gd name="connsiteX513" fmla="*/ 1079420 w 1906136"/>
                <a:gd name="connsiteY513" fmla="*/ 22352 h 2468044"/>
                <a:gd name="connsiteX514" fmla="*/ 1076316 w 1906136"/>
                <a:gd name="connsiteY514" fmla="*/ 18006 h 2468044"/>
                <a:gd name="connsiteX515" fmla="*/ 1074142 w 1906136"/>
                <a:gd name="connsiteY515" fmla="*/ 17075 h 2468044"/>
                <a:gd name="connsiteX516" fmla="*/ 1071969 w 1906136"/>
                <a:gd name="connsiteY516" fmla="*/ 14901 h 2468044"/>
                <a:gd name="connsiteX517" fmla="*/ 1069796 w 1906136"/>
                <a:gd name="connsiteY517" fmla="*/ 12728 h 2468044"/>
                <a:gd name="connsiteX518" fmla="*/ 1069796 w 1906136"/>
                <a:gd name="connsiteY518" fmla="*/ 7451 h 2468044"/>
                <a:gd name="connsiteX519" fmla="*/ 1068865 w 1906136"/>
                <a:gd name="connsiteY519" fmla="*/ 0 h 2468044"/>
                <a:gd name="connsiteX520" fmla="*/ 1057378 w 1906136"/>
                <a:gd name="connsiteY520" fmla="*/ 2173 h 2468044"/>
                <a:gd name="connsiteX521" fmla="*/ 1046823 w 1906136"/>
                <a:gd name="connsiteY521" fmla="*/ 5278 h 2468044"/>
                <a:gd name="connsiteX522" fmla="*/ 1037510 w 1906136"/>
                <a:gd name="connsiteY522" fmla="*/ 9624 h 2468044"/>
                <a:gd name="connsiteX523" fmla="*/ 1025092 w 1906136"/>
                <a:gd name="connsiteY523" fmla="*/ 29492 h 2468044"/>
                <a:gd name="connsiteX524" fmla="*/ 1021056 w 1906136"/>
                <a:gd name="connsiteY524" fmla="*/ 47498 h 2468044"/>
                <a:gd name="connsiteX525" fmla="*/ 1023229 w 1906136"/>
                <a:gd name="connsiteY525" fmla="*/ 66435 h 2468044"/>
                <a:gd name="connsiteX526" fmla="*/ 1032543 w 1906136"/>
                <a:gd name="connsiteY526" fmla="*/ 82268 h 2468044"/>
                <a:gd name="connsiteX527" fmla="*/ 1044960 w 1906136"/>
                <a:gd name="connsiteY527" fmla="*/ 96859 h 2468044"/>
                <a:gd name="connsiteX528" fmla="*/ 1047134 w 1906136"/>
                <a:gd name="connsiteY528" fmla="*/ 104310 h 2468044"/>
                <a:gd name="connsiteX529" fmla="*/ 1044960 w 1906136"/>
                <a:gd name="connsiteY529" fmla="*/ 118901 h 2468044"/>
                <a:gd name="connsiteX530" fmla="*/ 1044960 w 1906136"/>
                <a:gd name="connsiteY530" fmla="*/ 135665 h 2468044"/>
                <a:gd name="connsiteX531" fmla="*/ 1044960 w 1906136"/>
                <a:gd name="connsiteY531" fmla="*/ 150256 h 2468044"/>
                <a:gd name="connsiteX532" fmla="*/ 1032543 w 1906136"/>
                <a:gd name="connsiteY532" fmla="*/ 150256 h 2468044"/>
                <a:gd name="connsiteX533" fmla="*/ 1032543 w 1906136"/>
                <a:gd name="connsiteY533" fmla="*/ 153360 h 2468044"/>
                <a:gd name="connsiteX534" fmla="*/ 1030369 w 1906136"/>
                <a:gd name="connsiteY534" fmla="*/ 159569 h 2468044"/>
                <a:gd name="connsiteX535" fmla="*/ 1030369 w 1906136"/>
                <a:gd name="connsiteY535" fmla="*/ 162674 h 2468044"/>
                <a:gd name="connsiteX536" fmla="*/ 1028196 w 1906136"/>
                <a:gd name="connsiteY536" fmla="*/ 170124 h 2468044"/>
                <a:gd name="connsiteX537" fmla="*/ 1019814 w 1906136"/>
                <a:gd name="connsiteY537" fmla="*/ 153360 h 2468044"/>
                <a:gd name="connsiteX538" fmla="*/ 1012674 w 1906136"/>
                <a:gd name="connsiteY538" fmla="*/ 137528 h 2468044"/>
                <a:gd name="connsiteX539" fmla="*/ 988770 w 1906136"/>
                <a:gd name="connsiteY539" fmla="*/ 137528 h 2468044"/>
                <a:gd name="connsiteX540" fmla="*/ 988770 w 1906136"/>
                <a:gd name="connsiteY540" fmla="*/ 150256 h 2468044"/>
                <a:gd name="connsiteX541" fmla="*/ 986597 w 1906136"/>
                <a:gd name="connsiteY541" fmla="*/ 152429 h 2468044"/>
                <a:gd name="connsiteX542" fmla="*/ 984424 w 1906136"/>
                <a:gd name="connsiteY542" fmla="*/ 153360 h 2468044"/>
                <a:gd name="connsiteX543" fmla="*/ 983492 w 1906136"/>
                <a:gd name="connsiteY543" fmla="*/ 155533 h 2468044"/>
                <a:gd name="connsiteX544" fmla="*/ 981319 w 1906136"/>
                <a:gd name="connsiteY544" fmla="*/ 157706 h 2468044"/>
                <a:gd name="connsiteX545" fmla="*/ 962692 w 1906136"/>
                <a:gd name="connsiteY545" fmla="*/ 157706 h 2468044"/>
                <a:gd name="connsiteX546" fmla="*/ 950275 w 1906136"/>
                <a:gd name="connsiteY546" fmla="*/ 155533 h 2468044"/>
                <a:gd name="connsiteX547" fmla="*/ 937857 w 1906136"/>
                <a:gd name="connsiteY547" fmla="*/ 153360 h 2468044"/>
                <a:gd name="connsiteX548" fmla="*/ 925439 w 1906136"/>
                <a:gd name="connsiteY548" fmla="*/ 150256 h 2468044"/>
                <a:gd name="connsiteX549" fmla="*/ 905570 w 1906136"/>
                <a:gd name="connsiteY549" fmla="*/ 150256 h 2468044"/>
                <a:gd name="connsiteX550" fmla="*/ 901535 w 1906136"/>
                <a:gd name="connsiteY550" fmla="*/ 142805 h 2468044"/>
                <a:gd name="connsiteX551" fmla="*/ 898430 w 1906136"/>
                <a:gd name="connsiteY551" fmla="*/ 139701 h 2468044"/>
                <a:gd name="connsiteX552" fmla="*/ 894394 w 1906136"/>
                <a:gd name="connsiteY552" fmla="*/ 133492 h 2468044"/>
                <a:gd name="connsiteX553" fmla="*/ 889117 w 1906136"/>
                <a:gd name="connsiteY553" fmla="*/ 130387 h 2468044"/>
                <a:gd name="connsiteX554" fmla="*/ 889117 w 1906136"/>
                <a:gd name="connsiteY554" fmla="*/ 117659 h 2468044"/>
                <a:gd name="connsiteX555" fmla="*/ 842239 w 1906136"/>
                <a:gd name="connsiteY555" fmla="*/ 122937 h 2468044"/>
                <a:gd name="connsiteX556" fmla="*/ 842239 w 1906136"/>
                <a:gd name="connsiteY556" fmla="*/ 126041 h 2468044"/>
                <a:gd name="connsiteX557" fmla="*/ 838204 w 1906136"/>
                <a:gd name="connsiteY557" fmla="*/ 126041 h 2468044"/>
                <a:gd name="connsiteX558" fmla="*/ 838204 w 1906136"/>
                <a:gd name="connsiteY558" fmla="*/ 132250 h 2468044"/>
                <a:gd name="connsiteX559" fmla="*/ 840377 w 1906136"/>
                <a:gd name="connsiteY559" fmla="*/ 135354 h 2468044"/>
                <a:gd name="connsiteX560" fmla="*/ 842550 w 1906136"/>
                <a:gd name="connsiteY560" fmla="*/ 139701 h 2468044"/>
                <a:gd name="connsiteX561" fmla="*/ 843481 w 1906136"/>
                <a:gd name="connsiteY561" fmla="*/ 140632 h 2468044"/>
                <a:gd name="connsiteX562" fmla="*/ 845654 w 1906136"/>
                <a:gd name="connsiteY562" fmla="*/ 145910 h 2468044"/>
                <a:gd name="connsiteX563" fmla="*/ 877941 w 1906136"/>
                <a:gd name="connsiteY563" fmla="*/ 145910 h 2468044"/>
                <a:gd name="connsiteX564" fmla="*/ 877941 w 1906136"/>
                <a:gd name="connsiteY564" fmla="*/ 150256 h 2468044"/>
                <a:gd name="connsiteX565" fmla="*/ 870800 w 1906136"/>
                <a:gd name="connsiteY565" fmla="*/ 152429 h 2468044"/>
                <a:gd name="connsiteX566" fmla="*/ 865523 w 1906136"/>
                <a:gd name="connsiteY566" fmla="*/ 153360 h 2468044"/>
                <a:gd name="connsiteX567" fmla="*/ 858383 w 1906136"/>
                <a:gd name="connsiteY567" fmla="*/ 153360 h 2468044"/>
                <a:gd name="connsiteX568" fmla="*/ 849069 w 1906136"/>
                <a:gd name="connsiteY568" fmla="*/ 153360 h 2468044"/>
                <a:gd name="connsiteX569" fmla="*/ 849069 w 1906136"/>
                <a:gd name="connsiteY569" fmla="*/ 189993 h 2468044"/>
                <a:gd name="connsiteX570" fmla="*/ 840687 w 1906136"/>
                <a:gd name="connsiteY570" fmla="*/ 179438 h 2468044"/>
                <a:gd name="connsiteX571" fmla="*/ 831374 w 1906136"/>
                <a:gd name="connsiteY571" fmla="*/ 167951 h 2468044"/>
                <a:gd name="connsiteX572" fmla="*/ 822060 w 1906136"/>
                <a:gd name="connsiteY572" fmla="*/ 157396 h 2468044"/>
                <a:gd name="connsiteX573" fmla="*/ 813678 w 1906136"/>
                <a:gd name="connsiteY573" fmla="*/ 155223 h 2468044"/>
                <a:gd name="connsiteX574" fmla="*/ 799087 w 1906136"/>
                <a:gd name="connsiteY574" fmla="*/ 155223 h 2468044"/>
                <a:gd name="connsiteX575" fmla="*/ 782323 w 1906136"/>
                <a:gd name="connsiteY575" fmla="*/ 155223 h 2468044"/>
                <a:gd name="connsiteX576" fmla="*/ 765559 w 1906136"/>
                <a:gd name="connsiteY576" fmla="*/ 153050 h 2468044"/>
                <a:gd name="connsiteX577" fmla="*/ 753141 w 1906136"/>
                <a:gd name="connsiteY577" fmla="*/ 153050 h 2468044"/>
                <a:gd name="connsiteX578" fmla="*/ 755315 w 1906136"/>
                <a:gd name="connsiteY578" fmla="*/ 149945 h 2468044"/>
                <a:gd name="connsiteX579" fmla="*/ 756246 w 1906136"/>
                <a:gd name="connsiteY579" fmla="*/ 147772 h 2468044"/>
                <a:gd name="connsiteX580" fmla="*/ 756246 w 1906136"/>
                <a:gd name="connsiteY580" fmla="*/ 145599 h 2468044"/>
                <a:gd name="connsiteX581" fmla="*/ 758419 w 1906136"/>
                <a:gd name="connsiteY581" fmla="*/ 144668 h 2468044"/>
                <a:gd name="connsiteX582" fmla="*/ 762455 w 1906136"/>
                <a:gd name="connsiteY582" fmla="*/ 142495 h 2468044"/>
                <a:gd name="connsiteX583" fmla="*/ 765559 w 1906136"/>
                <a:gd name="connsiteY583" fmla="*/ 140321 h 2468044"/>
                <a:gd name="connsiteX584" fmla="*/ 763386 w 1906136"/>
                <a:gd name="connsiteY584" fmla="*/ 137217 h 2468044"/>
                <a:gd name="connsiteX585" fmla="*/ 760282 w 1906136"/>
                <a:gd name="connsiteY585" fmla="*/ 129766 h 2468044"/>
                <a:gd name="connsiteX586" fmla="*/ 756246 w 1906136"/>
                <a:gd name="connsiteY586" fmla="*/ 124489 h 2468044"/>
                <a:gd name="connsiteX587" fmla="*/ 753141 w 1906136"/>
                <a:gd name="connsiteY587" fmla="*/ 120143 h 2468044"/>
                <a:gd name="connsiteX588" fmla="*/ 749106 w 1906136"/>
                <a:gd name="connsiteY588" fmla="*/ 117038 h 2468044"/>
                <a:gd name="connsiteX589" fmla="*/ 746001 w 1906136"/>
                <a:gd name="connsiteY589" fmla="*/ 117038 h 2468044"/>
                <a:gd name="connsiteX590" fmla="*/ 742897 w 1906136"/>
                <a:gd name="connsiteY590" fmla="*/ 117969 h 2468044"/>
                <a:gd name="connsiteX591" fmla="*/ 736688 w 1906136"/>
                <a:gd name="connsiteY591" fmla="*/ 120143 h 2468044"/>
                <a:gd name="connsiteX592" fmla="*/ 733583 w 1906136"/>
                <a:gd name="connsiteY592" fmla="*/ 122316 h 2468044"/>
                <a:gd name="connsiteX593" fmla="*/ 728306 w 1906136"/>
                <a:gd name="connsiteY593" fmla="*/ 122316 h 2468044"/>
                <a:gd name="connsiteX594" fmla="*/ 722097 w 1906136"/>
                <a:gd name="connsiteY594" fmla="*/ 122316 h 2468044"/>
                <a:gd name="connsiteX595" fmla="*/ 706575 w 1906136"/>
                <a:gd name="connsiteY595" fmla="*/ 110829 h 2468044"/>
                <a:gd name="connsiteX596" fmla="*/ 689811 w 1906136"/>
                <a:gd name="connsiteY596" fmla="*/ 98101 h 2468044"/>
                <a:gd name="connsiteX597" fmla="*/ 673046 w 1906136"/>
                <a:gd name="connsiteY597" fmla="*/ 85373 h 2468044"/>
                <a:gd name="connsiteX598" fmla="*/ 653178 w 1906136"/>
                <a:gd name="connsiteY598" fmla="*/ 80095 h 2468044"/>
                <a:gd name="connsiteX599" fmla="*/ 649142 w 1906136"/>
                <a:gd name="connsiteY599" fmla="*/ 81026 h 2468044"/>
                <a:gd name="connsiteX600" fmla="*/ 643865 w 1906136"/>
                <a:gd name="connsiteY600" fmla="*/ 83199 h 2468044"/>
                <a:gd name="connsiteX601" fmla="*/ 640760 w 1906136"/>
                <a:gd name="connsiteY601" fmla="*/ 87546 h 2468044"/>
                <a:gd name="connsiteX602" fmla="*/ 635482 w 1906136"/>
                <a:gd name="connsiteY602" fmla="*/ 90650 h 2468044"/>
                <a:gd name="connsiteX603" fmla="*/ 629274 w 1906136"/>
                <a:gd name="connsiteY603" fmla="*/ 92823 h 2468044"/>
                <a:gd name="connsiteX604" fmla="*/ 628342 w 1906136"/>
                <a:gd name="connsiteY604" fmla="*/ 88477 h 2468044"/>
                <a:gd name="connsiteX605" fmla="*/ 626169 w 1906136"/>
                <a:gd name="connsiteY605" fmla="*/ 85373 h 2468044"/>
                <a:gd name="connsiteX606" fmla="*/ 622133 w 1906136"/>
                <a:gd name="connsiteY606" fmla="*/ 80095 h 2468044"/>
                <a:gd name="connsiteX607" fmla="*/ 621202 w 1906136"/>
                <a:gd name="connsiteY607" fmla="*/ 80095 h 2468044"/>
                <a:gd name="connsiteX608" fmla="*/ 617166 w 1906136"/>
                <a:gd name="connsiteY608" fmla="*/ 80095 h 2468044"/>
                <a:gd name="connsiteX609" fmla="*/ 614993 w 1906136"/>
                <a:gd name="connsiteY609" fmla="*/ 81026 h 2468044"/>
                <a:gd name="connsiteX610" fmla="*/ 611889 w 1906136"/>
                <a:gd name="connsiteY610" fmla="*/ 83199 h 2468044"/>
                <a:gd name="connsiteX611" fmla="*/ 609715 w 1906136"/>
                <a:gd name="connsiteY611" fmla="*/ 85373 h 2468044"/>
                <a:gd name="connsiteX612" fmla="*/ 606611 w 1906136"/>
                <a:gd name="connsiteY612" fmla="*/ 88477 h 2468044"/>
                <a:gd name="connsiteX613" fmla="*/ 592951 w 1906136"/>
                <a:gd name="connsiteY613" fmla="*/ 85373 h 2468044"/>
                <a:gd name="connsiteX614" fmla="*/ 584569 w 1906136"/>
                <a:gd name="connsiteY614" fmla="*/ 77922 h 2468044"/>
                <a:gd name="connsiteX615" fmla="*/ 578360 w 1906136"/>
                <a:gd name="connsiteY615" fmla="*/ 68609 h 2468044"/>
                <a:gd name="connsiteX616" fmla="*/ 573083 w 1906136"/>
                <a:gd name="connsiteY616" fmla="*/ 55880 h 2468044"/>
                <a:gd name="connsiteX617" fmla="*/ 569978 w 1906136"/>
                <a:gd name="connsiteY617" fmla="*/ 58985 h 2468044"/>
                <a:gd name="connsiteX618" fmla="*/ 565943 w 1906136"/>
                <a:gd name="connsiteY618" fmla="*/ 65194 h 2468044"/>
                <a:gd name="connsiteX619" fmla="*/ 563770 w 1906136"/>
                <a:gd name="connsiteY619" fmla="*/ 70471 h 2468044"/>
                <a:gd name="connsiteX620" fmla="*/ 562838 w 1906136"/>
                <a:gd name="connsiteY620" fmla="*/ 75749 h 2468044"/>
                <a:gd name="connsiteX621" fmla="*/ 546074 w 1906136"/>
                <a:gd name="connsiteY621" fmla="*/ 77922 h 2468044"/>
                <a:gd name="connsiteX622" fmla="*/ 533656 w 1906136"/>
                <a:gd name="connsiteY622" fmla="*/ 77922 h 2468044"/>
                <a:gd name="connsiteX623" fmla="*/ 521238 w 1906136"/>
                <a:gd name="connsiteY623" fmla="*/ 80095 h 2468044"/>
                <a:gd name="connsiteX624" fmla="*/ 511925 w 1906136"/>
                <a:gd name="connsiteY624" fmla="*/ 85373 h 2468044"/>
                <a:gd name="connsiteX625" fmla="*/ 502612 w 1906136"/>
                <a:gd name="connsiteY625" fmla="*/ 95928 h 2468044"/>
                <a:gd name="connsiteX626" fmla="*/ 482743 w 1906136"/>
                <a:gd name="connsiteY626" fmla="*/ 92823 h 2468044"/>
                <a:gd name="connsiteX627" fmla="*/ 482743 w 1906136"/>
                <a:gd name="connsiteY627" fmla="*/ 85373 h 2468044"/>
                <a:gd name="connsiteX628" fmla="*/ 504474 w 1906136"/>
                <a:gd name="connsiteY628" fmla="*/ 76059 h 2468044"/>
                <a:gd name="connsiteX629" fmla="*/ 524343 w 1906136"/>
                <a:gd name="connsiteY629" fmla="*/ 63331 h 2468044"/>
                <a:gd name="connsiteX630" fmla="*/ 542970 w 1906136"/>
                <a:gd name="connsiteY630" fmla="*/ 48740 h 2468044"/>
                <a:gd name="connsiteX631" fmla="*/ 549179 w 1906136"/>
                <a:gd name="connsiteY631" fmla="*/ 48740 h 2468044"/>
                <a:gd name="connsiteX632" fmla="*/ 546074 w 1906136"/>
                <a:gd name="connsiteY632" fmla="*/ 46567 h 2468044"/>
                <a:gd name="connsiteX633" fmla="*/ 542970 w 1906136"/>
                <a:gd name="connsiteY633" fmla="*/ 44394 h 2468044"/>
                <a:gd name="connsiteX634" fmla="*/ 536761 w 1906136"/>
                <a:gd name="connsiteY634" fmla="*/ 43462 h 2468044"/>
                <a:gd name="connsiteX635" fmla="*/ 533656 w 1906136"/>
                <a:gd name="connsiteY635" fmla="*/ 41289 h 2468044"/>
                <a:gd name="connsiteX636" fmla="*/ 516892 w 1906136"/>
                <a:gd name="connsiteY636" fmla="*/ 44394 h 2468044"/>
                <a:gd name="connsiteX637" fmla="*/ 504474 w 1906136"/>
                <a:gd name="connsiteY637" fmla="*/ 50603 h 2468044"/>
                <a:gd name="connsiteX638" fmla="*/ 492988 w 1906136"/>
                <a:gd name="connsiteY638" fmla="*/ 58985 h 2468044"/>
                <a:gd name="connsiteX639" fmla="*/ 482433 w 1906136"/>
                <a:gd name="connsiteY639" fmla="*/ 66435 h 2468044"/>
                <a:gd name="connsiteX640" fmla="*/ 470015 w 1906136"/>
                <a:gd name="connsiteY640" fmla="*/ 73886 h 2468044"/>
                <a:gd name="connsiteX641" fmla="*/ 455424 w 1906136"/>
                <a:gd name="connsiteY641" fmla="*/ 78232 h 2468044"/>
                <a:gd name="connsiteX642" fmla="*/ 433693 w 1906136"/>
                <a:gd name="connsiteY642" fmla="*/ 80405 h 2468044"/>
                <a:gd name="connsiteX643" fmla="*/ 436797 w 1906136"/>
                <a:gd name="connsiteY643" fmla="*/ 88788 h 2468044"/>
                <a:gd name="connsiteX644" fmla="*/ 443006 w 1906136"/>
                <a:gd name="connsiteY644" fmla="*/ 96238 h 2468044"/>
                <a:gd name="connsiteX645" fmla="*/ 448284 w 1906136"/>
                <a:gd name="connsiteY645" fmla="*/ 103689 h 2468044"/>
                <a:gd name="connsiteX646" fmla="*/ 453561 w 1906136"/>
                <a:gd name="connsiteY646" fmla="*/ 109898 h 2468044"/>
                <a:gd name="connsiteX647" fmla="*/ 453561 w 1906136"/>
                <a:gd name="connsiteY647" fmla="*/ 117349 h 2468044"/>
                <a:gd name="connsiteX648" fmla="*/ 429657 w 1906136"/>
                <a:gd name="connsiteY648" fmla="*/ 113002 h 2468044"/>
                <a:gd name="connsiteX649" fmla="*/ 409788 w 1906136"/>
                <a:gd name="connsiteY649" fmla="*/ 102447 h 2468044"/>
                <a:gd name="connsiteX650" fmla="*/ 392093 w 1906136"/>
                <a:gd name="connsiteY650" fmla="*/ 90961 h 2468044"/>
                <a:gd name="connsiteX651" fmla="*/ 373466 w 1906136"/>
                <a:gd name="connsiteY651" fmla="*/ 78232 h 2468044"/>
                <a:gd name="connsiteX652" fmla="*/ 353598 w 1906136"/>
                <a:gd name="connsiteY652" fmla="*/ 68919 h 2468044"/>
                <a:gd name="connsiteX653" fmla="*/ 322243 w 1906136"/>
                <a:gd name="connsiteY653" fmla="*/ 73265 h 2468044"/>
                <a:gd name="connsiteX654" fmla="*/ 307652 w 1906136"/>
                <a:gd name="connsiteY654" fmla="*/ 68919 h 2468044"/>
                <a:gd name="connsiteX655" fmla="*/ 293061 w 1906136"/>
                <a:gd name="connsiteY655" fmla="*/ 61468 h 2468044"/>
                <a:gd name="connsiteX656" fmla="*/ 277539 w 1906136"/>
                <a:gd name="connsiteY656" fmla="*/ 56191 h 2468044"/>
                <a:gd name="connsiteX657" fmla="*/ 266052 w 1906136"/>
                <a:gd name="connsiteY657" fmla="*/ 51844 h 2468044"/>
                <a:gd name="connsiteX658" fmla="*/ 262948 w 1906136"/>
                <a:gd name="connsiteY658" fmla="*/ 51844 h 2468044"/>
                <a:gd name="connsiteX659" fmla="*/ 256739 w 1906136"/>
                <a:gd name="connsiteY659" fmla="*/ 54018 h 2468044"/>
                <a:gd name="connsiteX660" fmla="*/ 253634 w 1906136"/>
                <a:gd name="connsiteY660" fmla="*/ 56191 h 2468044"/>
                <a:gd name="connsiteX661" fmla="*/ 249598 w 1906136"/>
                <a:gd name="connsiteY661" fmla="*/ 56191 h 2468044"/>
                <a:gd name="connsiteX662" fmla="*/ 244321 w 1906136"/>
                <a:gd name="connsiteY662" fmla="*/ 58364 h 2468044"/>
                <a:gd name="connsiteX663" fmla="*/ 239043 w 1906136"/>
                <a:gd name="connsiteY663" fmla="*/ 56191 h 2468044"/>
                <a:gd name="connsiteX664" fmla="*/ 233766 w 1906136"/>
                <a:gd name="connsiteY664" fmla="*/ 54018 h 2468044"/>
                <a:gd name="connsiteX665" fmla="*/ 229730 w 1906136"/>
                <a:gd name="connsiteY665" fmla="*/ 50913 h 2468044"/>
                <a:gd name="connsiteX666" fmla="*/ 226625 w 1906136"/>
                <a:gd name="connsiteY666" fmla="*/ 46567 h 2468044"/>
                <a:gd name="connsiteX667" fmla="*/ 221348 w 1906136"/>
                <a:gd name="connsiteY667" fmla="*/ 41289 h 2468044"/>
                <a:gd name="connsiteX668" fmla="*/ 217312 w 1906136"/>
                <a:gd name="connsiteY668" fmla="*/ 38185 h 2468044"/>
                <a:gd name="connsiteX669" fmla="*/ 214208 w 1906136"/>
                <a:gd name="connsiteY669" fmla="*/ 36012 h 2468044"/>
                <a:gd name="connsiteX670" fmla="*/ 210172 w 1906136"/>
                <a:gd name="connsiteY670" fmla="*/ 36012 h 2468044"/>
                <a:gd name="connsiteX671" fmla="*/ 207067 w 1906136"/>
                <a:gd name="connsiteY671" fmla="*/ 36012 h 2468044"/>
                <a:gd name="connsiteX672" fmla="*/ 203032 w 1906136"/>
                <a:gd name="connsiteY672" fmla="*/ 38185 h 2468044"/>
                <a:gd name="connsiteX673" fmla="*/ 199927 w 1906136"/>
                <a:gd name="connsiteY673" fmla="*/ 39116 h 2468044"/>
                <a:gd name="connsiteX674" fmla="*/ 195891 w 1906136"/>
                <a:gd name="connsiteY674" fmla="*/ 39116 h 2468044"/>
                <a:gd name="connsiteX675" fmla="*/ 190614 w 1906136"/>
                <a:gd name="connsiteY675" fmla="*/ 39116 h 2468044"/>
                <a:gd name="connsiteX676" fmla="*/ 186578 w 1906136"/>
                <a:gd name="connsiteY676" fmla="*/ 36012 h 2468044"/>
                <a:gd name="connsiteX677" fmla="*/ 183473 w 1906136"/>
                <a:gd name="connsiteY677" fmla="*/ 31665 h 2468044"/>
                <a:gd name="connsiteX678" fmla="*/ 181300 w 1906136"/>
                <a:gd name="connsiteY678" fmla="*/ 30734 h 2468044"/>
                <a:gd name="connsiteX679" fmla="*/ 181300 w 1906136"/>
                <a:gd name="connsiteY679" fmla="*/ 26388 h 2468044"/>
                <a:gd name="connsiteX680" fmla="*/ 179127 w 1906136"/>
                <a:gd name="connsiteY680" fmla="*/ 24215 h 2468044"/>
                <a:gd name="connsiteX681" fmla="*/ 179127 w 1906136"/>
                <a:gd name="connsiteY681" fmla="*/ 21110 h 2468044"/>
                <a:gd name="connsiteX682" fmla="*/ 176023 w 1906136"/>
                <a:gd name="connsiteY682" fmla="*/ 18937 h 2468044"/>
                <a:gd name="connsiteX683" fmla="*/ 170745 w 1906136"/>
                <a:gd name="connsiteY683" fmla="*/ 15833 h 2468044"/>
                <a:gd name="connsiteX684" fmla="*/ 153981 w 1906136"/>
                <a:gd name="connsiteY684" fmla="*/ 26388 h 2468044"/>
                <a:gd name="connsiteX685" fmla="*/ 137217 w 1906136"/>
                <a:gd name="connsiteY685" fmla="*/ 33839 h 2468044"/>
                <a:gd name="connsiteX686" fmla="*/ 117348 w 1906136"/>
                <a:gd name="connsiteY686" fmla="*/ 39116 h 2468044"/>
                <a:gd name="connsiteX687" fmla="*/ 99653 w 1906136"/>
                <a:gd name="connsiteY687" fmla="*/ 48430 h 2468044"/>
                <a:gd name="connsiteX688" fmla="*/ 85993 w 1906136"/>
                <a:gd name="connsiteY688" fmla="*/ 58985 h 2468044"/>
                <a:gd name="connsiteX689" fmla="*/ 82889 w 1906136"/>
                <a:gd name="connsiteY689" fmla="*/ 70471 h 2468044"/>
                <a:gd name="connsiteX690" fmla="*/ 78853 w 1906136"/>
                <a:gd name="connsiteY690" fmla="*/ 83199 h 2468044"/>
                <a:gd name="connsiteX691" fmla="*/ 73576 w 1906136"/>
                <a:gd name="connsiteY691" fmla="*/ 95928 h 2468044"/>
                <a:gd name="connsiteX692" fmla="*/ 56812 w 1906136"/>
                <a:gd name="connsiteY692" fmla="*/ 105241 h 2468044"/>
                <a:gd name="connsiteX693" fmla="*/ 36012 w 1906136"/>
                <a:gd name="connsiteY693" fmla="*/ 107414 h 2468044"/>
                <a:gd name="connsiteX694" fmla="*/ 14281 w 1906136"/>
                <a:gd name="connsiteY694" fmla="*/ 105241 h 2468044"/>
                <a:gd name="connsiteX695" fmla="*/ 12107 w 1906136"/>
                <a:gd name="connsiteY695" fmla="*/ 110519 h 2468044"/>
                <a:gd name="connsiteX696" fmla="*/ 9934 w 1906136"/>
                <a:gd name="connsiteY696" fmla="*/ 116728 h 2468044"/>
                <a:gd name="connsiteX697" fmla="*/ 6830 w 1906136"/>
                <a:gd name="connsiteY697" fmla="*/ 122005 h 2468044"/>
                <a:gd name="connsiteX698" fmla="*/ 15212 w 1906136"/>
                <a:gd name="connsiteY698" fmla="*/ 138769 h 2468044"/>
                <a:gd name="connsiteX699" fmla="*/ 29803 w 1906136"/>
                <a:gd name="connsiteY699" fmla="*/ 149324 h 2468044"/>
                <a:gd name="connsiteX700" fmla="*/ 46567 w 1906136"/>
                <a:gd name="connsiteY700" fmla="*/ 159880 h 2468044"/>
                <a:gd name="connsiteX701" fmla="*/ 61158 w 1906136"/>
                <a:gd name="connsiteY701" fmla="*/ 171366 h 2468044"/>
                <a:gd name="connsiteX702" fmla="*/ 73576 w 1906136"/>
                <a:gd name="connsiteY702" fmla="*/ 185957 h 2468044"/>
                <a:gd name="connsiteX703" fmla="*/ 77611 w 1906136"/>
                <a:gd name="connsiteY703" fmla="*/ 191235 h 2468044"/>
                <a:gd name="connsiteX704" fmla="*/ 78543 w 1906136"/>
                <a:gd name="connsiteY704" fmla="*/ 196512 h 2468044"/>
                <a:gd name="connsiteX705" fmla="*/ 80716 w 1906136"/>
                <a:gd name="connsiteY705" fmla="*/ 202721 h 2468044"/>
                <a:gd name="connsiteX706" fmla="*/ 82889 w 1906136"/>
                <a:gd name="connsiteY706" fmla="*/ 207999 h 2468044"/>
                <a:gd name="connsiteX707" fmla="*/ 85993 w 1906136"/>
                <a:gd name="connsiteY707" fmla="*/ 213276 h 2468044"/>
                <a:gd name="connsiteX708" fmla="*/ 85993 w 1906136"/>
                <a:gd name="connsiteY708" fmla="*/ 220727 h 2468044"/>
                <a:gd name="connsiteX709" fmla="*/ 73576 w 1906136"/>
                <a:gd name="connsiteY709" fmla="*/ 226005 h 2468044"/>
                <a:gd name="connsiteX710" fmla="*/ 70471 w 1906136"/>
                <a:gd name="connsiteY710" fmla="*/ 220727 h 2468044"/>
                <a:gd name="connsiteX711" fmla="*/ 64262 w 1906136"/>
                <a:gd name="connsiteY711" fmla="*/ 215449 h 2468044"/>
                <a:gd name="connsiteX712" fmla="*/ 58985 w 1906136"/>
                <a:gd name="connsiteY712" fmla="*/ 211103 h 2468044"/>
                <a:gd name="connsiteX713" fmla="*/ 53707 w 1906136"/>
                <a:gd name="connsiteY713" fmla="*/ 205826 h 2468044"/>
                <a:gd name="connsiteX714" fmla="*/ 49671 w 1906136"/>
                <a:gd name="connsiteY714" fmla="*/ 205826 h 2468044"/>
                <a:gd name="connsiteX715" fmla="*/ 48740 w 1906136"/>
                <a:gd name="connsiteY715" fmla="*/ 205826 h 2468044"/>
                <a:gd name="connsiteX716" fmla="*/ 46567 w 1906136"/>
                <a:gd name="connsiteY716" fmla="*/ 207999 h 2468044"/>
                <a:gd name="connsiteX717" fmla="*/ 44394 w 1906136"/>
                <a:gd name="connsiteY717" fmla="*/ 207999 h 2468044"/>
                <a:gd name="connsiteX718" fmla="*/ 43462 w 1906136"/>
                <a:gd name="connsiteY718" fmla="*/ 210172 h 2468044"/>
                <a:gd name="connsiteX719" fmla="*/ 26698 w 1906136"/>
                <a:gd name="connsiteY719" fmla="*/ 210172 h 2468044"/>
                <a:gd name="connsiteX720" fmla="*/ 28871 w 1906136"/>
                <a:gd name="connsiteY720" fmla="*/ 213276 h 2468044"/>
                <a:gd name="connsiteX721" fmla="*/ 28871 w 1906136"/>
                <a:gd name="connsiteY721" fmla="*/ 215449 h 2468044"/>
                <a:gd name="connsiteX722" fmla="*/ 29803 w 1906136"/>
                <a:gd name="connsiteY722" fmla="*/ 217623 h 2468044"/>
                <a:gd name="connsiteX723" fmla="*/ 26698 w 1906136"/>
                <a:gd name="connsiteY723" fmla="*/ 220727 h 2468044"/>
                <a:gd name="connsiteX724" fmla="*/ 22663 w 1906136"/>
                <a:gd name="connsiteY724" fmla="*/ 225073 h 2468044"/>
                <a:gd name="connsiteX725" fmla="*/ 19558 w 1906136"/>
                <a:gd name="connsiteY725" fmla="*/ 225073 h 2468044"/>
                <a:gd name="connsiteX726" fmla="*/ 15522 w 1906136"/>
                <a:gd name="connsiteY726" fmla="*/ 226005 h 2468044"/>
                <a:gd name="connsiteX727" fmla="*/ 10245 w 1906136"/>
                <a:gd name="connsiteY727" fmla="*/ 228178 h 2468044"/>
                <a:gd name="connsiteX728" fmla="*/ 7140 w 1906136"/>
                <a:gd name="connsiteY728" fmla="*/ 230351 h 2468044"/>
                <a:gd name="connsiteX729" fmla="*/ 0 w 1906136"/>
                <a:gd name="connsiteY729" fmla="*/ 230351 h 2468044"/>
                <a:gd name="connsiteX730" fmla="*/ 3104 w 1906136"/>
                <a:gd name="connsiteY730" fmla="*/ 257670 h 2468044"/>
                <a:gd name="connsiteX731" fmla="*/ 17695 w 1906136"/>
                <a:gd name="connsiteY731" fmla="*/ 265121 h 2468044"/>
                <a:gd name="connsiteX732" fmla="*/ 36322 w 1906136"/>
                <a:gd name="connsiteY732" fmla="*/ 268225 h 2468044"/>
                <a:gd name="connsiteX733" fmla="*/ 51844 w 1906136"/>
                <a:gd name="connsiteY733" fmla="*/ 274434 h 2468044"/>
                <a:gd name="connsiteX734" fmla="*/ 63331 w 1906136"/>
                <a:gd name="connsiteY734" fmla="*/ 277539 h 2468044"/>
                <a:gd name="connsiteX735" fmla="*/ 68609 w 1906136"/>
                <a:gd name="connsiteY735" fmla="*/ 277539 h 2468044"/>
                <a:gd name="connsiteX736" fmla="*/ 71713 w 1906136"/>
                <a:gd name="connsiteY736" fmla="*/ 275365 h 2468044"/>
                <a:gd name="connsiteX737" fmla="*/ 75749 w 1906136"/>
                <a:gd name="connsiteY737" fmla="*/ 274434 h 2468044"/>
                <a:gd name="connsiteX738" fmla="*/ 77922 w 1906136"/>
                <a:gd name="connsiteY738" fmla="*/ 272261 h 2468044"/>
                <a:gd name="connsiteX739" fmla="*/ 78853 w 1906136"/>
                <a:gd name="connsiteY739" fmla="*/ 270088 h 2468044"/>
                <a:gd name="connsiteX740" fmla="*/ 82889 w 1906136"/>
                <a:gd name="connsiteY740" fmla="*/ 266983 h 2468044"/>
                <a:gd name="connsiteX741" fmla="*/ 97790 w 1906136"/>
                <a:gd name="connsiteY741" fmla="*/ 266983 h 2468044"/>
                <a:gd name="connsiteX742" fmla="*/ 95617 w 1906136"/>
                <a:gd name="connsiteY742" fmla="*/ 267915 h 2468044"/>
                <a:gd name="connsiteX743" fmla="*/ 95617 w 1906136"/>
                <a:gd name="connsiteY743" fmla="*/ 270088 h 2468044"/>
                <a:gd name="connsiteX744" fmla="*/ 95617 w 1906136"/>
                <a:gd name="connsiteY744" fmla="*/ 272261 h 2468044"/>
                <a:gd name="connsiteX745" fmla="*/ 93444 w 1906136"/>
                <a:gd name="connsiteY745" fmla="*/ 272261 h 2468044"/>
                <a:gd name="connsiteX746" fmla="*/ 91271 w 1906136"/>
                <a:gd name="connsiteY746" fmla="*/ 274434 h 2468044"/>
                <a:gd name="connsiteX747" fmla="*/ 91271 w 1906136"/>
                <a:gd name="connsiteY747" fmla="*/ 292440 h 2468044"/>
                <a:gd name="connsiteX748" fmla="*/ 85993 w 1906136"/>
                <a:gd name="connsiteY748" fmla="*/ 303926 h 2468044"/>
                <a:gd name="connsiteX749" fmla="*/ 78853 w 1906136"/>
                <a:gd name="connsiteY749" fmla="*/ 311377 h 2468044"/>
                <a:gd name="connsiteX750" fmla="*/ 68298 w 1906136"/>
                <a:gd name="connsiteY750" fmla="*/ 316655 h 2468044"/>
                <a:gd name="connsiteX751" fmla="*/ 56812 w 1906136"/>
                <a:gd name="connsiteY751" fmla="*/ 319759 h 2468044"/>
                <a:gd name="connsiteX752" fmla="*/ 44394 w 1906136"/>
                <a:gd name="connsiteY752" fmla="*/ 327210 h 2468044"/>
                <a:gd name="connsiteX753" fmla="*/ 37253 w 1906136"/>
                <a:gd name="connsiteY753" fmla="*/ 336523 h 2468044"/>
                <a:gd name="connsiteX754" fmla="*/ 31976 w 1906136"/>
                <a:gd name="connsiteY754" fmla="*/ 347078 h 2468044"/>
                <a:gd name="connsiteX755" fmla="*/ 26698 w 1906136"/>
                <a:gd name="connsiteY755" fmla="*/ 360738 h 2468044"/>
                <a:gd name="connsiteX756" fmla="*/ 20489 w 1906136"/>
                <a:gd name="connsiteY756" fmla="*/ 371293 h 2468044"/>
                <a:gd name="connsiteX757" fmla="*/ 31976 w 1906136"/>
                <a:gd name="connsiteY757" fmla="*/ 391162 h 2468044"/>
                <a:gd name="connsiteX758" fmla="*/ 46567 w 1906136"/>
                <a:gd name="connsiteY758" fmla="*/ 410099 h 2468044"/>
                <a:gd name="connsiteX759" fmla="*/ 64262 w 1906136"/>
                <a:gd name="connsiteY759" fmla="*/ 422827 h 2468044"/>
                <a:gd name="connsiteX760" fmla="*/ 66435 w 1906136"/>
                <a:gd name="connsiteY760" fmla="*/ 425000 h 2468044"/>
                <a:gd name="connsiteX761" fmla="*/ 69540 w 1906136"/>
                <a:gd name="connsiteY761" fmla="*/ 425000 h 2468044"/>
                <a:gd name="connsiteX762" fmla="*/ 71713 w 1906136"/>
                <a:gd name="connsiteY762" fmla="*/ 425000 h 2468044"/>
                <a:gd name="connsiteX763" fmla="*/ 73886 w 1906136"/>
                <a:gd name="connsiteY763" fmla="*/ 422827 h 2468044"/>
                <a:gd name="connsiteX764" fmla="*/ 76991 w 1906136"/>
                <a:gd name="connsiteY764" fmla="*/ 419723 h 2468044"/>
                <a:gd name="connsiteX765" fmla="*/ 81026 w 1906136"/>
                <a:gd name="connsiteY765" fmla="*/ 430278 h 2468044"/>
                <a:gd name="connsiteX766" fmla="*/ 86304 w 1906136"/>
                <a:gd name="connsiteY766" fmla="*/ 444869 h 2468044"/>
                <a:gd name="connsiteX767" fmla="*/ 88477 w 1906136"/>
                <a:gd name="connsiteY767" fmla="*/ 455424 h 2468044"/>
                <a:gd name="connsiteX768" fmla="*/ 93755 w 1906136"/>
                <a:gd name="connsiteY768" fmla="*/ 455424 h 2468044"/>
                <a:gd name="connsiteX769" fmla="*/ 97790 w 1906136"/>
                <a:gd name="connsiteY769" fmla="*/ 455734 h 2468044"/>
                <a:gd name="connsiteX770" fmla="*/ 98722 w 1906136"/>
                <a:gd name="connsiteY770" fmla="*/ 455734 h 2468044"/>
                <a:gd name="connsiteX771" fmla="*/ 100895 w 1906136"/>
                <a:gd name="connsiteY771" fmla="*/ 453561 h 2468044"/>
                <a:gd name="connsiteX772" fmla="*/ 103068 w 1906136"/>
                <a:gd name="connsiteY772" fmla="*/ 451388 h 2468044"/>
                <a:gd name="connsiteX773" fmla="*/ 105241 w 1906136"/>
                <a:gd name="connsiteY773" fmla="*/ 449215 h 2468044"/>
                <a:gd name="connsiteX774" fmla="*/ 108346 w 1906136"/>
                <a:gd name="connsiteY774" fmla="*/ 451388 h 2468044"/>
                <a:gd name="connsiteX775" fmla="*/ 110208 w 1906136"/>
                <a:gd name="connsiteY775" fmla="*/ 451388 h 2468044"/>
                <a:gd name="connsiteX776" fmla="*/ 112381 w 1906136"/>
                <a:gd name="connsiteY776" fmla="*/ 453561 h 2468044"/>
                <a:gd name="connsiteX777" fmla="*/ 112381 w 1906136"/>
                <a:gd name="connsiteY777" fmla="*/ 456666 h 2468044"/>
                <a:gd name="connsiteX778" fmla="*/ 112381 w 1906136"/>
                <a:gd name="connsiteY778" fmla="*/ 461012 h 2468044"/>
                <a:gd name="connsiteX779" fmla="*/ 124799 w 1906136"/>
                <a:gd name="connsiteY779" fmla="*/ 456666 h 2468044"/>
                <a:gd name="connsiteX780" fmla="*/ 134113 w 1906136"/>
                <a:gd name="connsiteY780" fmla="*/ 453561 h 2468044"/>
                <a:gd name="connsiteX781" fmla="*/ 147772 w 1906136"/>
                <a:gd name="connsiteY781" fmla="*/ 449215 h 2468044"/>
                <a:gd name="connsiteX782" fmla="*/ 144668 w 1906136"/>
                <a:gd name="connsiteY782" fmla="*/ 471257 h 2468044"/>
                <a:gd name="connsiteX783" fmla="*/ 135354 w 1906136"/>
                <a:gd name="connsiteY783" fmla="*/ 488021 h 2468044"/>
                <a:gd name="connsiteX784" fmla="*/ 122937 w 1906136"/>
                <a:gd name="connsiteY784" fmla="*/ 502612 h 2468044"/>
                <a:gd name="connsiteX785" fmla="*/ 106172 w 1906136"/>
                <a:gd name="connsiteY785" fmla="*/ 515340 h 2468044"/>
                <a:gd name="connsiteX786" fmla="*/ 88477 w 1906136"/>
                <a:gd name="connsiteY786" fmla="*/ 527137 h 2468044"/>
                <a:gd name="connsiteX787" fmla="*/ 69850 w 1906136"/>
                <a:gd name="connsiteY787" fmla="*/ 537692 h 2468044"/>
                <a:gd name="connsiteX788" fmla="*/ 54328 w 1906136"/>
                <a:gd name="connsiteY788" fmla="*/ 549179 h 2468044"/>
                <a:gd name="connsiteX789" fmla="*/ 41910 w 1906136"/>
                <a:gd name="connsiteY789" fmla="*/ 561907 h 2468044"/>
                <a:gd name="connsiteX790" fmla="*/ 37874 w 1906136"/>
                <a:gd name="connsiteY790" fmla="*/ 561907 h 2468044"/>
                <a:gd name="connsiteX791" fmla="*/ 37874 w 1906136"/>
                <a:gd name="connsiteY791" fmla="*/ 565011 h 2468044"/>
                <a:gd name="connsiteX792" fmla="*/ 48430 w 1906136"/>
                <a:gd name="connsiteY792" fmla="*/ 561907 h 2468044"/>
                <a:gd name="connsiteX793" fmla="*/ 65194 w 1906136"/>
                <a:gd name="connsiteY793" fmla="*/ 554456 h 2468044"/>
                <a:gd name="connsiteX794" fmla="*/ 86925 w 1906136"/>
                <a:gd name="connsiteY794" fmla="*/ 543901 h 2468044"/>
                <a:gd name="connsiteX795" fmla="*/ 108656 w 1906136"/>
                <a:gd name="connsiteY795" fmla="*/ 530241 h 2468044"/>
                <a:gd name="connsiteX796" fmla="*/ 130387 w 1906136"/>
                <a:gd name="connsiteY796" fmla="*/ 515650 h 2468044"/>
                <a:gd name="connsiteX797" fmla="*/ 152118 w 1906136"/>
                <a:gd name="connsiteY797" fmla="*/ 502922 h 2468044"/>
                <a:gd name="connsiteX798" fmla="*/ 169814 w 1906136"/>
                <a:gd name="connsiteY798" fmla="*/ 492367 h 2468044"/>
                <a:gd name="connsiteX799" fmla="*/ 184405 w 1906136"/>
                <a:gd name="connsiteY799" fmla="*/ 480881 h 2468044"/>
                <a:gd name="connsiteX800" fmla="*/ 191545 w 1906136"/>
                <a:gd name="connsiteY800" fmla="*/ 473430 h 2468044"/>
                <a:gd name="connsiteX801" fmla="*/ 203032 w 1906136"/>
                <a:gd name="connsiteY801" fmla="*/ 456666 h 2468044"/>
                <a:gd name="connsiteX802" fmla="*/ 210172 w 1906136"/>
                <a:gd name="connsiteY802" fmla="*/ 438660 h 2468044"/>
                <a:gd name="connsiteX803" fmla="*/ 215449 w 1906136"/>
                <a:gd name="connsiteY803" fmla="*/ 421896 h 2468044"/>
                <a:gd name="connsiteX804" fmla="*/ 222590 w 1906136"/>
                <a:gd name="connsiteY804" fmla="*/ 406063 h 2468044"/>
                <a:gd name="connsiteX805" fmla="*/ 234076 w 1906136"/>
                <a:gd name="connsiteY805" fmla="*/ 391472 h 2468044"/>
                <a:gd name="connsiteX806" fmla="*/ 247736 w 1906136"/>
                <a:gd name="connsiteY806" fmla="*/ 379986 h 2468044"/>
                <a:gd name="connsiteX807" fmla="*/ 247736 w 1906136"/>
                <a:gd name="connsiteY807" fmla="*/ 376881 h 2468044"/>
                <a:gd name="connsiteX808" fmla="*/ 257049 w 1906136"/>
                <a:gd name="connsiteY808" fmla="*/ 376881 h 2468044"/>
                <a:gd name="connsiteX809" fmla="*/ 247736 w 1906136"/>
                <a:gd name="connsiteY809" fmla="*/ 392714 h 2468044"/>
                <a:gd name="connsiteX810" fmla="*/ 237181 w 1906136"/>
                <a:gd name="connsiteY810" fmla="*/ 407305 h 2468044"/>
                <a:gd name="connsiteX811" fmla="*/ 230040 w 1906136"/>
                <a:gd name="connsiteY811" fmla="*/ 424069 h 2468044"/>
                <a:gd name="connsiteX812" fmla="*/ 224763 w 1906136"/>
                <a:gd name="connsiteY812" fmla="*/ 440833 h 2468044"/>
                <a:gd name="connsiteX813" fmla="*/ 246494 w 1906136"/>
                <a:gd name="connsiteY813" fmla="*/ 435555 h 2468044"/>
                <a:gd name="connsiteX814" fmla="*/ 262016 w 1906136"/>
                <a:gd name="connsiteY814" fmla="*/ 426242 h 2468044"/>
                <a:gd name="connsiteX815" fmla="*/ 280643 w 1906136"/>
                <a:gd name="connsiteY815" fmla="*/ 416929 h 2468044"/>
                <a:gd name="connsiteX816" fmla="*/ 280643 w 1906136"/>
                <a:gd name="connsiteY816" fmla="*/ 392714 h 2468044"/>
                <a:gd name="connsiteX817" fmla="*/ 297407 w 1906136"/>
                <a:gd name="connsiteY817" fmla="*/ 394887 h 2468044"/>
                <a:gd name="connsiteX818" fmla="*/ 307962 w 1906136"/>
                <a:gd name="connsiteY818" fmla="*/ 400165 h 2468044"/>
                <a:gd name="connsiteX819" fmla="*/ 317276 w 1906136"/>
                <a:gd name="connsiteY819" fmla="*/ 407615 h 2468044"/>
                <a:gd name="connsiteX820" fmla="*/ 327831 w 1906136"/>
                <a:gd name="connsiteY820" fmla="*/ 413824 h 2468044"/>
                <a:gd name="connsiteX821" fmla="*/ 361048 w 1906136"/>
                <a:gd name="connsiteY821" fmla="*/ 413824 h 2468044"/>
                <a:gd name="connsiteX822" fmla="*/ 376571 w 1906136"/>
                <a:gd name="connsiteY822" fmla="*/ 422206 h 2468044"/>
                <a:gd name="connsiteX823" fmla="*/ 393335 w 1906136"/>
                <a:gd name="connsiteY823" fmla="*/ 436797 h 2468044"/>
                <a:gd name="connsiteX824" fmla="*/ 407926 w 1906136"/>
                <a:gd name="connsiteY824" fmla="*/ 449526 h 2468044"/>
                <a:gd name="connsiteX825" fmla="*/ 427794 w 1906136"/>
                <a:gd name="connsiteY825" fmla="*/ 458839 h 2468044"/>
                <a:gd name="connsiteX826" fmla="*/ 451699 w 1906136"/>
                <a:gd name="connsiteY826" fmla="*/ 464117 h 2468044"/>
                <a:gd name="connsiteX827" fmla="*/ 471567 w 1906136"/>
                <a:gd name="connsiteY827" fmla="*/ 473430 h 2468044"/>
                <a:gd name="connsiteX828" fmla="*/ 486158 w 1906136"/>
                <a:gd name="connsiteY828" fmla="*/ 486158 h 2468044"/>
                <a:gd name="connsiteX829" fmla="*/ 498576 w 1906136"/>
                <a:gd name="connsiteY829" fmla="*/ 502922 h 2468044"/>
                <a:gd name="connsiteX830" fmla="*/ 507889 w 1906136"/>
                <a:gd name="connsiteY830" fmla="*/ 519686 h 2468044"/>
                <a:gd name="connsiteX831" fmla="*/ 519376 w 1906136"/>
                <a:gd name="connsiteY831" fmla="*/ 536450 h 2468044"/>
                <a:gd name="connsiteX832" fmla="*/ 531794 w 1906136"/>
                <a:gd name="connsiteY832" fmla="*/ 550110 h 2468044"/>
                <a:gd name="connsiteX833" fmla="*/ 527758 w 1906136"/>
                <a:gd name="connsiteY833" fmla="*/ 574325 h 2468044"/>
                <a:gd name="connsiteX834" fmla="*/ 539244 w 1906136"/>
                <a:gd name="connsiteY834" fmla="*/ 579602 h 2468044"/>
                <a:gd name="connsiteX835" fmla="*/ 546385 w 1906136"/>
                <a:gd name="connsiteY835" fmla="*/ 588916 h 2468044"/>
                <a:gd name="connsiteX836" fmla="*/ 551662 w 1906136"/>
                <a:gd name="connsiteY836" fmla="*/ 600402 h 2468044"/>
                <a:gd name="connsiteX837" fmla="*/ 554767 w 1906136"/>
                <a:gd name="connsiteY837" fmla="*/ 613131 h 2468044"/>
                <a:gd name="connsiteX838" fmla="*/ 560976 w 1906136"/>
                <a:gd name="connsiteY838" fmla="*/ 625859 h 2468044"/>
                <a:gd name="connsiteX839" fmla="*/ 568116 w 1906136"/>
                <a:gd name="connsiteY839" fmla="*/ 637345 h 2468044"/>
                <a:gd name="connsiteX840" fmla="*/ 576498 w 1906136"/>
                <a:gd name="connsiteY840" fmla="*/ 645727 h 2468044"/>
                <a:gd name="connsiteX841" fmla="*/ 591089 w 1906136"/>
                <a:gd name="connsiteY841" fmla="*/ 651005 h 2468044"/>
                <a:gd name="connsiteX842" fmla="*/ 587984 w 1906136"/>
                <a:gd name="connsiteY842" fmla="*/ 653178 h 2468044"/>
                <a:gd name="connsiteX843" fmla="*/ 583949 w 1906136"/>
                <a:gd name="connsiteY843" fmla="*/ 653178 h 2468044"/>
                <a:gd name="connsiteX844" fmla="*/ 580844 w 1906136"/>
                <a:gd name="connsiteY844" fmla="*/ 653178 h 2468044"/>
                <a:gd name="connsiteX845" fmla="*/ 576808 w 1906136"/>
                <a:gd name="connsiteY845" fmla="*/ 651005 h 2468044"/>
                <a:gd name="connsiteX846" fmla="*/ 568426 w 1906136"/>
                <a:gd name="connsiteY846" fmla="*/ 651005 h 2468044"/>
                <a:gd name="connsiteX847" fmla="*/ 576808 w 1906136"/>
                <a:gd name="connsiteY847" fmla="*/ 669942 h 2468044"/>
                <a:gd name="connsiteX848" fmla="*/ 588295 w 1906136"/>
                <a:gd name="connsiteY848" fmla="*/ 686706 h 2468044"/>
                <a:gd name="connsiteX849" fmla="*/ 600713 w 1906136"/>
                <a:gd name="connsiteY849" fmla="*/ 702539 h 2468044"/>
                <a:gd name="connsiteX850" fmla="*/ 604748 w 1906136"/>
                <a:gd name="connsiteY850" fmla="*/ 704712 h 2468044"/>
                <a:gd name="connsiteX851" fmla="*/ 605680 w 1906136"/>
                <a:gd name="connsiteY851" fmla="*/ 704712 h 2468044"/>
                <a:gd name="connsiteX852" fmla="*/ 605680 w 1906136"/>
                <a:gd name="connsiteY852" fmla="*/ 706885 h 2468044"/>
                <a:gd name="connsiteX853" fmla="*/ 607853 w 1906136"/>
                <a:gd name="connsiteY853" fmla="*/ 706885 h 2468044"/>
                <a:gd name="connsiteX854" fmla="*/ 613130 w 1906136"/>
                <a:gd name="connsiteY854" fmla="*/ 706885 h 2468044"/>
                <a:gd name="connsiteX855" fmla="*/ 619339 w 1906136"/>
                <a:gd name="connsiteY855" fmla="*/ 706885 h 2468044"/>
                <a:gd name="connsiteX856" fmla="*/ 620271 w 1906136"/>
                <a:gd name="connsiteY856" fmla="*/ 704712 h 2468044"/>
                <a:gd name="connsiteX857" fmla="*/ 624306 w 1906136"/>
                <a:gd name="connsiteY857" fmla="*/ 702539 h 2468044"/>
                <a:gd name="connsiteX858" fmla="*/ 626480 w 1906136"/>
                <a:gd name="connsiteY858" fmla="*/ 701608 h 2468044"/>
                <a:gd name="connsiteX859" fmla="*/ 626480 w 1906136"/>
                <a:gd name="connsiteY859" fmla="*/ 699434 h 2468044"/>
                <a:gd name="connsiteX860" fmla="*/ 627411 w 1906136"/>
                <a:gd name="connsiteY860" fmla="*/ 699434 h 2468044"/>
                <a:gd name="connsiteX861" fmla="*/ 627411 w 1906136"/>
                <a:gd name="connsiteY861" fmla="*/ 695088 h 2468044"/>
                <a:gd name="connsiteX862" fmla="*/ 622133 w 1906136"/>
                <a:gd name="connsiteY862" fmla="*/ 687638 h 2468044"/>
                <a:gd name="connsiteX863" fmla="*/ 614993 w 1906136"/>
                <a:gd name="connsiteY863" fmla="*/ 682360 h 2468044"/>
                <a:gd name="connsiteX864" fmla="*/ 607853 w 1906136"/>
                <a:gd name="connsiteY864" fmla="*/ 677082 h 2468044"/>
                <a:gd name="connsiteX865" fmla="*/ 600713 w 1906136"/>
                <a:gd name="connsiteY865" fmla="*/ 671805 h 2468044"/>
                <a:gd name="connsiteX866" fmla="*/ 600713 w 1906136"/>
                <a:gd name="connsiteY866" fmla="*/ 662491 h 2468044"/>
                <a:gd name="connsiteX867" fmla="*/ 617477 w 1906136"/>
                <a:gd name="connsiteY867" fmla="*/ 673047 h 2468044"/>
                <a:gd name="connsiteX868" fmla="*/ 632068 w 1906136"/>
                <a:gd name="connsiteY868" fmla="*/ 687638 h 2468044"/>
                <a:gd name="connsiteX869" fmla="*/ 644485 w 1906136"/>
                <a:gd name="connsiteY869" fmla="*/ 702228 h 2468044"/>
                <a:gd name="connsiteX870" fmla="*/ 644485 w 1906136"/>
                <a:gd name="connsiteY870" fmla="*/ 723339 h 2468044"/>
                <a:gd name="connsiteX871" fmla="*/ 642312 w 1906136"/>
                <a:gd name="connsiteY871" fmla="*/ 718992 h 2468044"/>
                <a:gd name="connsiteX872" fmla="*/ 639208 w 1906136"/>
                <a:gd name="connsiteY872" fmla="*/ 715888 h 2468044"/>
                <a:gd name="connsiteX873" fmla="*/ 637035 w 1906136"/>
                <a:gd name="connsiteY873" fmla="*/ 711542 h 2468044"/>
                <a:gd name="connsiteX874" fmla="*/ 633930 w 1906136"/>
                <a:gd name="connsiteY874" fmla="*/ 709369 h 2468044"/>
                <a:gd name="connsiteX875" fmla="*/ 629894 w 1906136"/>
                <a:gd name="connsiteY875" fmla="*/ 709369 h 2468044"/>
                <a:gd name="connsiteX876" fmla="*/ 626790 w 1906136"/>
                <a:gd name="connsiteY876" fmla="*/ 709369 h 2468044"/>
                <a:gd name="connsiteX877" fmla="*/ 622754 w 1906136"/>
                <a:gd name="connsiteY877" fmla="*/ 709369 h 2468044"/>
                <a:gd name="connsiteX878" fmla="*/ 617477 w 1906136"/>
                <a:gd name="connsiteY878" fmla="*/ 711542 h 2468044"/>
                <a:gd name="connsiteX879" fmla="*/ 615304 w 1906136"/>
                <a:gd name="connsiteY879" fmla="*/ 723028 h 2468044"/>
                <a:gd name="connsiteX880" fmla="*/ 613130 w 1906136"/>
                <a:gd name="connsiteY880" fmla="*/ 741034 h 2468044"/>
                <a:gd name="connsiteX881" fmla="*/ 613130 w 1906136"/>
                <a:gd name="connsiteY881" fmla="*/ 763076 h 2468044"/>
                <a:gd name="connsiteX882" fmla="*/ 613130 w 1906136"/>
                <a:gd name="connsiteY882" fmla="*/ 787291 h 2468044"/>
                <a:gd name="connsiteX883" fmla="*/ 613130 w 1906136"/>
                <a:gd name="connsiteY883" fmla="*/ 807159 h 2468044"/>
                <a:gd name="connsiteX884" fmla="*/ 612199 w 1906136"/>
                <a:gd name="connsiteY884" fmla="*/ 821750 h 2468044"/>
                <a:gd name="connsiteX885" fmla="*/ 612199 w 1906136"/>
                <a:gd name="connsiteY885" fmla="*/ 829201 h 2468044"/>
                <a:gd name="connsiteX886" fmla="*/ 613130 w 1906136"/>
                <a:gd name="connsiteY886" fmla="*/ 859624 h 2468044"/>
                <a:gd name="connsiteX887" fmla="*/ 617166 w 1906136"/>
                <a:gd name="connsiteY887" fmla="*/ 881666 h 2468044"/>
                <a:gd name="connsiteX888" fmla="*/ 622444 w 1906136"/>
                <a:gd name="connsiteY888" fmla="*/ 898430 h 2468044"/>
                <a:gd name="connsiteX889" fmla="*/ 629584 w 1906136"/>
                <a:gd name="connsiteY889" fmla="*/ 911158 h 2468044"/>
                <a:gd name="connsiteX890" fmla="*/ 641071 w 1906136"/>
                <a:gd name="connsiteY890" fmla="*/ 922645 h 2468044"/>
                <a:gd name="connsiteX891" fmla="*/ 651626 w 1906136"/>
                <a:gd name="connsiteY891" fmla="*/ 935373 h 2468044"/>
                <a:gd name="connsiteX892" fmla="*/ 664043 w 1906136"/>
                <a:gd name="connsiteY892" fmla="*/ 953379 h 2468044"/>
                <a:gd name="connsiteX893" fmla="*/ 669321 w 1906136"/>
                <a:gd name="connsiteY893" fmla="*/ 964866 h 2468044"/>
                <a:gd name="connsiteX894" fmla="*/ 673357 w 1906136"/>
                <a:gd name="connsiteY894" fmla="*/ 975421 h 2468044"/>
                <a:gd name="connsiteX895" fmla="*/ 680497 w 1906136"/>
                <a:gd name="connsiteY895" fmla="*/ 984734 h 2468044"/>
                <a:gd name="connsiteX896" fmla="*/ 691052 w 1906136"/>
                <a:gd name="connsiteY896" fmla="*/ 992185 h 2468044"/>
                <a:gd name="connsiteX897" fmla="*/ 704712 w 1906136"/>
                <a:gd name="connsiteY897" fmla="*/ 997462 h 2468044"/>
                <a:gd name="connsiteX898" fmla="*/ 715267 w 1906136"/>
                <a:gd name="connsiteY898" fmla="*/ 1003671 h 2468044"/>
                <a:gd name="connsiteX899" fmla="*/ 724580 w 1906136"/>
                <a:gd name="connsiteY899" fmla="*/ 1014226 h 2468044"/>
                <a:gd name="connsiteX900" fmla="*/ 731721 w 1906136"/>
                <a:gd name="connsiteY900" fmla="*/ 1026955 h 2468044"/>
                <a:gd name="connsiteX901" fmla="*/ 734825 w 1906136"/>
                <a:gd name="connsiteY901" fmla="*/ 1041546 h 2468044"/>
                <a:gd name="connsiteX902" fmla="*/ 741034 w 1906136"/>
                <a:gd name="connsiteY902" fmla="*/ 1054274 h 2468044"/>
                <a:gd name="connsiteX903" fmla="*/ 747243 w 1906136"/>
                <a:gd name="connsiteY903" fmla="*/ 1065761 h 2468044"/>
                <a:gd name="connsiteX904" fmla="*/ 760903 w 1906136"/>
                <a:gd name="connsiteY904" fmla="*/ 1075074 h 2468044"/>
                <a:gd name="connsiteX905" fmla="*/ 758729 w 1906136"/>
                <a:gd name="connsiteY905" fmla="*/ 1076005 h 2468044"/>
                <a:gd name="connsiteX906" fmla="*/ 758729 w 1906136"/>
                <a:gd name="connsiteY906" fmla="*/ 1078178 h 2468044"/>
                <a:gd name="connsiteX907" fmla="*/ 758729 w 1906136"/>
                <a:gd name="connsiteY907" fmla="*/ 1080351 h 2468044"/>
                <a:gd name="connsiteX908" fmla="*/ 756556 w 1906136"/>
                <a:gd name="connsiteY908" fmla="*/ 1080351 h 2468044"/>
                <a:gd name="connsiteX909" fmla="*/ 754383 w 1906136"/>
                <a:gd name="connsiteY909" fmla="*/ 1080351 h 2468044"/>
                <a:gd name="connsiteX910" fmla="*/ 751279 w 1906136"/>
                <a:gd name="connsiteY910" fmla="*/ 1082525 h 2468044"/>
                <a:gd name="connsiteX911" fmla="*/ 760592 w 1906136"/>
                <a:gd name="connsiteY911" fmla="*/ 1095253 h 2468044"/>
                <a:gd name="connsiteX912" fmla="*/ 771147 w 1906136"/>
                <a:gd name="connsiteY912" fmla="*/ 1102704 h 2468044"/>
                <a:gd name="connsiteX913" fmla="*/ 782634 w 1906136"/>
                <a:gd name="connsiteY913" fmla="*/ 1110154 h 2468044"/>
                <a:gd name="connsiteX914" fmla="*/ 791016 w 1906136"/>
                <a:gd name="connsiteY914" fmla="*/ 1119468 h 2468044"/>
                <a:gd name="connsiteX915" fmla="*/ 797225 w 1906136"/>
                <a:gd name="connsiteY915" fmla="*/ 1130023 h 2468044"/>
                <a:gd name="connsiteX916" fmla="*/ 800329 w 1906136"/>
                <a:gd name="connsiteY916" fmla="*/ 1142751 h 2468044"/>
                <a:gd name="connsiteX917" fmla="*/ 804365 w 1906136"/>
                <a:gd name="connsiteY917" fmla="*/ 1155479 h 2468044"/>
                <a:gd name="connsiteX918" fmla="*/ 809643 w 1906136"/>
                <a:gd name="connsiteY918" fmla="*/ 1155479 h 2468044"/>
                <a:gd name="connsiteX919" fmla="*/ 811816 w 1906136"/>
                <a:gd name="connsiteY919" fmla="*/ 1155479 h 2468044"/>
                <a:gd name="connsiteX920" fmla="*/ 812747 w 1906136"/>
                <a:gd name="connsiteY920" fmla="*/ 1155479 h 2468044"/>
                <a:gd name="connsiteX921" fmla="*/ 814920 w 1906136"/>
                <a:gd name="connsiteY921" fmla="*/ 1155479 h 2468044"/>
                <a:gd name="connsiteX922" fmla="*/ 817093 w 1906136"/>
                <a:gd name="connsiteY922" fmla="*/ 1155479 h 2468044"/>
                <a:gd name="connsiteX923" fmla="*/ 820198 w 1906136"/>
                <a:gd name="connsiteY923" fmla="*/ 1155479 h 2468044"/>
                <a:gd name="connsiteX924" fmla="*/ 822371 w 1906136"/>
                <a:gd name="connsiteY924" fmla="*/ 1159826 h 2468044"/>
                <a:gd name="connsiteX925" fmla="*/ 822371 w 1906136"/>
                <a:gd name="connsiteY925" fmla="*/ 1162930 h 2468044"/>
                <a:gd name="connsiteX926" fmla="*/ 824544 w 1906136"/>
                <a:gd name="connsiteY926" fmla="*/ 1169139 h 2468044"/>
                <a:gd name="connsiteX927" fmla="*/ 824544 w 1906136"/>
                <a:gd name="connsiteY927" fmla="*/ 1176590 h 2468044"/>
                <a:gd name="connsiteX928" fmla="*/ 827648 w 1906136"/>
                <a:gd name="connsiteY928" fmla="*/ 1174417 h 2468044"/>
                <a:gd name="connsiteX929" fmla="*/ 827648 w 1906136"/>
                <a:gd name="connsiteY929" fmla="*/ 1172243 h 2468044"/>
                <a:gd name="connsiteX930" fmla="*/ 829822 w 1906136"/>
                <a:gd name="connsiteY930" fmla="*/ 1170070 h 2468044"/>
                <a:gd name="connsiteX931" fmla="*/ 831995 w 1906136"/>
                <a:gd name="connsiteY931" fmla="*/ 1166966 h 2468044"/>
                <a:gd name="connsiteX932" fmla="*/ 831995 w 1906136"/>
                <a:gd name="connsiteY932" fmla="*/ 1159515 h 2468044"/>
                <a:gd name="connsiteX933" fmla="*/ 827959 w 1906136"/>
                <a:gd name="connsiteY933" fmla="*/ 1148960 h 2468044"/>
                <a:gd name="connsiteX934" fmla="*/ 819577 w 1906136"/>
                <a:gd name="connsiteY934" fmla="*/ 1132196 h 2468044"/>
                <a:gd name="connsiteX935" fmla="*/ 808090 w 1906136"/>
                <a:gd name="connsiteY935" fmla="*/ 1113259 h 2468044"/>
                <a:gd name="connsiteX936" fmla="*/ 797535 w 1906136"/>
                <a:gd name="connsiteY936" fmla="*/ 1095253 h 2468044"/>
                <a:gd name="connsiteX937" fmla="*/ 783876 w 1906136"/>
                <a:gd name="connsiteY937" fmla="*/ 1076316 h 2468044"/>
                <a:gd name="connsiteX938" fmla="*/ 773320 w 1906136"/>
                <a:gd name="connsiteY938" fmla="*/ 1061725 h 2468044"/>
                <a:gd name="connsiteX939" fmla="*/ 761834 w 1906136"/>
                <a:gd name="connsiteY939" fmla="*/ 1048996 h 2468044"/>
                <a:gd name="connsiteX940" fmla="*/ 756556 w 1906136"/>
                <a:gd name="connsiteY940" fmla="*/ 1041546 h 2468044"/>
                <a:gd name="connsiteX941" fmla="*/ 756556 w 1906136"/>
                <a:gd name="connsiteY941" fmla="*/ 1021677 h 2468044"/>
                <a:gd name="connsiteX942" fmla="*/ 760592 w 1906136"/>
                <a:gd name="connsiteY942" fmla="*/ 1023850 h 2468044"/>
                <a:gd name="connsiteX943" fmla="*/ 763697 w 1906136"/>
                <a:gd name="connsiteY943" fmla="*/ 1026955 h 2468044"/>
                <a:gd name="connsiteX944" fmla="*/ 767732 w 1906136"/>
                <a:gd name="connsiteY944" fmla="*/ 1031301 h 2468044"/>
                <a:gd name="connsiteX945" fmla="*/ 776114 w 1906136"/>
                <a:gd name="connsiteY945" fmla="*/ 1036578 h 2468044"/>
                <a:gd name="connsiteX946" fmla="*/ 782323 w 1906136"/>
                <a:gd name="connsiteY946" fmla="*/ 1048065 h 2468044"/>
                <a:gd name="connsiteX947" fmla="*/ 785428 w 1906136"/>
                <a:gd name="connsiteY947" fmla="*/ 1058620 h 2468044"/>
                <a:gd name="connsiteX948" fmla="*/ 789464 w 1906136"/>
                <a:gd name="connsiteY948" fmla="*/ 1069175 h 2468044"/>
                <a:gd name="connsiteX949" fmla="*/ 796604 w 1906136"/>
                <a:gd name="connsiteY949" fmla="*/ 1078489 h 2468044"/>
                <a:gd name="connsiteX950" fmla="*/ 797535 w 1906136"/>
                <a:gd name="connsiteY950" fmla="*/ 1080662 h 2468044"/>
                <a:gd name="connsiteX951" fmla="*/ 803744 w 1906136"/>
                <a:gd name="connsiteY951" fmla="*/ 1082835 h 2468044"/>
                <a:gd name="connsiteX952" fmla="*/ 806849 w 1906136"/>
                <a:gd name="connsiteY952" fmla="*/ 1082835 h 2468044"/>
                <a:gd name="connsiteX953" fmla="*/ 812126 w 1906136"/>
                <a:gd name="connsiteY953" fmla="*/ 1083766 h 2468044"/>
                <a:gd name="connsiteX954" fmla="*/ 816162 w 1906136"/>
                <a:gd name="connsiteY954" fmla="*/ 1085939 h 2468044"/>
                <a:gd name="connsiteX955" fmla="*/ 833857 w 1906136"/>
                <a:gd name="connsiteY955" fmla="*/ 1112327 h 2468044"/>
                <a:gd name="connsiteX956" fmla="*/ 852484 w 1906136"/>
                <a:gd name="connsiteY956" fmla="*/ 1137473 h 2468044"/>
                <a:gd name="connsiteX957" fmla="*/ 870179 w 1906136"/>
                <a:gd name="connsiteY957" fmla="*/ 1161688 h 2468044"/>
                <a:gd name="connsiteX958" fmla="*/ 890048 w 1906136"/>
                <a:gd name="connsiteY958" fmla="*/ 1183730 h 2468044"/>
                <a:gd name="connsiteX959" fmla="*/ 882908 w 1906136"/>
                <a:gd name="connsiteY959" fmla="*/ 1206703 h 2468044"/>
                <a:gd name="connsiteX960" fmla="*/ 886944 w 1906136"/>
                <a:gd name="connsiteY960" fmla="*/ 1211049 h 2468044"/>
                <a:gd name="connsiteX961" fmla="*/ 894084 w 1906136"/>
                <a:gd name="connsiteY961" fmla="*/ 1218500 h 2468044"/>
                <a:gd name="connsiteX962" fmla="*/ 901224 w 1906136"/>
                <a:gd name="connsiteY962" fmla="*/ 1227813 h 2468044"/>
                <a:gd name="connsiteX963" fmla="*/ 910537 w 1906136"/>
                <a:gd name="connsiteY963" fmla="*/ 1235264 h 2468044"/>
                <a:gd name="connsiteX964" fmla="*/ 915815 w 1906136"/>
                <a:gd name="connsiteY964" fmla="*/ 1242715 h 2468044"/>
                <a:gd name="connsiteX965" fmla="*/ 918919 w 1906136"/>
                <a:gd name="connsiteY965" fmla="*/ 1243646 h 2468044"/>
                <a:gd name="connsiteX966" fmla="*/ 939719 w 1906136"/>
                <a:gd name="connsiteY966" fmla="*/ 1240541 h 2468044"/>
                <a:gd name="connsiteX967" fmla="*/ 940651 w 1906136"/>
                <a:gd name="connsiteY967" fmla="*/ 1242715 h 2468044"/>
                <a:gd name="connsiteX968" fmla="*/ 944686 w 1906136"/>
                <a:gd name="connsiteY968" fmla="*/ 1245819 h 2468044"/>
                <a:gd name="connsiteX969" fmla="*/ 947791 w 1906136"/>
                <a:gd name="connsiteY969" fmla="*/ 1250165 h 2468044"/>
                <a:gd name="connsiteX970" fmla="*/ 951827 w 1906136"/>
                <a:gd name="connsiteY970" fmla="*/ 1253270 h 2468044"/>
                <a:gd name="connsiteX971" fmla="*/ 954931 w 1906136"/>
                <a:gd name="connsiteY971" fmla="*/ 1256374 h 2468044"/>
                <a:gd name="connsiteX972" fmla="*/ 978835 w 1906136"/>
                <a:gd name="connsiteY972" fmla="*/ 1260720 h 2468044"/>
                <a:gd name="connsiteX973" fmla="*/ 981940 w 1906136"/>
                <a:gd name="connsiteY973" fmla="*/ 1262894 h 2468044"/>
                <a:gd name="connsiteX974" fmla="*/ 985976 w 1906136"/>
                <a:gd name="connsiteY974" fmla="*/ 1265998 h 2468044"/>
                <a:gd name="connsiteX975" fmla="*/ 991253 w 1906136"/>
                <a:gd name="connsiteY975" fmla="*/ 1271276 h 2468044"/>
                <a:gd name="connsiteX976" fmla="*/ 995289 w 1906136"/>
                <a:gd name="connsiteY976" fmla="*/ 1275622 h 2468044"/>
                <a:gd name="connsiteX977" fmla="*/ 998394 w 1906136"/>
                <a:gd name="connsiteY977" fmla="*/ 1278726 h 2468044"/>
                <a:gd name="connsiteX978" fmla="*/ 1002429 w 1906136"/>
                <a:gd name="connsiteY978" fmla="*/ 1280899 h 2468044"/>
                <a:gd name="connsiteX979" fmla="*/ 1010811 w 1906136"/>
                <a:gd name="connsiteY979" fmla="*/ 1283073 h 2468044"/>
                <a:gd name="connsiteX980" fmla="*/ 1017952 w 1906136"/>
                <a:gd name="connsiteY980" fmla="*/ 1278726 h 2468044"/>
                <a:gd name="connsiteX981" fmla="*/ 1024161 w 1906136"/>
                <a:gd name="connsiteY981" fmla="*/ 1275622 h 2468044"/>
                <a:gd name="connsiteX982" fmla="*/ 1031301 w 1906136"/>
                <a:gd name="connsiteY982" fmla="*/ 1271276 h 2468044"/>
                <a:gd name="connsiteX983" fmla="*/ 1041856 w 1906136"/>
                <a:gd name="connsiteY983" fmla="*/ 1271276 h 2468044"/>
                <a:gd name="connsiteX984" fmla="*/ 1058620 w 1906136"/>
                <a:gd name="connsiteY984" fmla="*/ 1278726 h 2468044"/>
                <a:gd name="connsiteX985" fmla="*/ 1069175 w 1906136"/>
                <a:gd name="connsiteY985" fmla="*/ 1288040 h 2468044"/>
                <a:gd name="connsiteX986" fmla="*/ 1081593 w 1906136"/>
                <a:gd name="connsiteY986" fmla="*/ 1297353 h 2468044"/>
                <a:gd name="connsiteX987" fmla="*/ 1102393 w 1906136"/>
                <a:gd name="connsiteY987" fmla="*/ 1304804 h 2468044"/>
                <a:gd name="connsiteX988" fmla="*/ 1117915 w 1906136"/>
                <a:gd name="connsiteY988" fmla="*/ 1310081 h 2468044"/>
                <a:gd name="connsiteX989" fmla="*/ 1132506 w 1906136"/>
                <a:gd name="connsiteY989" fmla="*/ 1314428 h 2468044"/>
                <a:gd name="connsiteX990" fmla="*/ 1141820 w 1906136"/>
                <a:gd name="connsiteY990" fmla="*/ 1317532 h 2468044"/>
                <a:gd name="connsiteX991" fmla="*/ 1151133 w 1906136"/>
                <a:gd name="connsiteY991" fmla="*/ 1326845 h 2468044"/>
                <a:gd name="connsiteX992" fmla="*/ 1159515 w 1906136"/>
                <a:gd name="connsiteY992" fmla="*/ 1339574 h 2468044"/>
                <a:gd name="connsiteX993" fmla="*/ 1168828 w 1906136"/>
                <a:gd name="connsiteY993" fmla="*/ 1361615 h 2468044"/>
                <a:gd name="connsiteX994" fmla="*/ 1180315 w 1906136"/>
                <a:gd name="connsiteY994" fmla="*/ 1364720 h 2468044"/>
                <a:gd name="connsiteX995" fmla="*/ 1195837 w 1906136"/>
                <a:gd name="connsiteY995" fmla="*/ 1372171 h 2468044"/>
                <a:gd name="connsiteX996" fmla="*/ 1212601 w 1906136"/>
                <a:gd name="connsiteY996" fmla="*/ 1381484 h 2468044"/>
                <a:gd name="connsiteX997" fmla="*/ 1229365 w 1906136"/>
                <a:gd name="connsiteY997" fmla="*/ 1390797 h 2468044"/>
                <a:gd name="connsiteX998" fmla="*/ 1238679 w 1906136"/>
                <a:gd name="connsiteY998" fmla="*/ 1398248 h 2468044"/>
                <a:gd name="connsiteX999" fmla="*/ 1241783 w 1906136"/>
                <a:gd name="connsiteY999" fmla="*/ 1396075 h 2468044"/>
                <a:gd name="connsiteX1000" fmla="*/ 1243956 w 1906136"/>
                <a:gd name="connsiteY1000" fmla="*/ 1396075 h 2468044"/>
                <a:gd name="connsiteX1001" fmla="*/ 1244888 w 1906136"/>
                <a:gd name="connsiteY1001" fmla="*/ 1396075 h 2468044"/>
                <a:gd name="connsiteX1002" fmla="*/ 1247061 w 1906136"/>
                <a:gd name="connsiteY1002" fmla="*/ 1393902 h 2468044"/>
                <a:gd name="connsiteX1003" fmla="*/ 1249234 w 1906136"/>
                <a:gd name="connsiteY1003" fmla="*/ 1393902 h 2468044"/>
                <a:gd name="connsiteX1004" fmla="*/ 1251407 w 1906136"/>
                <a:gd name="connsiteY1004" fmla="*/ 1390797 h 2468044"/>
                <a:gd name="connsiteX1005" fmla="*/ 1251407 w 1906136"/>
                <a:gd name="connsiteY1005" fmla="*/ 1388624 h 2468044"/>
                <a:gd name="connsiteX1006" fmla="*/ 1251407 w 1906136"/>
                <a:gd name="connsiteY1006" fmla="*/ 1385520 h 2468044"/>
                <a:gd name="connsiteX1007" fmla="*/ 1249234 w 1906136"/>
                <a:gd name="connsiteY1007" fmla="*/ 1381173 h 2468044"/>
                <a:gd name="connsiteX1008" fmla="*/ 1252338 w 1906136"/>
                <a:gd name="connsiteY1008" fmla="*/ 1379000 h 2468044"/>
                <a:gd name="connsiteX1009" fmla="*/ 1254511 w 1906136"/>
                <a:gd name="connsiteY1009" fmla="*/ 1378069 h 2468044"/>
                <a:gd name="connsiteX1010" fmla="*/ 1256684 w 1906136"/>
                <a:gd name="connsiteY1010" fmla="*/ 1375896 h 2468044"/>
                <a:gd name="connsiteX1011" fmla="*/ 1258858 w 1906136"/>
                <a:gd name="connsiteY1011" fmla="*/ 1373723 h 2468044"/>
                <a:gd name="connsiteX1012" fmla="*/ 1265998 w 1906136"/>
                <a:gd name="connsiteY1012" fmla="*/ 1373723 h 2468044"/>
                <a:gd name="connsiteX1013" fmla="*/ 1273138 w 1906136"/>
                <a:gd name="connsiteY1013" fmla="*/ 1385209 h 2468044"/>
                <a:gd name="connsiteX1014" fmla="*/ 1280278 w 1906136"/>
                <a:gd name="connsiteY1014" fmla="*/ 1395764 h 2468044"/>
                <a:gd name="connsiteX1015" fmla="*/ 1285556 w 1906136"/>
                <a:gd name="connsiteY1015" fmla="*/ 1405078 h 2468044"/>
                <a:gd name="connsiteX1016" fmla="*/ 1287729 w 1906136"/>
                <a:gd name="connsiteY1016" fmla="*/ 1419669 h 2468044"/>
                <a:gd name="connsiteX1017" fmla="*/ 1287729 w 1906136"/>
                <a:gd name="connsiteY1017" fmla="*/ 1434260 h 2468044"/>
                <a:gd name="connsiteX1018" fmla="*/ 1288660 w 1906136"/>
                <a:gd name="connsiteY1018" fmla="*/ 1444815 h 2468044"/>
                <a:gd name="connsiteX1019" fmla="*/ 1276243 w 1906136"/>
                <a:gd name="connsiteY1019" fmla="*/ 1459406 h 2468044"/>
                <a:gd name="connsiteX1020" fmla="*/ 1261652 w 1906136"/>
                <a:gd name="connsiteY1020" fmla="*/ 1472134 h 2468044"/>
                <a:gd name="connsiteX1021" fmla="*/ 1249234 w 1906136"/>
                <a:gd name="connsiteY1021" fmla="*/ 1485794 h 2468044"/>
                <a:gd name="connsiteX1022" fmla="*/ 1242094 w 1906136"/>
                <a:gd name="connsiteY1022" fmla="*/ 1501626 h 2468044"/>
                <a:gd name="connsiteX1023" fmla="*/ 1236816 w 1906136"/>
                <a:gd name="connsiteY1023" fmla="*/ 1518390 h 2468044"/>
                <a:gd name="connsiteX1024" fmla="*/ 1229676 w 1906136"/>
                <a:gd name="connsiteY1024" fmla="*/ 1535155 h 2468044"/>
                <a:gd name="connsiteX1025" fmla="*/ 1234953 w 1906136"/>
                <a:gd name="connsiteY1025" fmla="*/ 1537328 h 2468044"/>
                <a:gd name="connsiteX1026" fmla="*/ 1240231 w 1906136"/>
                <a:gd name="connsiteY1026" fmla="*/ 1537328 h 2468044"/>
                <a:gd name="connsiteX1027" fmla="*/ 1245508 w 1906136"/>
                <a:gd name="connsiteY1027" fmla="*/ 1538259 h 2468044"/>
                <a:gd name="connsiteX1028" fmla="*/ 1254822 w 1906136"/>
                <a:gd name="connsiteY1028" fmla="*/ 1538259 h 2468044"/>
                <a:gd name="connsiteX1029" fmla="*/ 1254822 w 1906136"/>
                <a:gd name="connsiteY1029" fmla="*/ 1542605 h 2468044"/>
                <a:gd name="connsiteX1030" fmla="*/ 1245508 w 1906136"/>
                <a:gd name="connsiteY1030" fmla="*/ 1547883 h 2468044"/>
                <a:gd name="connsiteX1031" fmla="*/ 1239300 w 1906136"/>
                <a:gd name="connsiteY1031" fmla="*/ 1553160 h 2468044"/>
                <a:gd name="connsiteX1032" fmla="*/ 1229986 w 1906136"/>
                <a:gd name="connsiteY1032" fmla="*/ 1558438 h 2468044"/>
                <a:gd name="connsiteX1033" fmla="*/ 1229986 w 1906136"/>
                <a:gd name="connsiteY1033" fmla="*/ 1565889 h 2468044"/>
                <a:gd name="connsiteX1034" fmla="*/ 1229986 w 1906136"/>
                <a:gd name="connsiteY1034" fmla="*/ 1573339 h 2468044"/>
                <a:gd name="connsiteX1035" fmla="*/ 1229986 w 1906136"/>
                <a:gd name="connsiteY1035" fmla="*/ 1579548 h 2468044"/>
                <a:gd name="connsiteX1036" fmla="*/ 1225950 w 1906136"/>
                <a:gd name="connsiteY1036" fmla="*/ 1586999 h 2468044"/>
                <a:gd name="connsiteX1037" fmla="*/ 1229986 w 1906136"/>
                <a:gd name="connsiteY1037" fmla="*/ 1590104 h 2468044"/>
                <a:gd name="connsiteX1038" fmla="*/ 1233091 w 1906136"/>
                <a:gd name="connsiteY1038" fmla="*/ 1594450 h 2468044"/>
                <a:gd name="connsiteX1039" fmla="*/ 1237126 w 1906136"/>
                <a:gd name="connsiteY1039" fmla="*/ 1595381 h 2468044"/>
                <a:gd name="connsiteX1040" fmla="*/ 1242404 w 1906136"/>
                <a:gd name="connsiteY1040" fmla="*/ 1595381 h 2468044"/>
                <a:gd name="connsiteX1041" fmla="*/ 1245508 w 1906136"/>
                <a:gd name="connsiteY1041" fmla="*/ 1599727 h 2468044"/>
                <a:gd name="connsiteX1042" fmla="*/ 1256995 w 1906136"/>
                <a:gd name="connsiteY1042" fmla="*/ 1610283 h 2468044"/>
                <a:gd name="connsiteX1043" fmla="*/ 1264135 w 1906136"/>
                <a:gd name="connsiteY1043" fmla="*/ 1624873 h 2468044"/>
                <a:gd name="connsiteX1044" fmla="*/ 1269413 w 1906136"/>
                <a:gd name="connsiteY1044" fmla="*/ 1643811 h 2468044"/>
                <a:gd name="connsiteX1045" fmla="*/ 1274690 w 1906136"/>
                <a:gd name="connsiteY1045" fmla="*/ 1659643 h 2468044"/>
                <a:gd name="connsiteX1046" fmla="*/ 1281831 w 1906136"/>
                <a:gd name="connsiteY1046" fmla="*/ 1676407 h 2468044"/>
                <a:gd name="connsiteX1047" fmla="*/ 1302630 w 1906136"/>
                <a:gd name="connsiteY1047" fmla="*/ 1705900 h 2468044"/>
                <a:gd name="connsiteX1048" fmla="*/ 1327777 w 1906136"/>
                <a:gd name="connsiteY1048" fmla="*/ 1733219 h 2468044"/>
                <a:gd name="connsiteX1049" fmla="*/ 1359132 w 1906136"/>
                <a:gd name="connsiteY1049" fmla="*/ 1754329 h 2468044"/>
                <a:gd name="connsiteX1050" fmla="*/ 1395454 w 1906136"/>
                <a:gd name="connsiteY1050" fmla="*/ 1767989 h 2468044"/>
                <a:gd name="connsiteX1051" fmla="*/ 1391418 w 1906136"/>
                <a:gd name="connsiteY1051" fmla="*/ 1797481 h 2468044"/>
                <a:gd name="connsiteX1052" fmla="*/ 1389245 w 1906136"/>
                <a:gd name="connsiteY1052" fmla="*/ 1829147 h 2468044"/>
                <a:gd name="connsiteX1053" fmla="*/ 1388314 w 1906136"/>
                <a:gd name="connsiteY1053" fmla="*/ 1861744 h 2468044"/>
                <a:gd name="connsiteX1054" fmla="*/ 1382105 w 1906136"/>
                <a:gd name="connsiteY1054" fmla="*/ 1893409 h 2468044"/>
                <a:gd name="connsiteX1055" fmla="*/ 1371549 w 1906136"/>
                <a:gd name="connsiteY1055" fmla="*/ 1941839 h 2468044"/>
                <a:gd name="connsiteX1056" fmla="*/ 1362236 w 1906136"/>
                <a:gd name="connsiteY1056" fmla="*/ 1991199 h 2468044"/>
                <a:gd name="connsiteX1057" fmla="*/ 1351681 w 1906136"/>
                <a:gd name="connsiteY1057" fmla="*/ 2036214 h 2468044"/>
                <a:gd name="connsiteX1058" fmla="*/ 1339263 w 1906136"/>
                <a:gd name="connsiteY1058" fmla="*/ 2080297 h 2468044"/>
                <a:gd name="connsiteX1059" fmla="*/ 1337090 w 1906136"/>
                <a:gd name="connsiteY1059" fmla="*/ 2091784 h 2468044"/>
                <a:gd name="connsiteX1060" fmla="*/ 1340194 w 1906136"/>
                <a:gd name="connsiteY1060" fmla="*/ 2104512 h 2468044"/>
                <a:gd name="connsiteX1061" fmla="*/ 1342368 w 1906136"/>
                <a:gd name="connsiteY1061" fmla="*/ 2111963 h 2468044"/>
                <a:gd name="connsiteX1062" fmla="*/ 1329950 w 1906136"/>
                <a:gd name="connsiteY1062" fmla="*/ 2188643 h 2468044"/>
                <a:gd name="connsiteX1063" fmla="*/ 1329950 w 1906136"/>
                <a:gd name="connsiteY1063" fmla="*/ 2192989 h 2468044"/>
                <a:gd name="connsiteX1064" fmla="*/ 1337090 w 1906136"/>
                <a:gd name="connsiteY1064" fmla="*/ 2190816 h 2468044"/>
                <a:gd name="connsiteX1065" fmla="*/ 1340194 w 1906136"/>
                <a:gd name="connsiteY1065" fmla="*/ 2186470 h 2468044"/>
                <a:gd name="connsiteX1066" fmla="*/ 1342368 w 1906136"/>
                <a:gd name="connsiteY1066" fmla="*/ 2183365 h 2468044"/>
                <a:gd name="connsiteX1067" fmla="*/ 1345472 w 1906136"/>
                <a:gd name="connsiteY1067" fmla="*/ 2179019 h 2468044"/>
                <a:gd name="connsiteX1068" fmla="*/ 1349508 w 1906136"/>
                <a:gd name="connsiteY1068" fmla="*/ 2175915 h 2468044"/>
                <a:gd name="connsiteX1069" fmla="*/ 1349508 w 1906136"/>
                <a:gd name="connsiteY1069" fmla="*/ 2179019 h 2468044"/>
                <a:gd name="connsiteX1070" fmla="*/ 1354785 w 1906136"/>
                <a:gd name="connsiteY1070" fmla="*/ 2179019 h 2468044"/>
                <a:gd name="connsiteX1071" fmla="*/ 1345472 w 1906136"/>
                <a:gd name="connsiteY1071" fmla="*/ 2215652 h 2468044"/>
                <a:gd name="connsiteX1072" fmla="*/ 1334917 w 1906136"/>
                <a:gd name="connsiteY1072" fmla="*/ 2215652 h 2468044"/>
                <a:gd name="connsiteX1073" fmla="*/ 1327777 w 1906136"/>
                <a:gd name="connsiteY1073" fmla="*/ 2234589 h 2468044"/>
                <a:gd name="connsiteX1074" fmla="*/ 1320636 w 1906136"/>
                <a:gd name="connsiteY1074" fmla="*/ 2256631 h 2468044"/>
                <a:gd name="connsiteX1075" fmla="*/ 1315359 w 1906136"/>
                <a:gd name="connsiteY1075" fmla="*/ 2279604 h 2468044"/>
                <a:gd name="connsiteX1076" fmla="*/ 1313186 w 1906136"/>
                <a:gd name="connsiteY1076" fmla="*/ 2305992 h 2468044"/>
                <a:gd name="connsiteX1077" fmla="*/ 1311012 w 1906136"/>
                <a:gd name="connsiteY1077" fmla="*/ 2333311 h 2468044"/>
                <a:gd name="connsiteX1078" fmla="*/ 1315048 w 1906136"/>
                <a:gd name="connsiteY1078" fmla="*/ 2357525 h 2468044"/>
                <a:gd name="connsiteX1079" fmla="*/ 1322189 w 1906136"/>
                <a:gd name="connsiteY1079" fmla="*/ 2380499 h 2468044"/>
                <a:gd name="connsiteX1080" fmla="*/ 1332744 w 1906136"/>
                <a:gd name="connsiteY1080" fmla="*/ 2401609 h 2468044"/>
                <a:gd name="connsiteX1081" fmla="*/ 1349508 w 1906136"/>
                <a:gd name="connsiteY1081" fmla="*/ 2416200 h 2468044"/>
                <a:gd name="connsiteX1082" fmla="*/ 1369376 w 1906136"/>
                <a:gd name="connsiteY1082" fmla="*/ 2426755 h 2468044"/>
                <a:gd name="connsiteX1083" fmla="*/ 1369376 w 1906136"/>
                <a:gd name="connsiteY1083" fmla="*/ 2434206 h 2468044"/>
                <a:gd name="connsiteX1084" fmla="*/ 1354785 w 1906136"/>
                <a:gd name="connsiteY1084" fmla="*/ 2424892 h 2468044"/>
                <a:gd name="connsiteX1085" fmla="*/ 1342368 w 1906136"/>
                <a:gd name="connsiteY1085" fmla="*/ 2414337 h 2468044"/>
                <a:gd name="connsiteX1086" fmla="*/ 1329950 w 1906136"/>
                <a:gd name="connsiteY1086" fmla="*/ 2401609 h 2468044"/>
                <a:gd name="connsiteX1087" fmla="*/ 1325914 w 1906136"/>
                <a:gd name="connsiteY1087" fmla="*/ 2401609 h 2468044"/>
                <a:gd name="connsiteX1088" fmla="*/ 1332123 w 1906136"/>
                <a:gd name="connsiteY1088" fmla="*/ 2416200 h 2468044"/>
                <a:gd name="connsiteX1089" fmla="*/ 1342678 w 1906136"/>
                <a:gd name="connsiteY1089" fmla="*/ 2430791 h 2468044"/>
                <a:gd name="connsiteX1090" fmla="*/ 1357269 w 1906136"/>
                <a:gd name="connsiteY1090" fmla="*/ 2445382 h 2468044"/>
                <a:gd name="connsiteX1091" fmla="*/ 1374033 w 1906136"/>
                <a:gd name="connsiteY1091" fmla="*/ 2458110 h 2468044"/>
                <a:gd name="connsiteX1092" fmla="*/ 1389555 w 1906136"/>
                <a:gd name="connsiteY1092" fmla="*/ 2466492 h 2468044"/>
                <a:gd name="connsiteX1093" fmla="*/ 1406319 w 1906136"/>
                <a:gd name="connsiteY1093" fmla="*/ 2470838 h 2468044"/>
                <a:gd name="connsiteX1094" fmla="*/ 1423083 w 1906136"/>
                <a:gd name="connsiteY1094" fmla="*/ 2466492 h 2468044"/>
                <a:gd name="connsiteX1095" fmla="*/ 1426188 w 1906136"/>
                <a:gd name="connsiteY1095" fmla="*/ 2465561 h 2468044"/>
                <a:gd name="connsiteX1096" fmla="*/ 1428361 w 1906136"/>
                <a:gd name="connsiteY1096" fmla="*/ 2463388 h 2468044"/>
                <a:gd name="connsiteX1097" fmla="*/ 1430534 w 1906136"/>
                <a:gd name="connsiteY1097" fmla="*/ 2463388 h 2468044"/>
                <a:gd name="connsiteX1098" fmla="*/ 1430534 w 1906136"/>
                <a:gd name="connsiteY1098" fmla="*/ 2461214 h 2468044"/>
                <a:gd name="connsiteX1099" fmla="*/ 1432707 w 1906136"/>
                <a:gd name="connsiteY1099" fmla="*/ 2460283 h 2468044"/>
                <a:gd name="connsiteX1100" fmla="*/ 1435812 w 1906136"/>
                <a:gd name="connsiteY1100" fmla="*/ 2458110 h 2468044"/>
                <a:gd name="connsiteX1101" fmla="*/ 1432707 w 1906136"/>
                <a:gd name="connsiteY1101" fmla="*/ 2453764 h 2468044"/>
                <a:gd name="connsiteX1102" fmla="*/ 1432707 w 1906136"/>
                <a:gd name="connsiteY1102" fmla="*/ 2452832 h 2468044"/>
                <a:gd name="connsiteX1103" fmla="*/ 1432707 w 1906136"/>
                <a:gd name="connsiteY1103" fmla="*/ 2452832 h 2468044"/>
                <a:gd name="connsiteX1104" fmla="*/ 1432707 w 1906136"/>
                <a:gd name="connsiteY1104" fmla="*/ 2450659 h 2468044"/>
                <a:gd name="connsiteX1105" fmla="*/ 1428671 w 1906136"/>
                <a:gd name="connsiteY1105" fmla="*/ 2450659 h 2468044"/>
                <a:gd name="connsiteX1106" fmla="*/ 1427740 w 1906136"/>
                <a:gd name="connsiteY1106" fmla="*/ 2450659 h 2468044"/>
                <a:gd name="connsiteX1107" fmla="*/ 1421531 w 1906136"/>
                <a:gd name="connsiteY1107" fmla="*/ 2450659 h 2468044"/>
                <a:gd name="connsiteX1108" fmla="*/ 1420600 w 1906136"/>
                <a:gd name="connsiteY1108" fmla="*/ 2439173 h 2468044"/>
                <a:gd name="connsiteX1109" fmla="*/ 1418427 w 1906136"/>
                <a:gd name="connsiteY1109" fmla="*/ 2426444 h 2468044"/>
                <a:gd name="connsiteX1110" fmla="*/ 1416254 w 1906136"/>
                <a:gd name="connsiteY1110" fmla="*/ 2415889 h 2468044"/>
                <a:gd name="connsiteX1111" fmla="*/ 1413149 w 1906136"/>
                <a:gd name="connsiteY1111" fmla="*/ 2406576 h 2468044"/>
                <a:gd name="connsiteX1112" fmla="*/ 1410976 w 1906136"/>
                <a:gd name="connsiteY1112" fmla="*/ 2404403 h 2468044"/>
                <a:gd name="connsiteX1113" fmla="*/ 1410976 w 1906136"/>
                <a:gd name="connsiteY1113" fmla="*/ 2402230 h 2468044"/>
                <a:gd name="connsiteX1114" fmla="*/ 1408803 w 1906136"/>
                <a:gd name="connsiteY1114" fmla="*/ 2402230 h 2468044"/>
                <a:gd name="connsiteX1115" fmla="*/ 1405698 w 1906136"/>
                <a:gd name="connsiteY1115" fmla="*/ 2401298 h 2468044"/>
                <a:gd name="connsiteX1116" fmla="*/ 1396385 w 1906136"/>
                <a:gd name="connsiteY1116" fmla="*/ 2414027 h 2468044"/>
                <a:gd name="connsiteX1117" fmla="*/ 1384899 w 1906136"/>
                <a:gd name="connsiteY1117" fmla="*/ 2426755 h 2468044"/>
                <a:gd name="connsiteX1118" fmla="*/ 1384899 w 1906136"/>
                <a:gd name="connsiteY1118" fmla="*/ 2431101 h 2468044"/>
                <a:gd name="connsiteX1119" fmla="*/ 1381794 w 1906136"/>
                <a:gd name="connsiteY1119" fmla="*/ 2431101 h 2468044"/>
                <a:gd name="connsiteX1120" fmla="*/ 1381794 w 1906136"/>
                <a:gd name="connsiteY1120" fmla="*/ 2424892 h 2468044"/>
                <a:gd name="connsiteX1121" fmla="*/ 1381794 w 1906136"/>
                <a:gd name="connsiteY1121" fmla="*/ 2421788 h 2468044"/>
                <a:gd name="connsiteX1122" fmla="*/ 1383967 w 1906136"/>
                <a:gd name="connsiteY1122" fmla="*/ 2417442 h 2468044"/>
                <a:gd name="connsiteX1123" fmla="*/ 1384899 w 1906136"/>
                <a:gd name="connsiteY1123" fmla="*/ 2414337 h 2468044"/>
                <a:gd name="connsiteX1124" fmla="*/ 1394212 w 1906136"/>
                <a:gd name="connsiteY1124" fmla="*/ 2402851 h 2468044"/>
                <a:gd name="connsiteX1125" fmla="*/ 1406630 w 1906136"/>
                <a:gd name="connsiteY1125" fmla="*/ 2392295 h 2468044"/>
                <a:gd name="connsiteX1126" fmla="*/ 1420289 w 1906136"/>
                <a:gd name="connsiteY1126" fmla="*/ 2384845 h 2468044"/>
                <a:gd name="connsiteX1127" fmla="*/ 1428671 w 1906136"/>
                <a:gd name="connsiteY1127" fmla="*/ 2382672 h 2468044"/>
                <a:gd name="connsiteX1128" fmla="*/ 1427740 w 1906136"/>
                <a:gd name="connsiteY1128" fmla="*/ 2373358 h 2468044"/>
                <a:gd name="connsiteX1129" fmla="*/ 1423704 w 1906136"/>
                <a:gd name="connsiteY1129" fmla="*/ 2368081 h 2468044"/>
                <a:gd name="connsiteX1130" fmla="*/ 1418427 w 1906136"/>
                <a:gd name="connsiteY1130" fmla="*/ 2362803 h 2468044"/>
                <a:gd name="connsiteX1131" fmla="*/ 1413149 w 1906136"/>
                <a:gd name="connsiteY1131" fmla="*/ 2357525 h 2468044"/>
                <a:gd name="connsiteX1132" fmla="*/ 1418427 w 1906136"/>
                <a:gd name="connsiteY1132" fmla="*/ 2340761 h 2468044"/>
                <a:gd name="connsiteX1133" fmla="*/ 1427740 w 1906136"/>
                <a:gd name="connsiteY1133" fmla="*/ 2322756 h 2468044"/>
                <a:gd name="connsiteX1134" fmla="*/ 1440158 w 1906136"/>
                <a:gd name="connsiteY1134" fmla="*/ 2303818 h 2468044"/>
                <a:gd name="connsiteX1135" fmla="*/ 1454749 w 1906136"/>
                <a:gd name="connsiteY1135" fmla="*/ 2289227 h 2468044"/>
                <a:gd name="connsiteX1136" fmla="*/ 1469340 w 1906136"/>
                <a:gd name="connsiteY1136" fmla="*/ 2281777 h 2468044"/>
                <a:gd name="connsiteX1137" fmla="*/ 1472444 w 1906136"/>
                <a:gd name="connsiteY1137" fmla="*/ 2269048 h 2468044"/>
                <a:gd name="connsiteX1138" fmla="*/ 1467167 w 1906136"/>
                <a:gd name="connsiteY1138" fmla="*/ 2264702 h 2468044"/>
                <a:gd name="connsiteX1139" fmla="*/ 1461889 w 1906136"/>
                <a:gd name="connsiteY1139" fmla="*/ 2261598 h 2468044"/>
                <a:gd name="connsiteX1140" fmla="*/ 1455680 w 1906136"/>
                <a:gd name="connsiteY1140" fmla="*/ 2258493 h 2468044"/>
                <a:gd name="connsiteX1141" fmla="*/ 1452576 w 1906136"/>
                <a:gd name="connsiteY1141" fmla="*/ 2252284 h 2468044"/>
                <a:gd name="connsiteX1142" fmla="*/ 1448540 w 1906136"/>
                <a:gd name="connsiteY1142" fmla="*/ 2244834 h 2468044"/>
                <a:gd name="connsiteX1143" fmla="*/ 1448540 w 1906136"/>
                <a:gd name="connsiteY1143" fmla="*/ 2243902 h 2468044"/>
                <a:gd name="connsiteX1144" fmla="*/ 1447609 w 1906136"/>
                <a:gd name="connsiteY1144" fmla="*/ 2241729 h 2468044"/>
                <a:gd name="connsiteX1145" fmla="*/ 1448540 w 1906136"/>
                <a:gd name="connsiteY1145" fmla="*/ 2239556 h 2468044"/>
                <a:gd name="connsiteX1146" fmla="*/ 1448540 w 1906136"/>
                <a:gd name="connsiteY1146" fmla="*/ 2237383 h 2468044"/>
                <a:gd name="connsiteX1147" fmla="*/ 1448540 w 1906136"/>
                <a:gd name="connsiteY1147" fmla="*/ 2234279 h 2468044"/>
                <a:gd name="connsiteX1148" fmla="*/ 1448540 w 1906136"/>
                <a:gd name="connsiteY1148" fmla="*/ 2229001 h 2468044"/>
                <a:gd name="connsiteX1149" fmla="*/ 1454749 w 1906136"/>
                <a:gd name="connsiteY1149" fmla="*/ 2229001 h 2468044"/>
                <a:gd name="connsiteX1150" fmla="*/ 1460026 w 1906136"/>
                <a:gd name="connsiteY1150" fmla="*/ 2226828 h 2468044"/>
                <a:gd name="connsiteX1151" fmla="*/ 1462200 w 1906136"/>
                <a:gd name="connsiteY1151" fmla="*/ 2226828 h 2468044"/>
                <a:gd name="connsiteX1152" fmla="*/ 1465304 w 1906136"/>
                <a:gd name="connsiteY1152" fmla="*/ 2224655 h 2468044"/>
                <a:gd name="connsiteX1153" fmla="*/ 1469340 w 1906136"/>
                <a:gd name="connsiteY1153" fmla="*/ 2214100 h 2468044"/>
                <a:gd name="connsiteX1154" fmla="*/ 1472444 w 1906136"/>
                <a:gd name="connsiteY1154" fmla="*/ 2202613 h 2468044"/>
                <a:gd name="connsiteX1155" fmla="*/ 1477722 w 1906136"/>
                <a:gd name="connsiteY1155" fmla="*/ 2192058 h 2468044"/>
                <a:gd name="connsiteX1156" fmla="*/ 1479895 w 1906136"/>
                <a:gd name="connsiteY1156" fmla="*/ 2185849 h 2468044"/>
                <a:gd name="connsiteX1157" fmla="*/ 1483931 w 1906136"/>
                <a:gd name="connsiteY1157" fmla="*/ 2184918 h 2468044"/>
                <a:gd name="connsiteX1158" fmla="*/ 1489208 w 1906136"/>
                <a:gd name="connsiteY1158" fmla="*/ 2182745 h 2468044"/>
                <a:gd name="connsiteX1159" fmla="*/ 1494486 w 1906136"/>
                <a:gd name="connsiteY1159" fmla="*/ 2180571 h 2468044"/>
                <a:gd name="connsiteX1160" fmla="*/ 1501626 w 1906136"/>
                <a:gd name="connsiteY1160" fmla="*/ 2178398 h 2468044"/>
                <a:gd name="connsiteX1161" fmla="*/ 1498522 w 1906136"/>
                <a:gd name="connsiteY1161" fmla="*/ 2173121 h 2468044"/>
                <a:gd name="connsiteX1162" fmla="*/ 1496349 w 1906136"/>
                <a:gd name="connsiteY1162" fmla="*/ 2170016 h 2468044"/>
                <a:gd name="connsiteX1163" fmla="*/ 1492313 w 1906136"/>
                <a:gd name="connsiteY1163" fmla="*/ 2165670 h 2468044"/>
                <a:gd name="connsiteX1164" fmla="*/ 1489208 w 1906136"/>
                <a:gd name="connsiteY1164" fmla="*/ 2163497 h 2468044"/>
                <a:gd name="connsiteX1165" fmla="*/ 1485173 w 1906136"/>
                <a:gd name="connsiteY1165" fmla="*/ 2162566 h 2468044"/>
                <a:gd name="connsiteX1166" fmla="*/ 1479895 w 1906136"/>
                <a:gd name="connsiteY1166" fmla="*/ 2158219 h 2468044"/>
                <a:gd name="connsiteX1167" fmla="*/ 1472755 w 1906136"/>
                <a:gd name="connsiteY1167" fmla="*/ 2155115 h 2468044"/>
                <a:gd name="connsiteX1168" fmla="*/ 1472755 w 1906136"/>
                <a:gd name="connsiteY1168" fmla="*/ 2147664 h 2468044"/>
                <a:gd name="connsiteX1169" fmla="*/ 1487346 w 1906136"/>
                <a:gd name="connsiteY1169" fmla="*/ 2145491 h 2468044"/>
                <a:gd name="connsiteX1170" fmla="*/ 1501937 w 1906136"/>
                <a:gd name="connsiteY1170" fmla="*/ 2145491 h 2468044"/>
                <a:gd name="connsiteX1171" fmla="*/ 1513423 w 1906136"/>
                <a:gd name="connsiteY1171" fmla="*/ 2143318 h 2468044"/>
                <a:gd name="connsiteX1172" fmla="*/ 1521805 w 1906136"/>
                <a:gd name="connsiteY1172" fmla="*/ 2143318 h 2468044"/>
                <a:gd name="connsiteX1173" fmla="*/ 1520874 w 1906136"/>
                <a:gd name="connsiteY1173" fmla="*/ 2135867 h 2468044"/>
                <a:gd name="connsiteX1174" fmla="*/ 1520874 w 1906136"/>
                <a:gd name="connsiteY1174" fmla="*/ 2132763 h 2468044"/>
                <a:gd name="connsiteX1175" fmla="*/ 1520874 w 1906136"/>
                <a:gd name="connsiteY1175" fmla="*/ 2129037 h 2468044"/>
                <a:gd name="connsiteX1176" fmla="*/ 1520874 w 1906136"/>
                <a:gd name="connsiteY1176" fmla="*/ 2128106 h 2468044"/>
                <a:gd name="connsiteX1177" fmla="*/ 1521805 w 1906136"/>
                <a:gd name="connsiteY1177" fmla="*/ 2123760 h 2468044"/>
                <a:gd name="connsiteX1178" fmla="*/ 1521805 w 1906136"/>
                <a:gd name="connsiteY1178" fmla="*/ 2116309 h 2468044"/>
                <a:gd name="connsiteX1179" fmla="*/ 1521805 w 1906136"/>
                <a:gd name="connsiteY1179" fmla="*/ 2108858 h 2468044"/>
                <a:gd name="connsiteX1180" fmla="*/ 1523978 w 1906136"/>
                <a:gd name="connsiteY1180" fmla="*/ 2103581 h 2468044"/>
                <a:gd name="connsiteX1181" fmla="*/ 1526151 w 1906136"/>
                <a:gd name="connsiteY1181" fmla="*/ 2099235 h 2468044"/>
                <a:gd name="connsiteX1182" fmla="*/ 1553160 w 1906136"/>
                <a:gd name="connsiteY1182" fmla="*/ 2091784 h 2468044"/>
                <a:gd name="connsiteX1183" fmla="*/ 1585447 w 1906136"/>
                <a:gd name="connsiteY1183" fmla="*/ 2090853 h 2468044"/>
                <a:gd name="connsiteX1184" fmla="*/ 1587620 w 1906136"/>
                <a:gd name="connsiteY1184" fmla="*/ 2076262 h 2468044"/>
                <a:gd name="connsiteX1185" fmla="*/ 1589793 w 1906136"/>
                <a:gd name="connsiteY1185" fmla="*/ 2062602 h 2468044"/>
                <a:gd name="connsiteX1186" fmla="*/ 1587620 w 1906136"/>
                <a:gd name="connsiteY1186" fmla="*/ 2052047 h 2468044"/>
                <a:gd name="connsiteX1187" fmla="*/ 1582342 w 1906136"/>
                <a:gd name="connsiteY1187" fmla="*/ 2041492 h 2468044"/>
                <a:gd name="connsiteX1188" fmla="*/ 1569924 w 1906136"/>
                <a:gd name="connsiteY1188" fmla="*/ 2034041 h 2468044"/>
                <a:gd name="connsiteX1189" fmla="*/ 1569924 w 1906136"/>
                <a:gd name="connsiteY1189" fmla="*/ 2026590 h 2468044"/>
                <a:gd name="connsiteX1190" fmla="*/ 1592897 w 1906136"/>
                <a:gd name="connsiteY1190" fmla="*/ 2031868 h 2468044"/>
                <a:gd name="connsiteX1191" fmla="*/ 1618975 w 1906136"/>
                <a:gd name="connsiteY1191" fmla="*/ 2037145 h 2468044"/>
                <a:gd name="connsiteX1192" fmla="*/ 1631393 w 1906136"/>
                <a:gd name="connsiteY1192" fmla="*/ 2022554 h 2468044"/>
                <a:gd name="connsiteX1193" fmla="*/ 1642879 w 1906136"/>
                <a:gd name="connsiteY1193" fmla="*/ 2009826 h 2468044"/>
                <a:gd name="connsiteX1194" fmla="*/ 1653434 w 1906136"/>
                <a:gd name="connsiteY1194" fmla="*/ 1995235 h 2468044"/>
                <a:gd name="connsiteX1195" fmla="*/ 1662747 w 1906136"/>
                <a:gd name="connsiteY1195" fmla="*/ 1973194 h 2468044"/>
                <a:gd name="connsiteX1196" fmla="*/ 1663679 w 1906136"/>
                <a:gd name="connsiteY1196" fmla="*/ 1973194 h 2468044"/>
                <a:gd name="connsiteX1197" fmla="*/ 1665852 w 1906136"/>
                <a:gd name="connsiteY1197" fmla="*/ 1971020 h 2468044"/>
                <a:gd name="connsiteX1198" fmla="*/ 1668025 w 1906136"/>
                <a:gd name="connsiteY1198" fmla="*/ 1971020 h 2468044"/>
                <a:gd name="connsiteX1199" fmla="*/ 1670198 w 1906136"/>
                <a:gd name="connsiteY1199" fmla="*/ 1968847 h 2468044"/>
                <a:gd name="connsiteX1200" fmla="*/ 1671130 w 1906136"/>
                <a:gd name="connsiteY1200" fmla="*/ 1973194 h 2468044"/>
                <a:gd name="connsiteX1201" fmla="*/ 1673303 w 1906136"/>
                <a:gd name="connsiteY1201" fmla="*/ 1978471 h 2468044"/>
                <a:gd name="connsiteX1202" fmla="*/ 1673303 w 1906136"/>
                <a:gd name="connsiteY1202" fmla="*/ 1982817 h 2468044"/>
                <a:gd name="connsiteX1203" fmla="*/ 1673303 w 1906136"/>
                <a:gd name="connsiteY1203" fmla="*/ 1990268 h 2468044"/>
                <a:gd name="connsiteX1204" fmla="*/ 1678580 w 1906136"/>
                <a:gd name="connsiteY1204" fmla="*/ 1990268 h 2468044"/>
                <a:gd name="connsiteX1205" fmla="*/ 1685721 w 1906136"/>
                <a:gd name="connsiteY1205" fmla="*/ 1969158 h 2468044"/>
                <a:gd name="connsiteX1206" fmla="*/ 1692861 w 1906136"/>
                <a:gd name="connsiteY1206" fmla="*/ 1953325 h 2468044"/>
                <a:gd name="connsiteX1207" fmla="*/ 1700001 w 1906136"/>
                <a:gd name="connsiteY1207" fmla="*/ 1936561 h 2468044"/>
                <a:gd name="connsiteX1208" fmla="*/ 1704037 w 1906136"/>
                <a:gd name="connsiteY1208" fmla="*/ 1916692 h 2468044"/>
                <a:gd name="connsiteX1209" fmla="*/ 1706210 w 1906136"/>
                <a:gd name="connsiteY1209" fmla="*/ 1892478 h 2468044"/>
                <a:gd name="connsiteX1210" fmla="*/ 1718628 w 1906136"/>
                <a:gd name="connsiteY1210" fmla="*/ 1892478 h 2468044"/>
                <a:gd name="connsiteX1211" fmla="*/ 1716455 w 1906136"/>
                <a:gd name="connsiteY1211" fmla="*/ 1887200 h 2468044"/>
                <a:gd name="connsiteX1212" fmla="*/ 1714282 w 1906136"/>
                <a:gd name="connsiteY1212" fmla="*/ 1881923 h 2468044"/>
                <a:gd name="connsiteX1213" fmla="*/ 1714282 w 1906136"/>
                <a:gd name="connsiteY1213" fmla="*/ 1877576 h 2468044"/>
                <a:gd name="connsiteX1214" fmla="*/ 1714282 w 1906136"/>
                <a:gd name="connsiteY1214" fmla="*/ 1874472 h 2468044"/>
                <a:gd name="connsiteX1215" fmla="*/ 1718317 w 1906136"/>
                <a:gd name="connsiteY1215" fmla="*/ 1868263 h 2468044"/>
                <a:gd name="connsiteX1216" fmla="*/ 1727631 w 1906136"/>
                <a:gd name="connsiteY1216" fmla="*/ 1857708 h 2468044"/>
                <a:gd name="connsiteX1217" fmla="*/ 1742222 w 1906136"/>
                <a:gd name="connsiteY1217" fmla="*/ 1852430 h 2468044"/>
                <a:gd name="connsiteX1218" fmla="*/ 1757744 w 1906136"/>
                <a:gd name="connsiteY1218" fmla="*/ 1848084 h 2468044"/>
                <a:gd name="connsiteX1219" fmla="*/ 1774508 w 1906136"/>
                <a:gd name="connsiteY1219" fmla="*/ 1847153 h 2468044"/>
                <a:gd name="connsiteX1220" fmla="*/ 1791272 w 1906136"/>
                <a:gd name="connsiteY1220" fmla="*/ 1844979 h 2468044"/>
                <a:gd name="connsiteX1221" fmla="*/ 1801827 w 1906136"/>
                <a:gd name="connsiteY1221" fmla="*/ 1840633 h 2468044"/>
                <a:gd name="connsiteX1222" fmla="*/ 1807105 w 1906136"/>
                <a:gd name="connsiteY1222" fmla="*/ 1833183 h 2468044"/>
                <a:gd name="connsiteX1223" fmla="*/ 1816418 w 1906136"/>
                <a:gd name="connsiteY1223" fmla="*/ 1820454 h 2468044"/>
                <a:gd name="connsiteX1224" fmla="*/ 1825732 w 1906136"/>
                <a:gd name="connsiteY1224" fmla="*/ 1803690 h 2468044"/>
                <a:gd name="connsiteX1225" fmla="*/ 1835045 w 1906136"/>
                <a:gd name="connsiteY1225" fmla="*/ 1787857 h 2468044"/>
                <a:gd name="connsiteX1226" fmla="*/ 1842185 w 1906136"/>
                <a:gd name="connsiteY1226" fmla="*/ 1773267 h 2468044"/>
                <a:gd name="connsiteX1227" fmla="*/ 1845290 w 1906136"/>
                <a:gd name="connsiteY1227" fmla="*/ 1763953 h 2468044"/>
                <a:gd name="connsiteX1228" fmla="*/ 1847463 w 1906136"/>
                <a:gd name="connsiteY1228" fmla="*/ 1749362 h 2468044"/>
                <a:gd name="connsiteX1229" fmla="*/ 1843427 w 1906136"/>
                <a:gd name="connsiteY1229" fmla="*/ 1732598 h 2468044"/>
                <a:gd name="connsiteX1230" fmla="*/ 1842496 w 1906136"/>
                <a:gd name="connsiteY1230" fmla="*/ 1718007 h 2468044"/>
                <a:gd name="connsiteX1231" fmla="*/ 1842496 w 1906136"/>
                <a:gd name="connsiteY1231" fmla="*/ 1707452 h 2468044"/>
                <a:gd name="connsiteX1232" fmla="*/ 1850878 w 1906136"/>
                <a:gd name="connsiteY1232" fmla="*/ 1690688 h 2468044"/>
                <a:gd name="connsiteX1233" fmla="*/ 1863296 w 1906136"/>
                <a:gd name="connsiteY1233" fmla="*/ 1668646 h 2468044"/>
                <a:gd name="connsiteX1234" fmla="*/ 1877887 w 1906136"/>
                <a:gd name="connsiteY1234" fmla="*/ 1646605 h 2468044"/>
                <a:gd name="connsiteX1235" fmla="*/ 1892477 w 1906136"/>
                <a:gd name="connsiteY1235" fmla="*/ 1626736 h 2468044"/>
                <a:gd name="connsiteX1236" fmla="*/ 1906137 w 1906136"/>
                <a:gd name="connsiteY1236" fmla="*/ 1609972 h 2468044"/>
                <a:gd name="connsiteX1237" fmla="*/ 1903964 w 1906136"/>
                <a:gd name="connsiteY1237" fmla="*/ 1601590 h 2468044"/>
                <a:gd name="connsiteX1238" fmla="*/ 1901480 w 1906136"/>
                <a:gd name="connsiteY1238" fmla="*/ 1594450 h 2468044"/>
                <a:gd name="connsiteX1239" fmla="*/ 1340815 w 1906136"/>
                <a:gd name="connsiteY1239" fmla="*/ 768043 h 2468044"/>
                <a:gd name="connsiteX1240" fmla="*/ 1342988 w 1906136"/>
                <a:gd name="connsiteY1240" fmla="*/ 765870 h 2468044"/>
                <a:gd name="connsiteX1241" fmla="*/ 1345162 w 1906136"/>
                <a:gd name="connsiteY1241" fmla="*/ 763697 h 2468044"/>
                <a:gd name="connsiteX1242" fmla="*/ 1348266 w 1906136"/>
                <a:gd name="connsiteY1242" fmla="*/ 760592 h 2468044"/>
                <a:gd name="connsiteX1243" fmla="*/ 1350439 w 1906136"/>
                <a:gd name="connsiteY1243" fmla="*/ 756246 h 2468044"/>
                <a:gd name="connsiteX1244" fmla="*/ 1353544 w 1906136"/>
                <a:gd name="connsiteY1244" fmla="*/ 756246 h 2468044"/>
                <a:gd name="connsiteX1245" fmla="*/ 1352612 w 1906136"/>
                <a:gd name="connsiteY1245" fmla="*/ 760592 h 2468044"/>
                <a:gd name="connsiteX1246" fmla="*/ 1350439 w 1906136"/>
                <a:gd name="connsiteY1246" fmla="*/ 762765 h 2468044"/>
                <a:gd name="connsiteX1247" fmla="*/ 1348266 w 1906136"/>
                <a:gd name="connsiteY1247" fmla="*/ 765870 h 2468044"/>
                <a:gd name="connsiteX1248" fmla="*/ 1348266 w 1906136"/>
                <a:gd name="connsiteY1248" fmla="*/ 768043 h 2468044"/>
                <a:gd name="connsiteX1249" fmla="*/ 1347335 w 1906136"/>
                <a:gd name="connsiteY1249" fmla="*/ 773320 h 2468044"/>
                <a:gd name="connsiteX1250" fmla="*/ 1343299 w 1906136"/>
                <a:gd name="connsiteY1250" fmla="*/ 771147 h 2468044"/>
                <a:gd name="connsiteX1251" fmla="*/ 1341126 w 1906136"/>
                <a:gd name="connsiteY1251" fmla="*/ 770216 h 2468044"/>
                <a:gd name="connsiteX1252" fmla="*/ 1341126 w 1906136"/>
                <a:gd name="connsiteY1252" fmla="*/ 768043 h 2468044"/>
                <a:gd name="connsiteX1253" fmla="*/ 1108602 w 1906136"/>
                <a:gd name="connsiteY1253" fmla="*/ 713094 h 2468044"/>
                <a:gd name="connsiteX1254" fmla="*/ 1117915 w 1906136"/>
                <a:gd name="connsiteY1254" fmla="*/ 701608 h 2468044"/>
                <a:gd name="connsiteX1255" fmla="*/ 1126297 w 1906136"/>
                <a:gd name="connsiteY1255" fmla="*/ 688879 h 2468044"/>
                <a:gd name="connsiteX1256" fmla="*/ 1144924 w 1906136"/>
                <a:gd name="connsiteY1256" fmla="*/ 691052 h 2468044"/>
                <a:gd name="connsiteX1257" fmla="*/ 1159515 w 1906136"/>
                <a:gd name="connsiteY1257" fmla="*/ 698503 h 2468044"/>
                <a:gd name="connsiteX1258" fmla="*/ 1167897 w 1906136"/>
                <a:gd name="connsiteY1258" fmla="*/ 705954 h 2468044"/>
                <a:gd name="connsiteX1259" fmla="*/ 1175037 w 1906136"/>
                <a:gd name="connsiteY1259" fmla="*/ 716509 h 2468044"/>
                <a:gd name="connsiteX1260" fmla="*/ 1181246 w 1906136"/>
                <a:gd name="connsiteY1260" fmla="*/ 727995 h 2468044"/>
                <a:gd name="connsiteX1261" fmla="*/ 1189628 w 1906136"/>
                <a:gd name="connsiteY1261" fmla="*/ 736377 h 2468044"/>
                <a:gd name="connsiteX1262" fmla="*/ 1203288 w 1906136"/>
                <a:gd name="connsiteY1262" fmla="*/ 746001 h 2468044"/>
                <a:gd name="connsiteX1263" fmla="*/ 1211670 w 1906136"/>
                <a:gd name="connsiteY1263" fmla="*/ 749106 h 2468044"/>
                <a:gd name="connsiteX1264" fmla="*/ 1218810 w 1906136"/>
                <a:gd name="connsiteY1264" fmla="*/ 749106 h 2468044"/>
                <a:gd name="connsiteX1265" fmla="*/ 1228124 w 1906136"/>
                <a:gd name="connsiteY1265" fmla="*/ 751279 h 2468044"/>
                <a:gd name="connsiteX1266" fmla="*/ 1237437 w 1906136"/>
                <a:gd name="connsiteY1266" fmla="*/ 756556 h 2468044"/>
                <a:gd name="connsiteX1267" fmla="*/ 1237437 w 1906136"/>
                <a:gd name="connsiteY1267" fmla="*/ 766180 h 2468044"/>
                <a:gd name="connsiteX1268" fmla="*/ 1235264 w 1906136"/>
                <a:gd name="connsiteY1268" fmla="*/ 771458 h 2468044"/>
                <a:gd name="connsiteX1269" fmla="*/ 1235264 w 1906136"/>
                <a:gd name="connsiteY1269" fmla="*/ 775804 h 2468044"/>
                <a:gd name="connsiteX1270" fmla="*/ 1233091 w 1906136"/>
                <a:gd name="connsiteY1270" fmla="*/ 777977 h 2468044"/>
                <a:gd name="connsiteX1271" fmla="*/ 1232159 w 1906136"/>
                <a:gd name="connsiteY1271" fmla="*/ 778909 h 2468044"/>
                <a:gd name="connsiteX1272" fmla="*/ 1229986 w 1906136"/>
                <a:gd name="connsiteY1272" fmla="*/ 778909 h 2468044"/>
                <a:gd name="connsiteX1273" fmla="*/ 1227813 w 1906136"/>
                <a:gd name="connsiteY1273" fmla="*/ 778909 h 2468044"/>
                <a:gd name="connsiteX1274" fmla="*/ 1225640 w 1906136"/>
                <a:gd name="connsiteY1274" fmla="*/ 781082 h 2468044"/>
                <a:gd name="connsiteX1275" fmla="*/ 1224709 w 1906136"/>
                <a:gd name="connsiteY1275" fmla="*/ 783255 h 2468044"/>
                <a:gd name="connsiteX1276" fmla="*/ 1222535 w 1906136"/>
                <a:gd name="connsiteY1276" fmla="*/ 785428 h 2468044"/>
                <a:gd name="connsiteX1277" fmla="*/ 1218500 w 1906136"/>
                <a:gd name="connsiteY1277" fmla="*/ 795983 h 2468044"/>
                <a:gd name="connsiteX1278" fmla="*/ 1220673 w 1906136"/>
                <a:gd name="connsiteY1278" fmla="*/ 805607 h 2468044"/>
                <a:gd name="connsiteX1279" fmla="*/ 1222846 w 1906136"/>
                <a:gd name="connsiteY1279" fmla="*/ 810884 h 2468044"/>
                <a:gd name="connsiteX1280" fmla="*/ 1222846 w 1906136"/>
                <a:gd name="connsiteY1280" fmla="*/ 818335 h 2468044"/>
                <a:gd name="connsiteX1281" fmla="*/ 1217568 w 1906136"/>
                <a:gd name="connsiteY1281" fmla="*/ 827959 h 2468044"/>
                <a:gd name="connsiteX1282" fmla="*/ 1218500 w 1906136"/>
                <a:gd name="connsiteY1282" fmla="*/ 831063 h 2468044"/>
                <a:gd name="connsiteX1283" fmla="*/ 1218500 w 1906136"/>
                <a:gd name="connsiteY1283" fmla="*/ 833237 h 2468044"/>
                <a:gd name="connsiteX1284" fmla="*/ 1218500 w 1906136"/>
                <a:gd name="connsiteY1284" fmla="*/ 835410 h 2468044"/>
                <a:gd name="connsiteX1285" fmla="*/ 1220673 w 1906136"/>
                <a:gd name="connsiteY1285" fmla="*/ 837583 h 2468044"/>
                <a:gd name="connsiteX1286" fmla="*/ 1222846 w 1906136"/>
                <a:gd name="connsiteY1286" fmla="*/ 838514 h 2468044"/>
                <a:gd name="connsiteX1287" fmla="*/ 1225950 w 1906136"/>
                <a:gd name="connsiteY1287" fmla="*/ 837583 h 2468044"/>
                <a:gd name="connsiteX1288" fmla="*/ 1237437 w 1906136"/>
                <a:gd name="connsiteY1288" fmla="*/ 833237 h 2468044"/>
                <a:gd name="connsiteX1289" fmla="*/ 1252959 w 1906136"/>
                <a:gd name="connsiteY1289" fmla="*/ 825786 h 2468044"/>
                <a:gd name="connsiteX1290" fmla="*/ 1269723 w 1906136"/>
                <a:gd name="connsiteY1290" fmla="*/ 815231 h 2468044"/>
                <a:gd name="connsiteX1291" fmla="*/ 1288350 w 1906136"/>
                <a:gd name="connsiteY1291" fmla="*/ 805607 h 2468044"/>
                <a:gd name="connsiteX1292" fmla="*/ 1302941 w 1906136"/>
                <a:gd name="connsiteY1292" fmla="*/ 794120 h 2468044"/>
                <a:gd name="connsiteX1293" fmla="*/ 1315359 w 1906136"/>
                <a:gd name="connsiteY1293" fmla="*/ 786670 h 2468044"/>
                <a:gd name="connsiteX1294" fmla="*/ 1322499 w 1906136"/>
                <a:gd name="connsiteY1294" fmla="*/ 781392 h 2468044"/>
                <a:gd name="connsiteX1295" fmla="*/ 1325603 w 1906136"/>
                <a:gd name="connsiteY1295" fmla="*/ 783565 h 2468044"/>
                <a:gd name="connsiteX1296" fmla="*/ 1327777 w 1906136"/>
                <a:gd name="connsiteY1296" fmla="*/ 783565 h 2468044"/>
                <a:gd name="connsiteX1297" fmla="*/ 1329950 w 1906136"/>
                <a:gd name="connsiteY1297" fmla="*/ 783565 h 2468044"/>
                <a:gd name="connsiteX1298" fmla="*/ 1332123 w 1906136"/>
                <a:gd name="connsiteY1298" fmla="*/ 785738 h 2468044"/>
                <a:gd name="connsiteX1299" fmla="*/ 1332123 w 1906136"/>
                <a:gd name="connsiteY1299" fmla="*/ 786670 h 2468044"/>
                <a:gd name="connsiteX1300" fmla="*/ 1333054 w 1906136"/>
                <a:gd name="connsiteY1300" fmla="*/ 791016 h 2468044"/>
                <a:gd name="connsiteX1301" fmla="*/ 1337090 w 1906136"/>
                <a:gd name="connsiteY1301" fmla="*/ 791016 h 2468044"/>
                <a:gd name="connsiteX1302" fmla="*/ 1329950 w 1906136"/>
                <a:gd name="connsiteY1302" fmla="*/ 801571 h 2468044"/>
                <a:gd name="connsiteX1303" fmla="*/ 1313186 w 1906136"/>
                <a:gd name="connsiteY1303" fmla="*/ 811195 h 2468044"/>
                <a:gd name="connsiteX1304" fmla="*/ 1295490 w 1906136"/>
                <a:gd name="connsiteY1304" fmla="*/ 818646 h 2468044"/>
                <a:gd name="connsiteX1305" fmla="*/ 1276863 w 1906136"/>
                <a:gd name="connsiteY1305" fmla="*/ 826096 h 2468044"/>
                <a:gd name="connsiteX1306" fmla="*/ 1259168 w 1906136"/>
                <a:gd name="connsiteY1306" fmla="*/ 835720 h 2468044"/>
                <a:gd name="connsiteX1307" fmla="*/ 1242404 w 1906136"/>
                <a:gd name="connsiteY1307" fmla="*/ 845344 h 2468044"/>
                <a:gd name="connsiteX1308" fmla="*/ 1233091 w 1906136"/>
                <a:gd name="connsiteY1308" fmla="*/ 859004 h 2468044"/>
                <a:gd name="connsiteX1309" fmla="*/ 1210118 w 1906136"/>
                <a:gd name="connsiteY1309" fmla="*/ 855899 h 2468044"/>
                <a:gd name="connsiteX1310" fmla="*/ 1207945 w 1906136"/>
                <a:gd name="connsiteY1310" fmla="*/ 831684 h 2468044"/>
                <a:gd name="connsiteX1311" fmla="*/ 1207945 w 1906136"/>
                <a:gd name="connsiteY1311" fmla="*/ 809332 h 2468044"/>
                <a:gd name="connsiteX1312" fmla="*/ 1207945 w 1906136"/>
                <a:gd name="connsiteY1312" fmla="*/ 791326 h 2468044"/>
                <a:gd name="connsiteX1313" fmla="*/ 1205771 w 1906136"/>
                <a:gd name="connsiteY1313" fmla="*/ 771147 h 2468044"/>
                <a:gd name="connsiteX1314" fmla="*/ 1193354 w 1906136"/>
                <a:gd name="connsiteY1314" fmla="*/ 771147 h 2468044"/>
                <a:gd name="connsiteX1315" fmla="*/ 1191180 w 1906136"/>
                <a:gd name="connsiteY1315" fmla="*/ 778598 h 2468044"/>
                <a:gd name="connsiteX1316" fmla="*/ 1185903 w 1906136"/>
                <a:gd name="connsiteY1316" fmla="*/ 789153 h 2468044"/>
                <a:gd name="connsiteX1317" fmla="*/ 1180625 w 1906136"/>
                <a:gd name="connsiteY1317" fmla="*/ 801882 h 2468044"/>
                <a:gd name="connsiteX1318" fmla="*/ 1174416 w 1906136"/>
                <a:gd name="connsiteY1318" fmla="*/ 816783 h 2468044"/>
                <a:gd name="connsiteX1319" fmla="*/ 1169139 w 1906136"/>
                <a:gd name="connsiteY1319" fmla="*/ 828269 h 2468044"/>
                <a:gd name="connsiteX1320" fmla="*/ 1166034 w 1906136"/>
                <a:gd name="connsiteY1320" fmla="*/ 835720 h 2468044"/>
                <a:gd name="connsiteX1321" fmla="*/ 1166034 w 1906136"/>
                <a:gd name="connsiteY1321" fmla="*/ 838825 h 2468044"/>
                <a:gd name="connsiteX1322" fmla="*/ 1159825 w 1906136"/>
                <a:gd name="connsiteY1322" fmla="*/ 837893 h 2468044"/>
                <a:gd name="connsiteX1323" fmla="*/ 1158894 w 1906136"/>
                <a:gd name="connsiteY1323" fmla="*/ 835720 h 2468044"/>
                <a:gd name="connsiteX1324" fmla="*/ 1156721 w 1906136"/>
                <a:gd name="connsiteY1324" fmla="*/ 833547 h 2468044"/>
                <a:gd name="connsiteX1325" fmla="*/ 1154548 w 1906136"/>
                <a:gd name="connsiteY1325" fmla="*/ 831374 h 2468044"/>
                <a:gd name="connsiteX1326" fmla="*/ 1154548 w 1906136"/>
                <a:gd name="connsiteY1326" fmla="*/ 828269 h 2468044"/>
                <a:gd name="connsiteX1327" fmla="*/ 1153306 w 1906136"/>
                <a:gd name="connsiteY1327" fmla="*/ 822061 h 2468044"/>
                <a:gd name="connsiteX1328" fmla="*/ 1153306 w 1906136"/>
                <a:gd name="connsiteY1328" fmla="*/ 812747 h 2468044"/>
                <a:gd name="connsiteX1329" fmla="*/ 1159515 w 1906136"/>
                <a:gd name="connsiteY1329" fmla="*/ 797846 h 2468044"/>
                <a:gd name="connsiteX1330" fmla="*/ 1166655 w 1906136"/>
                <a:gd name="connsiteY1330" fmla="*/ 780771 h 2468044"/>
                <a:gd name="connsiteX1331" fmla="*/ 1175037 w 1906136"/>
                <a:gd name="connsiteY1331" fmla="*/ 768043 h 2468044"/>
                <a:gd name="connsiteX1332" fmla="*/ 1182177 w 1906136"/>
                <a:gd name="connsiteY1332" fmla="*/ 756556 h 2468044"/>
                <a:gd name="connsiteX1333" fmla="*/ 1175037 w 1906136"/>
                <a:gd name="connsiteY1333" fmla="*/ 748174 h 2468044"/>
                <a:gd name="connsiteX1334" fmla="*/ 1167897 w 1906136"/>
                <a:gd name="connsiteY1334" fmla="*/ 743828 h 2468044"/>
                <a:gd name="connsiteX1335" fmla="*/ 1160757 w 1906136"/>
                <a:gd name="connsiteY1335" fmla="*/ 740724 h 2468044"/>
                <a:gd name="connsiteX1336" fmla="*/ 1152375 w 1906136"/>
                <a:gd name="connsiteY1336" fmla="*/ 736377 h 2468044"/>
                <a:gd name="connsiteX1337" fmla="*/ 1147097 w 1906136"/>
                <a:gd name="connsiteY1337" fmla="*/ 723649 h 2468044"/>
                <a:gd name="connsiteX1338" fmla="*/ 1137784 w 1906136"/>
                <a:gd name="connsiteY1338" fmla="*/ 723649 h 2468044"/>
                <a:gd name="connsiteX1339" fmla="*/ 1137784 w 1906136"/>
                <a:gd name="connsiteY1339" fmla="*/ 728927 h 2468044"/>
                <a:gd name="connsiteX1340" fmla="*/ 1135611 w 1906136"/>
                <a:gd name="connsiteY1340" fmla="*/ 733273 h 2468044"/>
                <a:gd name="connsiteX1341" fmla="*/ 1135611 w 1906136"/>
                <a:gd name="connsiteY1341" fmla="*/ 738551 h 2468044"/>
                <a:gd name="connsiteX1342" fmla="*/ 1133438 w 1906136"/>
                <a:gd name="connsiteY1342" fmla="*/ 746001 h 2468044"/>
                <a:gd name="connsiteX1343" fmla="*/ 1126297 w 1906136"/>
                <a:gd name="connsiteY1343" fmla="*/ 736377 h 2468044"/>
                <a:gd name="connsiteX1344" fmla="*/ 1121020 w 1906136"/>
                <a:gd name="connsiteY1344" fmla="*/ 731100 h 2468044"/>
                <a:gd name="connsiteX1345" fmla="*/ 1113879 w 1906136"/>
                <a:gd name="connsiteY1345" fmla="*/ 727995 h 2468044"/>
                <a:gd name="connsiteX1346" fmla="*/ 1103324 w 1906136"/>
                <a:gd name="connsiteY1346" fmla="*/ 728927 h 2468044"/>
                <a:gd name="connsiteX1347" fmla="*/ 1108602 w 1906136"/>
                <a:gd name="connsiteY1347" fmla="*/ 713094 h 2468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Lst>
              <a:rect l="l" t="t" r="r" b="b"/>
              <a:pathLst>
                <a:path w="1906136" h="2468044">
                  <a:moveTo>
                    <a:pt x="1901480" y="1594450"/>
                  </a:moveTo>
                  <a:lnTo>
                    <a:pt x="1898376" y="1588241"/>
                  </a:lnTo>
                  <a:lnTo>
                    <a:pt x="1892167" y="1582963"/>
                  </a:lnTo>
                  <a:lnTo>
                    <a:pt x="1886889" y="1575513"/>
                  </a:lnTo>
                  <a:lnTo>
                    <a:pt x="1879749" y="1577686"/>
                  </a:lnTo>
                  <a:lnTo>
                    <a:pt x="1870436" y="1577686"/>
                  </a:lnTo>
                  <a:lnTo>
                    <a:pt x="1862054" y="1575513"/>
                  </a:lnTo>
                  <a:lnTo>
                    <a:pt x="1855845" y="1568062"/>
                  </a:lnTo>
                  <a:lnTo>
                    <a:pt x="1854913" y="1558748"/>
                  </a:lnTo>
                  <a:lnTo>
                    <a:pt x="1850878" y="1548193"/>
                  </a:lnTo>
                  <a:lnTo>
                    <a:pt x="1845600" y="1542916"/>
                  </a:lnTo>
                  <a:lnTo>
                    <a:pt x="1789410" y="1538569"/>
                  </a:lnTo>
                  <a:lnTo>
                    <a:pt x="1785374" y="1537638"/>
                  </a:lnTo>
                  <a:lnTo>
                    <a:pt x="1782269" y="1535465"/>
                  </a:lnTo>
                  <a:lnTo>
                    <a:pt x="1778233" y="1533292"/>
                  </a:lnTo>
                  <a:lnTo>
                    <a:pt x="1777302" y="1533292"/>
                  </a:lnTo>
                  <a:lnTo>
                    <a:pt x="1771093" y="1531119"/>
                  </a:lnTo>
                  <a:lnTo>
                    <a:pt x="1767989" y="1533292"/>
                  </a:lnTo>
                  <a:lnTo>
                    <a:pt x="1762711" y="1535465"/>
                  </a:lnTo>
                  <a:lnTo>
                    <a:pt x="1758675" y="1522737"/>
                  </a:lnTo>
                  <a:lnTo>
                    <a:pt x="1736944" y="1515286"/>
                  </a:lnTo>
                  <a:lnTo>
                    <a:pt x="1713971" y="1515286"/>
                  </a:lnTo>
                  <a:lnTo>
                    <a:pt x="1717075" y="1509077"/>
                  </a:lnTo>
                  <a:lnTo>
                    <a:pt x="1721111" y="1505973"/>
                  </a:lnTo>
                  <a:lnTo>
                    <a:pt x="1724216" y="1500695"/>
                  </a:lnTo>
                  <a:lnTo>
                    <a:pt x="1728252" y="1496349"/>
                  </a:lnTo>
                  <a:lnTo>
                    <a:pt x="1729183" y="1488898"/>
                  </a:lnTo>
                  <a:lnTo>
                    <a:pt x="1704037" y="1476170"/>
                  </a:lnTo>
                  <a:lnTo>
                    <a:pt x="1682306" y="1459406"/>
                  </a:lnTo>
                  <a:lnTo>
                    <a:pt x="1662437" y="1439537"/>
                  </a:lnTo>
                  <a:lnTo>
                    <a:pt x="1645673" y="1417496"/>
                  </a:lnTo>
                  <a:lnTo>
                    <a:pt x="1621769" y="1415322"/>
                  </a:lnTo>
                  <a:lnTo>
                    <a:pt x="1604073" y="1414391"/>
                  </a:lnTo>
                  <a:lnTo>
                    <a:pt x="1582342" y="1412218"/>
                  </a:lnTo>
                  <a:lnTo>
                    <a:pt x="1578306" y="1400732"/>
                  </a:lnTo>
                  <a:lnTo>
                    <a:pt x="1571166" y="1393281"/>
                  </a:lnTo>
                  <a:lnTo>
                    <a:pt x="1562784" y="1392350"/>
                  </a:lnTo>
                  <a:lnTo>
                    <a:pt x="1549124" y="1388003"/>
                  </a:lnTo>
                  <a:lnTo>
                    <a:pt x="1549124" y="1377448"/>
                  </a:lnTo>
                  <a:lnTo>
                    <a:pt x="1536707" y="1371239"/>
                  </a:lnTo>
                  <a:lnTo>
                    <a:pt x="1529566" y="1365962"/>
                  </a:lnTo>
                  <a:lnTo>
                    <a:pt x="1522426" y="1360684"/>
                  </a:lnTo>
                  <a:lnTo>
                    <a:pt x="1510008" y="1356338"/>
                  </a:lnTo>
                  <a:lnTo>
                    <a:pt x="1512181" y="1353233"/>
                  </a:lnTo>
                  <a:lnTo>
                    <a:pt x="1512181" y="1351060"/>
                  </a:lnTo>
                  <a:lnTo>
                    <a:pt x="1514354" y="1350129"/>
                  </a:lnTo>
                  <a:lnTo>
                    <a:pt x="1514354" y="1347956"/>
                  </a:lnTo>
                  <a:lnTo>
                    <a:pt x="1514354" y="1343609"/>
                  </a:lnTo>
                  <a:lnTo>
                    <a:pt x="1488277" y="1345783"/>
                  </a:lnTo>
                  <a:lnTo>
                    <a:pt x="1463131" y="1347956"/>
                  </a:lnTo>
                  <a:lnTo>
                    <a:pt x="1441400" y="1345783"/>
                  </a:lnTo>
                  <a:lnTo>
                    <a:pt x="1419668" y="1338332"/>
                  </a:lnTo>
                  <a:lnTo>
                    <a:pt x="1402904" y="1323741"/>
                  </a:lnTo>
                  <a:lnTo>
                    <a:pt x="1399800" y="1325914"/>
                  </a:lnTo>
                  <a:lnTo>
                    <a:pt x="1395764" y="1328087"/>
                  </a:lnTo>
                  <a:lnTo>
                    <a:pt x="1393591" y="1329019"/>
                  </a:lnTo>
                  <a:lnTo>
                    <a:pt x="1392660" y="1331192"/>
                  </a:lnTo>
                  <a:lnTo>
                    <a:pt x="1390487" y="1333365"/>
                  </a:lnTo>
                  <a:lnTo>
                    <a:pt x="1386451" y="1336469"/>
                  </a:lnTo>
                  <a:lnTo>
                    <a:pt x="1386451" y="1340815"/>
                  </a:lnTo>
                  <a:lnTo>
                    <a:pt x="1383346" y="1338642"/>
                  </a:lnTo>
                  <a:lnTo>
                    <a:pt x="1381173" y="1336469"/>
                  </a:lnTo>
                  <a:lnTo>
                    <a:pt x="1379000" y="1336469"/>
                  </a:lnTo>
                  <a:lnTo>
                    <a:pt x="1379000" y="1335538"/>
                  </a:lnTo>
                  <a:lnTo>
                    <a:pt x="1381173" y="1335538"/>
                  </a:lnTo>
                  <a:lnTo>
                    <a:pt x="1381173" y="1331192"/>
                  </a:lnTo>
                  <a:lnTo>
                    <a:pt x="1383346" y="1328087"/>
                  </a:lnTo>
                  <a:lnTo>
                    <a:pt x="1378069" y="1328087"/>
                  </a:lnTo>
                  <a:lnTo>
                    <a:pt x="1374033" y="1325914"/>
                  </a:lnTo>
                  <a:lnTo>
                    <a:pt x="1371860" y="1325914"/>
                  </a:lnTo>
                  <a:lnTo>
                    <a:pt x="1368755" y="1325914"/>
                  </a:lnTo>
                  <a:lnTo>
                    <a:pt x="1366582" y="1325914"/>
                  </a:lnTo>
                  <a:lnTo>
                    <a:pt x="1363478" y="1328087"/>
                  </a:lnTo>
                  <a:lnTo>
                    <a:pt x="1343609" y="1331192"/>
                  </a:lnTo>
                  <a:lnTo>
                    <a:pt x="1329950" y="1338642"/>
                  </a:lnTo>
                  <a:lnTo>
                    <a:pt x="1319395" y="1347956"/>
                  </a:lnTo>
                  <a:lnTo>
                    <a:pt x="1310081" y="1358511"/>
                  </a:lnTo>
                  <a:lnTo>
                    <a:pt x="1302941" y="1373102"/>
                  </a:lnTo>
                  <a:lnTo>
                    <a:pt x="1296111" y="1371550"/>
                  </a:lnTo>
                  <a:lnTo>
                    <a:pt x="1290833" y="1370618"/>
                  </a:lnTo>
                  <a:lnTo>
                    <a:pt x="1288660" y="1370618"/>
                  </a:lnTo>
                  <a:lnTo>
                    <a:pt x="1286798" y="1368445"/>
                  </a:lnTo>
                  <a:lnTo>
                    <a:pt x="1283693" y="1364099"/>
                  </a:lnTo>
                  <a:lnTo>
                    <a:pt x="1281520" y="1360994"/>
                  </a:lnTo>
                  <a:lnTo>
                    <a:pt x="1264756" y="1360994"/>
                  </a:lnTo>
                  <a:lnTo>
                    <a:pt x="1255443" y="1364099"/>
                  </a:lnTo>
                  <a:lnTo>
                    <a:pt x="1248302" y="1373412"/>
                  </a:lnTo>
                  <a:lnTo>
                    <a:pt x="1234643" y="1370308"/>
                  </a:lnTo>
                  <a:lnTo>
                    <a:pt x="1223156" y="1364099"/>
                  </a:lnTo>
                  <a:lnTo>
                    <a:pt x="1216016" y="1356648"/>
                  </a:lnTo>
                  <a:lnTo>
                    <a:pt x="1210739" y="1350439"/>
                  </a:lnTo>
                  <a:lnTo>
                    <a:pt x="1201425" y="1341126"/>
                  </a:lnTo>
                  <a:lnTo>
                    <a:pt x="1201425" y="1326535"/>
                  </a:lnTo>
                  <a:lnTo>
                    <a:pt x="1205461" y="1311944"/>
                  </a:lnTo>
                  <a:lnTo>
                    <a:pt x="1208565" y="1300457"/>
                  </a:lnTo>
                  <a:lnTo>
                    <a:pt x="1206392" y="1284625"/>
                  </a:lnTo>
                  <a:lnTo>
                    <a:pt x="1199252" y="1273138"/>
                  </a:lnTo>
                  <a:lnTo>
                    <a:pt x="1190870" y="1267861"/>
                  </a:lnTo>
                  <a:lnTo>
                    <a:pt x="1177210" y="1265688"/>
                  </a:lnTo>
                  <a:lnTo>
                    <a:pt x="1162619" y="1265688"/>
                  </a:lnTo>
                  <a:lnTo>
                    <a:pt x="1147097" y="1267861"/>
                  </a:lnTo>
                  <a:lnTo>
                    <a:pt x="1128470" y="1267861"/>
                  </a:lnTo>
                  <a:lnTo>
                    <a:pt x="1134679" y="1255132"/>
                  </a:lnTo>
                  <a:lnTo>
                    <a:pt x="1139957" y="1238368"/>
                  </a:lnTo>
                  <a:lnTo>
                    <a:pt x="1145234" y="1220362"/>
                  </a:lnTo>
                  <a:lnTo>
                    <a:pt x="1150512" y="1206703"/>
                  </a:lnTo>
                  <a:lnTo>
                    <a:pt x="1157652" y="1199252"/>
                  </a:lnTo>
                  <a:lnTo>
                    <a:pt x="1157652" y="1183420"/>
                  </a:lnTo>
                  <a:lnTo>
                    <a:pt x="1152375" y="1184351"/>
                  </a:lnTo>
                  <a:lnTo>
                    <a:pt x="1148339" y="1184351"/>
                  </a:lnTo>
                  <a:lnTo>
                    <a:pt x="1147097" y="1184351"/>
                  </a:lnTo>
                  <a:lnTo>
                    <a:pt x="1147097" y="1186524"/>
                  </a:lnTo>
                  <a:lnTo>
                    <a:pt x="1144924" y="1186524"/>
                  </a:lnTo>
                  <a:lnTo>
                    <a:pt x="1144924" y="1184351"/>
                  </a:lnTo>
                  <a:lnTo>
                    <a:pt x="1142751" y="1183420"/>
                  </a:lnTo>
                  <a:lnTo>
                    <a:pt x="1141820" y="1179073"/>
                  </a:lnTo>
                  <a:lnTo>
                    <a:pt x="1125055" y="1181246"/>
                  </a:lnTo>
                  <a:lnTo>
                    <a:pt x="1113569" y="1186524"/>
                  </a:lnTo>
                  <a:lnTo>
                    <a:pt x="1105187" y="1195837"/>
                  </a:lnTo>
                  <a:lnTo>
                    <a:pt x="1103014" y="1198942"/>
                  </a:lnTo>
                  <a:lnTo>
                    <a:pt x="1100841" y="1205151"/>
                  </a:lnTo>
                  <a:lnTo>
                    <a:pt x="1098668" y="1210428"/>
                  </a:lnTo>
                  <a:lnTo>
                    <a:pt x="1097736" y="1215706"/>
                  </a:lnTo>
                  <a:lnTo>
                    <a:pt x="1093700" y="1220052"/>
                  </a:lnTo>
                  <a:lnTo>
                    <a:pt x="1093700" y="1220983"/>
                  </a:lnTo>
                  <a:lnTo>
                    <a:pt x="1091527" y="1220983"/>
                  </a:lnTo>
                  <a:lnTo>
                    <a:pt x="1090596" y="1220983"/>
                  </a:lnTo>
                  <a:lnTo>
                    <a:pt x="1086560" y="1220983"/>
                  </a:lnTo>
                  <a:lnTo>
                    <a:pt x="1084387" y="1220983"/>
                  </a:lnTo>
                  <a:lnTo>
                    <a:pt x="1081283" y="1223157"/>
                  </a:lnTo>
                  <a:lnTo>
                    <a:pt x="1066692" y="1230607"/>
                  </a:lnTo>
                  <a:lnTo>
                    <a:pt x="1057378" y="1234953"/>
                  </a:lnTo>
                  <a:lnTo>
                    <a:pt x="1052101" y="1232780"/>
                  </a:lnTo>
                  <a:lnTo>
                    <a:pt x="1048065" y="1230607"/>
                  </a:lnTo>
                  <a:lnTo>
                    <a:pt x="1044960" y="1227503"/>
                  </a:lnTo>
                  <a:lnTo>
                    <a:pt x="1037820" y="1225330"/>
                  </a:lnTo>
                  <a:lnTo>
                    <a:pt x="1025402" y="1223157"/>
                  </a:lnTo>
                  <a:lnTo>
                    <a:pt x="1013916" y="1201115"/>
                  </a:lnTo>
                  <a:lnTo>
                    <a:pt x="1006776" y="1183109"/>
                  </a:lnTo>
                  <a:lnTo>
                    <a:pt x="1005844" y="1164172"/>
                  </a:lnTo>
                  <a:lnTo>
                    <a:pt x="1005844" y="1146166"/>
                  </a:lnTo>
                  <a:lnTo>
                    <a:pt x="1012985" y="1121951"/>
                  </a:lnTo>
                  <a:lnTo>
                    <a:pt x="1016089" y="1111396"/>
                  </a:lnTo>
                  <a:lnTo>
                    <a:pt x="1016089" y="1102083"/>
                  </a:lnTo>
                  <a:lnTo>
                    <a:pt x="1013916" y="1094632"/>
                  </a:lnTo>
                  <a:lnTo>
                    <a:pt x="1017952" y="1085319"/>
                  </a:lnTo>
                  <a:lnTo>
                    <a:pt x="1025092" y="1074764"/>
                  </a:lnTo>
                  <a:lnTo>
                    <a:pt x="1035647" y="1067313"/>
                  </a:lnTo>
                  <a:lnTo>
                    <a:pt x="1048065" y="1061104"/>
                  </a:lnTo>
                  <a:lnTo>
                    <a:pt x="1059551" y="1057999"/>
                  </a:lnTo>
                  <a:lnTo>
                    <a:pt x="1076316" y="1055826"/>
                  </a:lnTo>
                  <a:lnTo>
                    <a:pt x="1091838" y="1055826"/>
                  </a:lnTo>
                  <a:lnTo>
                    <a:pt x="1108602" y="1060173"/>
                  </a:lnTo>
                  <a:lnTo>
                    <a:pt x="1121020" y="1065450"/>
                  </a:lnTo>
                  <a:lnTo>
                    <a:pt x="1137784" y="1065450"/>
                  </a:lnTo>
                  <a:lnTo>
                    <a:pt x="1134679" y="1060173"/>
                  </a:lnTo>
                  <a:lnTo>
                    <a:pt x="1132506" y="1055826"/>
                  </a:lnTo>
                  <a:lnTo>
                    <a:pt x="1130333" y="1052722"/>
                  </a:lnTo>
                  <a:lnTo>
                    <a:pt x="1127229" y="1047444"/>
                  </a:lnTo>
                  <a:lnTo>
                    <a:pt x="1125055" y="1041235"/>
                  </a:lnTo>
                  <a:lnTo>
                    <a:pt x="1128160" y="1041235"/>
                  </a:lnTo>
                  <a:lnTo>
                    <a:pt x="1128160" y="1038131"/>
                  </a:lnTo>
                  <a:lnTo>
                    <a:pt x="1149891" y="1041235"/>
                  </a:lnTo>
                  <a:lnTo>
                    <a:pt x="1168518" y="1048686"/>
                  </a:lnTo>
                  <a:lnTo>
                    <a:pt x="1184040" y="1056137"/>
                  </a:lnTo>
                  <a:lnTo>
                    <a:pt x="1197700" y="1058310"/>
                  </a:lnTo>
                  <a:lnTo>
                    <a:pt x="1208255" y="1067623"/>
                  </a:lnTo>
                  <a:lnTo>
                    <a:pt x="1219741" y="1083456"/>
                  </a:lnTo>
                  <a:lnTo>
                    <a:pt x="1230297" y="1105498"/>
                  </a:lnTo>
                  <a:lnTo>
                    <a:pt x="1239610" y="1126608"/>
                  </a:lnTo>
                  <a:lnTo>
                    <a:pt x="1244888" y="1142441"/>
                  </a:lnTo>
                  <a:lnTo>
                    <a:pt x="1257305" y="1146787"/>
                  </a:lnTo>
                  <a:lnTo>
                    <a:pt x="1257305" y="1142441"/>
                  </a:lnTo>
                  <a:lnTo>
                    <a:pt x="1261341" y="1142441"/>
                  </a:lnTo>
                  <a:lnTo>
                    <a:pt x="1257305" y="1124435"/>
                  </a:lnTo>
                  <a:lnTo>
                    <a:pt x="1250165" y="1104566"/>
                  </a:lnTo>
                  <a:lnTo>
                    <a:pt x="1243025" y="1083456"/>
                  </a:lnTo>
                  <a:lnTo>
                    <a:pt x="1237747" y="1063587"/>
                  </a:lnTo>
                  <a:lnTo>
                    <a:pt x="1235574" y="1045581"/>
                  </a:lnTo>
                  <a:lnTo>
                    <a:pt x="1241783" y="1030991"/>
                  </a:lnTo>
                  <a:lnTo>
                    <a:pt x="1247061" y="1012053"/>
                  </a:lnTo>
                  <a:lnTo>
                    <a:pt x="1257616" y="997462"/>
                  </a:lnTo>
                  <a:lnTo>
                    <a:pt x="1274380" y="986907"/>
                  </a:lnTo>
                  <a:lnTo>
                    <a:pt x="1291144" y="975421"/>
                  </a:lnTo>
                  <a:lnTo>
                    <a:pt x="1306666" y="967039"/>
                  </a:lnTo>
                  <a:lnTo>
                    <a:pt x="1321257" y="957725"/>
                  </a:lnTo>
                  <a:lnTo>
                    <a:pt x="1321257" y="952448"/>
                  </a:lnTo>
                  <a:lnTo>
                    <a:pt x="1318153" y="940961"/>
                  </a:lnTo>
                  <a:lnTo>
                    <a:pt x="1314117" y="928233"/>
                  </a:lnTo>
                  <a:lnTo>
                    <a:pt x="1311012" y="917678"/>
                  </a:lnTo>
                  <a:lnTo>
                    <a:pt x="1308839" y="913332"/>
                  </a:lnTo>
                  <a:lnTo>
                    <a:pt x="1308839" y="904018"/>
                  </a:lnTo>
                  <a:lnTo>
                    <a:pt x="1314117" y="908364"/>
                  </a:lnTo>
                  <a:lnTo>
                    <a:pt x="1316290" y="910538"/>
                  </a:lnTo>
                  <a:lnTo>
                    <a:pt x="1320326" y="911469"/>
                  </a:lnTo>
                  <a:lnTo>
                    <a:pt x="1321257" y="913642"/>
                  </a:lnTo>
                  <a:lnTo>
                    <a:pt x="1325293" y="917988"/>
                  </a:lnTo>
                  <a:lnTo>
                    <a:pt x="1337711" y="886633"/>
                  </a:lnTo>
                  <a:lnTo>
                    <a:pt x="1348266" y="857141"/>
                  </a:lnTo>
                  <a:lnTo>
                    <a:pt x="1362857" y="854968"/>
                  </a:lnTo>
                  <a:lnTo>
                    <a:pt x="1376517" y="852795"/>
                  </a:lnTo>
                  <a:lnTo>
                    <a:pt x="1391108" y="849690"/>
                  </a:lnTo>
                  <a:lnTo>
                    <a:pt x="1401663" y="840377"/>
                  </a:lnTo>
                  <a:lnTo>
                    <a:pt x="1408803" y="840377"/>
                  </a:lnTo>
                  <a:lnTo>
                    <a:pt x="1405698" y="837272"/>
                  </a:lnTo>
                  <a:lnTo>
                    <a:pt x="1398558" y="835099"/>
                  </a:lnTo>
                  <a:lnTo>
                    <a:pt x="1392349" y="832926"/>
                  </a:lnTo>
                  <a:lnTo>
                    <a:pt x="1398558" y="814920"/>
                  </a:lnTo>
                  <a:lnTo>
                    <a:pt x="1406940" y="802192"/>
                  </a:lnTo>
                  <a:lnTo>
                    <a:pt x="1420600" y="792879"/>
                  </a:lnTo>
                  <a:lnTo>
                    <a:pt x="1435191" y="785428"/>
                  </a:lnTo>
                  <a:lnTo>
                    <a:pt x="1448850" y="780150"/>
                  </a:lnTo>
                  <a:lnTo>
                    <a:pt x="1465615" y="772700"/>
                  </a:lnTo>
                  <a:lnTo>
                    <a:pt x="1478032" y="763386"/>
                  </a:lnTo>
                  <a:lnTo>
                    <a:pt x="1478032" y="761213"/>
                  </a:lnTo>
                  <a:lnTo>
                    <a:pt x="1478032" y="759040"/>
                  </a:lnTo>
                  <a:lnTo>
                    <a:pt x="1480205" y="759040"/>
                  </a:lnTo>
                  <a:lnTo>
                    <a:pt x="1482379" y="759040"/>
                  </a:lnTo>
                  <a:lnTo>
                    <a:pt x="1482379" y="763386"/>
                  </a:lnTo>
                  <a:lnTo>
                    <a:pt x="1489519" y="766491"/>
                  </a:lnTo>
                  <a:lnTo>
                    <a:pt x="1482379" y="775804"/>
                  </a:lnTo>
                  <a:lnTo>
                    <a:pt x="1475238" y="781082"/>
                  </a:lnTo>
                  <a:lnTo>
                    <a:pt x="1465925" y="787291"/>
                  </a:lnTo>
                  <a:lnTo>
                    <a:pt x="1465925" y="803123"/>
                  </a:lnTo>
                  <a:lnTo>
                    <a:pt x="1484552" y="795673"/>
                  </a:lnTo>
                  <a:lnTo>
                    <a:pt x="1499143" y="785117"/>
                  </a:lnTo>
                  <a:lnTo>
                    <a:pt x="1509698" y="772389"/>
                  </a:lnTo>
                  <a:lnTo>
                    <a:pt x="1511871" y="770216"/>
                  </a:lnTo>
                  <a:lnTo>
                    <a:pt x="1511871" y="768043"/>
                  </a:lnTo>
                  <a:lnTo>
                    <a:pt x="1514044" y="768043"/>
                  </a:lnTo>
                  <a:lnTo>
                    <a:pt x="1514044" y="765870"/>
                  </a:lnTo>
                  <a:lnTo>
                    <a:pt x="1514044" y="762765"/>
                  </a:lnTo>
                  <a:lnTo>
                    <a:pt x="1504731" y="751279"/>
                  </a:lnTo>
                  <a:lnTo>
                    <a:pt x="1497590" y="740724"/>
                  </a:lnTo>
                  <a:lnTo>
                    <a:pt x="1488277" y="730169"/>
                  </a:lnTo>
                  <a:lnTo>
                    <a:pt x="1473686" y="722718"/>
                  </a:lnTo>
                  <a:lnTo>
                    <a:pt x="1475859" y="711231"/>
                  </a:lnTo>
                  <a:lnTo>
                    <a:pt x="1478032" y="703781"/>
                  </a:lnTo>
                  <a:lnTo>
                    <a:pt x="1481137" y="696330"/>
                  </a:lnTo>
                  <a:lnTo>
                    <a:pt x="1486414" y="687017"/>
                  </a:lnTo>
                  <a:lnTo>
                    <a:pt x="1483310" y="683912"/>
                  </a:lnTo>
                  <a:lnTo>
                    <a:pt x="1479274" y="681739"/>
                  </a:lnTo>
                  <a:lnTo>
                    <a:pt x="1476170" y="679566"/>
                  </a:lnTo>
                  <a:lnTo>
                    <a:pt x="1473996" y="678635"/>
                  </a:lnTo>
                  <a:lnTo>
                    <a:pt x="1471823" y="674288"/>
                  </a:lnTo>
                  <a:lnTo>
                    <a:pt x="1470892" y="671184"/>
                  </a:lnTo>
                  <a:lnTo>
                    <a:pt x="1446988" y="676461"/>
                  </a:lnTo>
                  <a:lnTo>
                    <a:pt x="1425257" y="685775"/>
                  </a:lnTo>
                  <a:lnTo>
                    <a:pt x="1407561" y="698503"/>
                  </a:lnTo>
                  <a:lnTo>
                    <a:pt x="1403525" y="698503"/>
                  </a:lnTo>
                  <a:lnTo>
                    <a:pt x="1418116" y="681739"/>
                  </a:lnTo>
                  <a:lnTo>
                    <a:pt x="1437985" y="672426"/>
                  </a:lnTo>
                  <a:lnTo>
                    <a:pt x="1459716" y="664975"/>
                  </a:lnTo>
                  <a:lnTo>
                    <a:pt x="1485793" y="661870"/>
                  </a:lnTo>
                  <a:lnTo>
                    <a:pt x="1510940" y="657524"/>
                  </a:lnTo>
                  <a:lnTo>
                    <a:pt x="1537017" y="654420"/>
                  </a:lnTo>
                  <a:lnTo>
                    <a:pt x="1562163" y="649142"/>
                  </a:lnTo>
                  <a:lnTo>
                    <a:pt x="1583894" y="639829"/>
                  </a:lnTo>
                  <a:lnTo>
                    <a:pt x="1603763" y="625238"/>
                  </a:lnTo>
                  <a:lnTo>
                    <a:pt x="1603763" y="622133"/>
                  </a:lnTo>
                  <a:lnTo>
                    <a:pt x="1603763" y="619960"/>
                  </a:lnTo>
                  <a:lnTo>
                    <a:pt x="1603763" y="615614"/>
                  </a:lnTo>
                  <a:lnTo>
                    <a:pt x="1601590" y="614683"/>
                  </a:lnTo>
                  <a:lnTo>
                    <a:pt x="1601590" y="610336"/>
                  </a:lnTo>
                  <a:lnTo>
                    <a:pt x="1601590" y="607232"/>
                  </a:lnTo>
                  <a:lnTo>
                    <a:pt x="1603763" y="601023"/>
                  </a:lnTo>
                  <a:lnTo>
                    <a:pt x="1601590" y="595746"/>
                  </a:lnTo>
                  <a:lnTo>
                    <a:pt x="1601590" y="590468"/>
                  </a:lnTo>
                  <a:lnTo>
                    <a:pt x="1600658" y="586122"/>
                  </a:lnTo>
                  <a:lnTo>
                    <a:pt x="1600658" y="580844"/>
                  </a:lnTo>
                  <a:lnTo>
                    <a:pt x="1581721" y="580844"/>
                  </a:lnTo>
                  <a:lnTo>
                    <a:pt x="1579548" y="566253"/>
                  </a:lnTo>
                  <a:lnTo>
                    <a:pt x="1572408" y="556940"/>
                  </a:lnTo>
                  <a:lnTo>
                    <a:pt x="1565268" y="549489"/>
                  </a:lnTo>
                  <a:lnTo>
                    <a:pt x="1552850" y="546385"/>
                  </a:lnTo>
                  <a:lnTo>
                    <a:pt x="1543536" y="556940"/>
                  </a:lnTo>
                  <a:lnTo>
                    <a:pt x="1532981" y="566253"/>
                  </a:lnTo>
                  <a:lnTo>
                    <a:pt x="1521495" y="577740"/>
                  </a:lnTo>
                  <a:lnTo>
                    <a:pt x="1518390" y="577740"/>
                  </a:lnTo>
                  <a:lnTo>
                    <a:pt x="1530808" y="558803"/>
                  </a:lnTo>
                  <a:lnTo>
                    <a:pt x="1542295" y="536761"/>
                  </a:lnTo>
                  <a:lnTo>
                    <a:pt x="1528635" y="526206"/>
                  </a:lnTo>
                  <a:lnTo>
                    <a:pt x="1525531" y="516892"/>
                  </a:lnTo>
                  <a:lnTo>
                    <a:pt x="1527704" y="506337"/>
                  </a:lnTo>
                  <a:lnTo>
                    <a:pt x="1527704" y="494851"/>
                  </a:lnTo>
                  <a:lnTo>
                    <a:pt x="1521495" y="480260"/>
                  </a:lnTo>
                  <a:lnTo>
                    <a:pt x="1520563" y="478087"/>
                  </a:lnTo>
                  <a:lnTo>
                    <a:pt x="1516528" y="478087"/>
                  </a:lnTo>
                  <a:lnTo>
                    <a:pt x="1514354" y="478087"/>
                  </a:lnTo>
                  <a:lnTo>
                    <a:pt x="1511250" y="478087"/>
                  </a:lnTo>
                  <a:lnTo>
                    <a:pt x="1507214" y="478087"/>
                  </a:lnTo>
                  <a:lnTo>
                    <a:pt x="1506283" y="477155"/>
                  </a:lnTo>
                  <a:lnTo>
                    <a:pt x="1504110" y="472809"/>
                  </a:lnTo>
                  <a:lnTo>
                    <a:pt x="1501937" y="469705"/>
                  </a:lnTo>
                  <a:lnTo>
                    <a:pt x="1504110" y="465358"/>
                  </a:lnTo>
                  <a:lnTo>
                    <a:pt x="1504110" y="462254"/>
                  </a:lnTo>
                  <a:lnTo>
                    <a:pt x="1506283" y="460081"/>
                  </a:lnTo>
                  <a:lnTo>
                    <a:pt x="1506283" y="455734"/>
                  </a:lnTo>
                  <a:lnTo>
                    <a:pt x="1506283" y="452630"/>
                  </a:lnTo>
                  <a:lnTo>
                    <a:pt x="1500074" y="443317"/>
                  </a:lnTo>
                  <a:lnTo>
                    <a:pt x="1492934" y="435866"/>
                  </a:lnTo>
                  <a:lnTo>
                    <a:pt x="1485793" y="428415"/>
                  </a:lnTo>
                  <a:lnTo>
                    <a:pt x="1480516" y="420964"/>
                  </a:lnTo>
                  <a:lnTo>
                    <a:pt x="1478343" y="408236"/>
                  </a:lnTo>
                  <a:lnTo>
                    <a:pt x="1463752" y="419723"/>
                  </a:lnTo>
                  <a:lnTo>
                    <a:pt x="1455370" y="434314"/>
                  </a:lnTo>
                  <a:lnTo>
                    <a:pt x="1443883" y="447973"/>
                  </a:lnTo>
                  <a:lnTo>
                    <a:pt x="1429292" y="459460"/>
                  </a:lnTo>
                  <a:lnTo>
                    <a:pt x="1428361" y="455114"/>
                  </a:lnTo>
                  <a:lnTo>
                    <a:pt x="1422152" y="454182"/>
                  </a:lnTo>
                  <a:lnTo>
                    <a:pt x="1419048" y="449836"/>
                  </a:lnTo>
                  <a:lnTo>
                    <a:pt x="1415012" y="447663"/>
                  </a:lnTo>
                  <a:lnTo>
                    <a:pt x="1411907" y="444558"/>
                  </a:lnTo>
                  <a:lnTo>
                    <a:pt x="1409734" y="442385"/>
                  </a:lnTo>
                  <a:lnTo>
                    <a:pt x="1406630" y="431830"/>
                  </a:lnTo>
                  <a:lnTo>
                    <a:pt x="1404457" y="417239"/>
                  </a:lnTo>
                  <a:lnTo>
                    <a:pt x="1400421" y="400475"/>
                  </a:lnTo>
                  <a:lnTo>
                    <a:pt x="1399490" y="391162"/>
                  </a:lnTo>
                  <a:lnTo>
                    <a:pt x="1395454" y="388057"/>
                  </a:lnTo>
                  <a:lnTo>
                    <a:pt x="1390176" y="385884"/>
                  </a:lnTo>
                  <a:lnTo>
                    <a:pt x="1384899" y="383711"/>
                  </a:lnTo>
                  <a:lnTo>
                    <a:pt x="1378690" y="383711"/>
                  </a:lnTo>
                  <a:lnTo>
                    <a:pt x="1375585" y="382780"/>
                  </a:lnTo>
                  <a:lnTo>
                    <a:pt x="1370308" y="378433"/>
                  </a:lnTo>
                  <a:lnTo>
                    <a:pt x="1364099" y="369120"/>
                  </a:lnTo>
                  <a:lnTo>
                    <a:pt x="1358821" y="356392"/>
                  </a:lnTo>
                  <a:lnTo>
                    <a:pt x="1353544" y="347078"/>
                  </a:lnTo>
                  <a:lnTo>
                    <a:pt x="1329639" y="351425"/>
                  </a:lnTo>
                  <a:lnTo>
                    <a:pt x="1307908" y="351425"/>
                  </a:lnTo>
                  <a:lnTo>
                    <a:pt x="1282762" y="347078"/>
                  </a:lnTo>
                  <a:lnTo>
                    <a:pt x="1282762" y="351425"/>
                  </a:lnTo>
                  <a:lnTo>
                    <a:pt x="1278726" y="351425"/>
                  </a:lnTo>
                  <a:lnTo>
                    <a:pt x="1280899" y="369431"/>
                  </a:lnTo>
                  <a:lnTo>
                    <a:pt x="1286177" y="388368"/>
                  </a:lnTo>
                  <a:lnTo>
                    <a:pt x="1290213" y="405132"/>
                  </a:lnTo>
                  <a:lnTo>
                    <a:pt x="1293317" y="420964"/>
                  </a:lnTo>
                  <a:lnTo>
                    <a:pt x="1290213" y="435555"/>
                  </a:lnTo>
                  <a:lnTo>
                    <a:pt x="1283072" y="448284"/>
                  </a:lnTo>
                  <a:lnTo>
                    <a:pt x="1285246" y="454493"/>
                  </a:lnTo>
                  <a:lnTo>
                    <a:pt x="1288350" y="457597"/>
                  </a:lnTo>
                  <a:lnTo>
                    <a:pt x="1292386" y="459770"/>
                  </a:lnTo>
                  <a:lnTo>
                    <a:pt x="1295490" y="461943"/>
                  </a:lnTo>
                  <a:lnTo>
                    <a:pt x="1302630" y="465048"/>
                  </a:lnTo>
                  <a:lnTo>
                    <a:pt x="1302630" y="481812"/>
                  </a:lnTo>
                  <a:lnTo>
                    <a:pt x="1304804" y="498576"/>
                  </a:lnTo>
                  <a:lnTo>
                    <a:pt x="1302630" y="509131"/>
                  </a:lnTo>
                  <a:lnTo>
                    <a:pt x="1297353" y="528068"/>
                  </a:lnTo>
                  <a:lnTo>
                    <a:pt x="1288040" y="542659"/>
                  </a:lnTo>
                  <a:lnTo>
                    <a:pt x="1273449" y="553214"/>
                  </a:lnTo>
                  <a:lnTo>
                    <a:pt x="1258858" y="560665"/>
                  </a:lnTo>
                  <a:lnTo>
                    <a:pt x="1264135" y="577429"/>
                  </a:lnTo>
                  <a:lnTo>
                    <a:pt x="1268171" y="595435"/>
                  </a:lnTo>
                  <a:lnTo>
                    <a:pt x="1270344" y="610026"/>
                  </a:lnTo>
                  <a:lnTo>
                    <a:pt x="1270344" y="621513"/>
                  </a:lnTo>
                  <a:lnTo>
                    <a:pt x="1268171" y="624617"/>
                  </a:lnTo>
                  <a:lnTo>
                    <a:pt x="1268171" y="626790"/>
                  </a:lnTo>
                  <a:lnTo>
                    <a:pt x="1268171" y="628963"/>
                  </a:lnTo>
                  <a:lnTo>
                    <a:pt x="1265998" y="628963"/>
                  </a:lnTo>
                  <a:lnTo>
                    <a:pt x="1262893" y="629895"/>
                  </a:lnTo>
                  <a:lnTo>
                    <a:pt x="1260720" y="629895"/>
                  </a:lnTo>
                  <a:lnTo>
                    <a:pt x="1258547" y="632068"/>
                  </a:lnTo>
                  <a:lnTo>
                    <a:pt x="1256374" y="632068"/>
                  </a:lnTo>
                  <a:lnTo>
                    <a:pt x="1253270" y="634241"/>
                  </a:lnTo>
                  <a:lnTo>
                    <a:pt x="1242714" y="617477"/>
                  </a:lnTo>
                  <a:lnTo>
                    <a:pt x="1233401" y="604748"/>
                  </a:lnTo>
                  <a:lnTo>
                    <a:pt x="1229365" y="593262"/>
                  </a:lnTo>
                  <a:lnTo>
                    <a:pt x="1228434" y="582707"/>
                  </a:lnTo>
                  <a:lnTo>
                    <a:pt x="1226261" y="571220"/>
                  </a:lnTo>
                  <a:lnTo>
                    <a:pt x="1222225" y="556629"/>
                  </a:lnTo>
                  <a:lnTo>
                    <a:pt x="1219121" y="536761"/>
                  </a:lnTo>
                  <a:lnTo>
                    <a:pt x="1189939" y="529310"/>
                  </a:lnTo>
                  <a:lnTo>
                    <a:pt x="1185903" y="529310"/>
                  </a:lnTo>
                  <a:lnTo>
                    <a:pt x="1184972" y="531483"/>
                  </a:lnTo>
                  <a:lnTo>
                    <a:pt x="1180936" y="533656"/>
                  </a:lnTo>
                  <a:lnTo>
                    <a:pt x="1178763" y="535829"/>
                  </a:lnTo>
                  <a:lnTo>
                    <a:pt x="1175658" y="535829"/>
                  </a:lnTo>
                  <a:lnTo>
                    <a:pt x="1171622" y="536761"/>
                  </a:lnTo>
                  <a:lnTo>
                    <a:pt x="1168518" y="535829"/>
                  </a:lnTo>
                  <a:lnTo>
                    <a:pt x="1163240" y="533656"/>
                  </a:lnTo>
                  <a:lnTo>
                    <a:pt x="1150202" y="527137"/>
                  </a:lnTo>
                  <a:lnTo>
                    <a:pt x="1139646" y="515650"/>
                  </a:lnTo>
                  <a:lnTo>
                    <a:pt x="1127229" y="502922"/>
                  </a:lnTo>
                  <a:lnTo>
                    <a:pt x="1113569" y="493609"/>
                  </a:lnTo>
                  <a:lnTo>
                    <a:pt x="1101151" y="488331"/>
                  </a:lnTo>
                  <a:lnTo>
                    <a:pt x="1088733" y="490504"/>
                  </a:lnTo>
                  <a:lnTo>
                    <a:pt x="1083456" y="488331"/>
                  </a:lnTo>
                  <a:lnTo>
                    <a:pt x="1077247" y="488331"/>
                  </a:lnTo>
                  <a:lnTo>
                    <a:pt x="1076316" y="486158"/>
                  </a:lnTo>
                  <a:lnTo>
                    <a:pt x="1076316" y="485227"/>
                  </a:lnTo>
                  <a:lnTo>
                    <a:pt x="1076316" y="483054"/>
                  </a:lnTo>
                  <a:lnTo>
                    <a:pt x="1076316" y="480881"/>
                  </a:lnTo>
                  <a:lnTo>
                    <a:pt x="1076316" y="477776"/>
                  </a:lnTo>
                  <a:lnTo>
                    <a:pt x="1076316" y="473430"/>
                  </a:lnTo>
                  <a:lnTo>
                    <a:pt x="1072280" y="470325"/>
                  </a:lnTo>
                  <a:lnTo>
                    <a:pt x="1072280" y="461012"/>
                  </a:lnTo>
                  <a:lnTo>
                    <a:pt x="1052411" y="461012"/>
                  </a:lnTo>
                  <a:lnTo>
                    <a:pt x="1052411" y="441143"/>
                  </a:lnTo>
                  <a:lnTo>
                    <a:pt x="1048375" y="421275"/>
                  </a:lnTo>
                  <a:lnTo>
                    <a:pt x="1042166" y="406684"/>
                  </a:lnTo>
                  <a:lnTo>
                    <a:pt x="1042166" y="382469"/>
                  </a:lnTo>
                  <a:lnTo>
                    <a:pt x="1048375" y="365705"/>
                  </a:lnTo>
                  <a:lnTo>
                    <a:pt x="1057689" y="355150"/>
                  </a:lnTo>
                  <a:lnTo>
                    <a:pt x="1072280" y="345837"/>
                  </a:lnTo>
                  <a:lnTo>
                    <a:pt x="1089044" y="340559"/>
                  </a:lnTo>
                  <a:lnTo>
                    <a:pt x="1089044" y="335282"/>
                  </a:lnTo>
                  <a:lnTo>
                    <a:pt x="1086871" y="329073"/>
                  </a:lnTo>
                  <a:lnTo>
                    <a:pt x="1086871" y="325968"/>
                  </a:lnTo>
                  <a:lnTo>
                    <a:pt x="1084698" y="323795"/>
                  </a:lnTo>
                  <a:lnTo>
                    <a:pt x="1083766" y="320691"/>
                  </a:lnTo>
                  <a:lnTo>
                    <a:pt x="1081593" y="316344"/>
                  </a:lnTo>
                  <a:lnTo>
                    <a:pt x="1072280" y="316344"/>
                  </a:lnTo>
                  <a:lnTo>
                    <a:pt x="1072280" y="313240"/>
                  </a:lnTo>
                  <a:lnTo>
                    <a:pt x="1079420" y="314171"/>
                  </a:lnTo>
                  <a:lnTo>
                    <a:pt x="1083456" y="316344"/>
                  </a:lnTo>
                  <a:lnTo>
                    <a:pt x="1088733" y="318517"/>
                  </a:lnTo>
                  <a:lnTo>
                    <a:pt x="1094011" y="320691"/>
                  </a:lnTo>
                  <a:lnTo>
                    <a:pt x="1101151" y="320691"/>
                  </a:lnTo>
                  <a:lnTo>
                    <a:pt x="1105187" y="307031"/>
                  </a:lnTo>
                  <a:lnTo>
                    <a:pt x="1108291" y="298649"/>
                  </a:lnTo>
                  <a:lnTo>
                    <a:pt x="1115432" y="291198"/>
                  </a:lnTo>
                  <a:lnTo>
                    <a:pt x="1124745" y="283748"/>
                  </a:lnTo>
                  <a:lnTo>
                    <a:pt x="1126918" y="279401"/>
                  </a:lnTo>
                  <a:lnTo>
                    <a:pt x="1130023" y="276297"/>
                  </a:lnTo>
                  <a:lnTo>
                    <a:pt x="1132196" y="271951"/>
                  </a:lnTo>
                  <a:lnTo>
                    <a:pt x="1132196" y="266673"/>
                  </a:lnTo>
                  <a:lnTo>
                    <a:pt x="1130023" y="261395"/>
                  </a:lnTo>
                  <a:lnTo>
                    <a:pt x="1127849" y="259222"/>
                  </a:lnTo>
                  <a:lnTo>
                    <a:pt x="1126918" y="257049"/>
                  </a:lnTo>
                  <a:lnTo>
                    <a:pt x="1124745" y="254876"/>
                  </a:lnTo>
                  <a:lnTo>
                    <a:pt x="1120709" y="251772"/>
                  </a:lnTo>
                  <a:lnTo>
                    <a:pt x="1117605" y="251772"/>
                  </a:lnTo>
                  <a:lnTo>
                    <a:pt x="1117605" y="247736"/>
                  </a:lnTo>
                  <a:lnTo>
                    <a:pt x="1135300" y="252082"/>
                  </a:lnTo>
                  <a:lnTo>
                    <a:pt x="1147718" y="259533"/>
                  </a:lnTo>
                  <a:lnTo>
                    <a:pt x="1157031" y="259533"/>
                  </a:lnTo>
                  <a:lnTo>
                    <a:pt x="1159205" y="241527"/>
                  </a:lnTo>
                  <a:lnTo>
                    <a:pt x="1161378" y="230040"/>
                  </a:lnTo>
                  <a:lnTo>
                    <a:pt x="1157342" y="219485"/>
                  </a:lnTo>
                  <a:lnTo>
                    <a:pt x="1157342" y="215139"/>
                  </a:lnTo>
                  <a:lnTo>
                    <a:pt x="1208255" y="212034"/>
                  </a:lnTo>
                  <a:lnTo>
                    <a:pt x="1208255" y="205826"/>
                  </a:lnTo>
                  <a:lnTo>
                    <a:pt x="1206082" y="202721"/>
                  </a:lnTo>
                  <a:lnTo>
                    <a:pt x="1206082" y="200548"/>
                  </a:lnTo>
                  <a:lnTo>
                    <a:pt x="1205151" y="198375"/>
                  </a:lnTo>
                  <a:lnTo>
                    <a:pt x="1202977" y="197444"/>
                  </a:lnTo>
                  <a:lnTo>
                    <a:pt x="1200804" y="195270"/>
                  </a:lnTo>
                  <a:lnTo>
                    <a:pt x="1200804" y="190924"/>
                  </a:lnTo>
                  <a:lnTo>
                    <a:pt x="1206082" y="193097"/>
                  </a:lnTo>
                  <a:lnTo>
                    <a:pt x="1210118" y="195270"/>
                  </a:lnTo>
                  <a:lnTo>
                    <a:pt x="1213222" y="197444"/>
                  </a:lnTo>
                  <a:lnTo>
                    <a:pt x="1217258" y="198375"/>
                  </a:lnTo>
                  <a:lnTo>
                    <a:pt x="1224398" y="198375"/>
                  </a:lnTo>
                  <a:lnTo>
                    <a:pt x="1226571" y="187820"/>
                  </a:lnTo>
                  <a:lnTo>
                    <a:pt x="1229676" y="173229"/>
                  </a:lnTo>
                  <a:lnTo>
                    <a:pt x="1233711" y="154292"/>
                  </a:lnTo>
                  <a:lnTo>
                    <a:pt x="1234643" y="138459"/>
                  </a:lnTo>
                  <a:lnTo>
                    <a:pt x="1236816" y="125731"/>
                  </a:lnTo>
                  <a:lnTo>
                    <a:pt x="1236816" y="118280"/>
                  </a:lnTo>
                  <a:lnTo>
                    <a:pt x="1236816" y="103689"/>
                  </a:lnTo>
                  <a:lnTo>
                    <a:pt x="1229676" y="97480"/>
                  </a:lnTo>
                  <a:lnTo>
                    <a:pt x="1220362" y="99653"/>
                  </a:lnTo>
                  <a:lnTo>
                    <a:pt x="1211980" y="103999"/>
                  </a:lnTo>
                  <a:lnTo>
                    <a:pt x="1204840" y="103999"/>
                  </a:lnTo>
                  <a:lnTo>
                    <a:pt x="1202667" y="99653"/>
                  </a:lnTo>
                  <a:lnTo>
                    <a:pt x="1198631" y="97480"/>
                  </a:lnTo>
                  <a:lnTo>
                    <a:pt x="1197700" y="94376"/>
                  </a:lnTo>
                  <a:lnTo>
                    <a:pt x="1193664" y="90029"/>
                  </a:lnTo>
                  <a:lnTo>
                    <a:pt x="1191491" y="86925"/>
                  </a:lnTo>
                  <a:lnTo>
                    <a:pt x="1188386" y="84752"/>
                  </a:lnTo>
                  <a:lnTo>
                    <a:pt x="1184351" y="82579"/>
                  </a:lnTo>
                  <a:lnTo>
                    <a:pt x="1181246" y="82579"/>
                  </a:lnTo>
                  <a:lnTo>
                    <a:pt x="1177210" y="86925"/>
                  </a:lnTo>
                  <a:lnTo>
                    <a:pt x="1166655" y="96238"/>
                  </a:lnTo>
                  <a:lnTo>
                    <a:pt x="1162619" y="108966"/>
                  </a:lnTo>
                  <a:lnTo>
                    <a:pt x="1162619" y="121695"/>
                  </a:lnTo>
                  <a:lnTo>
                    <a:pt x="1164793" y="134423"/>
                  </a:lnTo>
                  <a:lnTo>
                    <a:pt x="1164793" y="147151"/>
                  </a:lnTo>
                  <a:lnTo>
                    <a:pt x="1157652" y="163915"/>
                  </a:lnTo>
                  <a:lnTo>
                    <a:pt x="1148339" y="178506"/>
                  </a:lnTo>
                  <a:lnTo>
                    <a:pt x="1143061" y="176333"/>
                  </a:lnTo>
                  <a:lnTo>
                    <a:pt x="1139957" y="175402"/>
                  </a:lnTo>
                  <a:lnTo>
                    <a:pt x="1137784" y="173229"/>
                  </a:lnTo>
                  <a:lnTo>
                    <a:pt x="1135611" y="171056"/>
                  </a:lnTo>
                  <a:lnTo>
                    <a:pt x="1132506" y="167951"/>
                  </a:lnTo>
                  <a:lnTo>
                    <a:pt x="1134679" y="161742"/>
                  </a:lnTo>
                  <a:lnTo>
                    <a:pt x="1134679" y="153360"/>
                  </a:lnTo>
                  <a:lnTo>
                    <a:pt x="1135611" y="140632"/>
                  </a:lnTo>
                  <a:lnTo>
                    <a:pt x="1137784" y="126041"/>
                  </a:lnTo>
                  <a:lnTo>
                    <a:pt x="1137784" y="114244"/>
                  </a:lnTo>
                  <a:lnTo>
                    <a:pt x="1128470" y="118590"/>
                  </a:lnTo>
                  <a:lnTo>
                    <a:pt x="1123193" y="123868"/>
                  </a:lnTo>
                  <a:lnTo>
                    <a:pt x="1117915" y="129145"/>
                  </a:lnTo>
                  <a:lnTo>
                    <a:pt x="1112638" y="134423"/>
                  </a:lnTo>
                  <a:lnTo>
                    <a:pt x="1101151" y="134423"/>
                  </a:lnTo>
                  <a:lnTo>
                    <a:pt x="1098047" y="119832"/>
                  </a:lnTo>
                  <a:lnTo>
                    <a:pt x="1098047" y="103999"/>
                  </a:lnTo>
                  <a:lnTo>
                    <a:pt x="1071969" y="103999"/>
                  </a:lnTo>
                  <a:lnTo>
                    <a:pt x="1076005" y="96549"/>
                  </a:lnTo>
                  <a:lnTo>
                    <a:pt x="1076936" y="90340"/>
                  </a:lnTo>
                  <a:lnTo>
                    <a:pt x="1079110" y="85062"/>
                  </a:lnTo>
                  <a:lnTo>
                    <a:pt x="1083145" y="81958"/>
                  </a:lnTo>
                  <a:lnTo>
                    <a:pt x="1088423" y="77611"/>
                  </a:lnTo>
                  <a:lnTo>
                    <a:pt x="1088423" y="70161"/>
                  </a:lnTo>
                  <a:lnTo>
                    <a:pt x="1088423" y="62710"/>
                  </a:lnTo>
                  <a:lnTo>
                    <a:pt x="1086250" y="59606"/>
                  </a:lnTo>
                  <a:lnTo>
                    <a:pt x="1083145" y="55259"/>
                  </a:lnTo>
                  <a:lnTo>
                    <a:pt x="1079110" y="52155"/>
                  </a:lnTo>
                  <a:lnTo>
                    <a:pt x="1071969" y="49982"/>
                  </a:lnTo>
                  <a:lnTo>
                    <a:pt x="1074142" y="42531"/>
                  </a:lnTo>
                  <a:lnTo>
                    <a:pt x="1076316" y="39427"/>
                  </a:lnTo>
                  <a:lnTo>
                    <a:pt x="1077247" y="35080"/>
                  </a:lnTo>
                  <a:lnTo>
                    <a:pt x="1079420" y="29803"/>
                  </a:lnTo>
                  <a:lnTo>
                    <a:pt x="1081593" y="25457"/>
                  </a:lnTo>
                  <a:lnTo>
                    <a:pt x="1079420" y="22352"/>
                  </a:lnTo>
                  <a:lnTo>
                    <a:pt x="1076316" y="18006"/>
                  </a:lnTo>
                  <a:lnTo>
                    <a:pt x="1074142" y="17075"/>
                  </a:lnTo>
                  <a:lnTo>
                    <a:pt x="1071969" y="14901"/>
                  </a:lnTo>
                  <a:lnTo>
                    <a:pt x="1069796" y="12728"/>
                  </a:lnTo>
                  <a:lnTo>
                    <a:pt x="1069796" y="7451"/>
                  </a:lnTo>
                  <a:lnTo>
                    <a:pt x="1068865" y="0"/>
                  </a:lnTo>
                  <a:lnTo>
                    <a:pt x="1057378" y="2173"/>
                  </a:lnTo>
                  <a:lnTo>
                    <a:pt x="1046823" y="5278"/>
                  </a:lnTo>
                  <a:lnTo>
                    <a:pt x="1037510" y="9624"/>
                  </a:lnTo>
                  <a:lnTo>
                    <a:pt x="1025092" y="29492"/>
                  </a:lnTo>
                  <a:lnTo>
                    <a:pt x="1021056" y="47498"/>
                  </a:lnTo>
                  <a:lnTo>
                    <a:pt x="1023229" y="66435"/>
                  </a:lnTo>
                  <a:lnTo>
                    <a:pt x="1032543" y="82268"/>
                  </a:lnTo>
                  <a:lnTo>
                    <a:pt x="1044960" y="96859"/>
                  </a:lnTo>
                  <a:lnTo>
                    <a:pt x="1047134" y="104310"/>
                  </a:lnTo>
                  <a:lnTo>
                    <a:pt x="1044960" y="118901"/>
                  </a:lnTo>
                  <a:lnTo>
                    <a:pt x="1044960" y="135665"/>
                  </a:lnTo>
                  <a:lnTo>
                    <a:pt x="1044960" y="150256"/>
                  </a:lnTo>
                  <a:lnTo>
                    <a:pt x="1032543" y="150256"/>
                  </a:lnTo>
                  <a:lnTo>
                    <a:pt x="1032543" y="153360"/>
                  </a:lnTo>
                  <a:lnTo>
                    <a:pt x="1030369" y="159569"/>
                  </a:lnTo>
                  <a:lnTo>
                    <a:pt x="1030369" y="162674"/>
                  </a:lnTo>
                  <a:lnTo>
                    <a:pt x="1028196" y="170124"/>
                  </a:lnTo>
                  <a:lnTo>
                    <a:pt x="1019814" y="153360"/>
                  </a:lnTo>
                  <a:lnTo>
                    <a:pt x="1012674" y="137528"/>
                  </a:lnTo>
                  <a:lnTo>
                    <a:pt x="988770" y="137528"/>
                  </a:lnTo>
                  <a:lnTo>
                    <a:pt x="988770" y="150256"/>
                  </a:lnTo>
                  <a:lnTo>
                    <a:pt x="986597" y="152429"/>
                  </a:lnTo>
                  <a:lnTo>
                    <a:pt x="984424" y="153360"/>
                  </a:lnTo>
                  <a:lnTo>
                    <a:pt x="983492" y="155533"/>
                  </a:lnTo>
                  <a:lnTo>
                    <a:pt x="981319" y="157706"/>
                  </a:lnTo>
                  <a:lnTo>
                    <a:pt x="962692" y="157706"/>
                  </a:lnTo>
                  <a:lnTo>
                    <a:pt x="950275" y="155533"/>
                  </a:lnTo>
                  <a:lnTo>
                    <a:pt x="937857" y="153360"/>
                  </a:lnTo>
                  <a:lnTo>
                    <a:pt x="925439" y="150256"/>
                  </a:lnTo>
                  <a:lnTo>
                    <a:pt x="905570" y="150256"/>
                  </a:lnTo>
                  <a:lnTo>
                    <a:pt x="901535" y="142805"/>
                  </a:lnTo>
                  <a:lnTo>
                    <a:pt x="898430" y="139701"/>
                  </a:lnTo>
                  <a:lnTo>
                    <a:pt x="894394" y="133492"/>
                  </a:lnTo>
                  <a:lnTo>
                    <a:pt x="889117" y="130387"/>
                  </a:lnTo>
                  <a:lnTo>
                    <a:pt x="889117" y="117659"/>
                  </a:lnTo>
                  <a:lnTo>
                    <a:pt x="842239" y="122937"/>
                  </a:lnTo>
                  <a:lnTo>
                    <a:pt x="842239" y="126041"/>
                  </a:lnTo>
                  <a:lnTo>
                    <a:pt x="838204" y="126041"/>
                  </a:lnTo>
                  <a:lnTo>
                    <a:pt x="838204" y="132250"/>
                  </a:lnTo>
                  <a:lnTo>
                    <a:pt x="840377" y="135354"/>
                  </a:lnTo>
                  <a:lnTo>
                    <a:pt x="842550" y="139701"/>
                  </a:lnTo>
                  <a:lnTo>
                    <a:pt x="843481" y="140632"/>
                  </a:lnTo>
                  <a:lnTo>
                    <a:pt x="845654" y="145910"/>
                  </a:lnTo>
                  <a:lnTo>
                    <a:pt x="877941" y="145910"/>
                  </a:lnTo>
                  <a:lnTo>
                    <a:pt x="877941" y="150256"/>
                  </a:lnTo>
                  <a:lnTo>
                    <a:pt x="870800" y="152429"/>
                  </a:lnTo>
                  <a:lnTo>
                    <a:pt x="865523" y="153360"/>
                  </a:lnTo>
                  <a:lnTo>
                    <a:pt x="858383" y="153360"/>
                  </a:lnTo>
                  <a:lnTo>
                    <a:pt x="849069" y="153360"/>
                  </a:lnTo>
                  <a:lnTo>
                    <a:pt x="849069" y="189993"/>
                  </a:lnTo>
                  <a:lnTo>
                    <a:pt x="840687" y="179438"/>
                  </a:lnTo>
                  <a:lnTo>
                    <a:pt x="831374" y="167951"/>
                  </a:lnTo>
                  <a:lnTo>
                    <a:pt x="822060" y="157396"/>
                  </a:lnTo>
                  <a:lnTo>
                    <a:pt x="813678" y="155223"/>
                  </a:lnTo>
                  <a:lnTo>
                    <a:pt x="799087" y="155223"/>
                  </a:lnTo>
                  <a:lnTo>
                    <a:pt x="782323" y="155223"/>
                  </a:lnTo>
                  <a:lnTo>
                    <a:pt x="765559" y="153050"/>
                  </a:lnTo>
                  <a:lnTo>
                    <a:pt x="753141" y="153050"/>
                  </a:lnTo>
                  <a:lnTo>
                    <a:pt x="755315" y="149945"/>
                  </a:lnTo>
                  <a:lnTo>
                    <a:pt x="756246" y="147772"/>
                  </a:lnTo>
                  <a:lnTo>
                    <a:pt x="756246" y="145599"/>
                  </a:lnTo>
                  <a:lnTo>
                    <a:pt x="758419" y="144668"/>
                  </a:lnTo>
                  <a:lnTo>
                    <a:pt x="762455" y="142495"/>
                  </a:lnTo>
                  <a:lnTo>
                    <a:pt x="765559" y="140321"/>
                  </a:lnTo>
                  <a:lnTo>
                    <a:pt x="763386" y="137217"/>
                  </a:lnTo>
                  <a:lnTo>
                    <a:pt x="760282" y="129766"/>
                  </a:lnTo>
                  <a:lnTo>
                    <a:pt x="756246" y="124489"/>
                  </a:lnTo>
                  <a:lnTo>
                    <a:pt x="753141" y="120143"/>
                  </a:lnTo>
                  <a:lnTo>
                    <a:pt x="749106" y="117038"/>
                  </a:lnTo>
                  <a:lnTo>
                    <a:pt x="746001" y="117038"/>
                  </a:lnTo>
                  <a:lnTo>
                    <a:pt x="742897" y="117969"/>
                  </a:lnTo>
                  <a:lnTo>
                    <a:pt x="736688" y="120143"/>
                  </a:lnTo>
                  <a:lnTo>
                    <a:pt x="733583" y="122316"/>
                  </a:lnTo>
                  <a:lnTo>
                    <a:pt x="728306" y="122316"/>
                  </a:lnTo>
                  <a:lnTo>
                    <a:pt x="722097" y="122316"/>
                  </a:lnTo>
                  <a:lnTo>
                    <a:pt x="706575" y="110829"/>
                  </a:lnTo>
                  <a:lnTo>
                    <a:pt x="689811" y="98101"/>
                  </a:lnTo>
                  <a:lnTo>
                    <a:pt x="673046" y="85373"/>
                  </a:lnTo>
                  <a:lnTo>
                    <a:pt x="653178" y="80095"/>
                  </a:lnTo>
                  <a:lnTo>
                    <a:pt x="649142" y="81026"/>
                  </a:lnTo>
                  <a:lnTo>
                    <a:pt x="643865" y="83199"/>
                  </a:lnTo>
                  <a:lnTo>
                    <a:pt x="640760" y="87546"/>
                  </a:lnTo>
                  <a:lnTo>
                    <a:pt x="635482" y="90650"/>
                  </a:lnTo>
                  <a:lnTo>
                    <a:pt x="629274" y="92823"/>
                  </a:lnTo>
                  <a:lnTo>
                    <a:pt x="628342" y="88477"/>
                  </a:lnTo>
                  <a:lnTo>
                    <a:pt x="626169" y="85373"/>
                  </a:lnTo>
                  <a:lnTo>
                    <a:pt x="622133" y="80095"/>
                  </a:lnTo>
                  <a:lnTo>
                    <a:pt x="621202" y="80095"/>
                  </a:lnTo>
                  <a:lnTo>
                    <a:pt x="617166" y="80095"/>
                  </a:lnTo>
                  <a:lnTo>
                    <a:pt x="614993" y="81026"/>
                  </a:lnTo>
                  <a:lnTo>
                    <a:pt x="611889" y="83199"/>
                  </a:lnTo>
                  <a:lnTo>
                    <a:pt x="609715" y="85373"/>
                  </a:lnTo>
                  <a:lnTo>
                    <a:pt x="606611" y="88477"/>
                  </a:lnTo>
                  <a:lnTo>
                    <a:pt x="592951" y="85373"/>
                  </a:lnTo>
                  <a:lnTo>
                    <a:pt x="584569" y="77922"/>
                  </a:lnTo>
                  <a:lnTo>
                    <a:pt x="578360" y="68609"/>
                  </a:lnTo>
                  <a:lnTo>
                    <a:pt x="573083" y="55880"/>
                  </a:lnTo>
                  <a:lnTo>
                    <a:pt x="569978" y="58985"/>
                  </a:lnTo>
                  <a:lnTo>
                    <a:pt x="565943" y="65194"/>
                  </a:lnTo>
                  <a:lnTo>
                    <a:pt x="563770" y="70471"/>
                  </a:lnTo>
                  <a:lnTo>
                    <a:pt x="562838" y="75749"/>
                  </a:lnTo>
                  <a:lnTo>
                    <a:pt x="546074" y="77922"/>
                  </a:lnTo>
                  <a:lnTo>
                    <a:pt x="533656" y="77922"/>
                  </a:lnTo>
                  <a:lnTo>
                    <a:pt x="521238" y="80095"/>
                  </a:lnTo>
                  <a:lnTo>
                    <a:pt x="511925" y="85373"/>
                  </a:lnTo>
                  <a:lnTo>
                    <a:pt x="502612" y="95928"/>
                  </a:lnTo>
                  <a:lnTo>
                    <a:pt x="482743" y="92823"/>
                  </a:lnTo>
                  <a:lnTo>
                    <a:pt x="482743" y="85373"/>
                  </a:lnTo>
                  <a:lnTo>
                    <a:pt x="504474" y="76059"/>
                  </a:lnTo>
                  <a:lnTo>
                    <a:pt x="524343" y="63331"/>
                  </a:lnTo>
                  <a:lnTo>
                    <a:pt x="542970" y="48740"/>
                  </a:lnTo>
                  <a:lnTo>
                    <a:pt x="549179" y="48740"/>
                  </a:lnTo>
                  <a:lnTo>
                    <a:pt x="546074" y="46567"/>
                  </a:lnTo>
                  <a:lnTo>
                    <a:pt x="542970" y="44394"/>
                  </a:lnTo>
                  <a:lnTo>
                    <a:pt x="536761" y="43462"/>
                  </a:lnTo>
                  <a:lnTo>
                    <a:pt x="533656" y="41289"/>
                  </a:lnTo>
                  <a:lnTo>
                    <a:pt x="516892" y="44394"/>
                  </a:lnTo>
                  <a:lnTo>
                    <a:pt x="504474" y="50603"/>
                  </a:lnTo>
                  <a:lnTo>
                    <a:pt x="492988" y="58985"/>
                  </a:lnTo>
                  <a:lnTo>
                    <a:pt x="482433" y="66435"/>
                  </a:lnTo>
                  <a:lnTo>
                    <a:pt x="470015" y="73886"/>
                  </a:lnTo>
                  <a:lnTo>
                    <a:pt x="455424" y="78232"/>
                  </a:lnTo>
                  <a:lnTo>
                    <a:pt x="433693" y="80405"/>
                  </a:lnTo>
                  <a:lnTo>
                    <a:pt x="436797" y="88788"/>
                  </a:lnTo>
                  <a:lnTo>
                    <a:pt x="443006" y="96238"/>
                  </a:lnTo>
                  <a:lnTo>
                    <a:pt x="448284" y="103689"/>
                  </a:lnTo>
                  <a:lnTo>
                    <a:pt x="453561" y="109898"/>
                  </a:lnTo>
                  <a:lnTo>
                    <a:pt x="453561" y="117349"/>
                  </a:lnTo>
                  <a:lnTo>
                    <a:pt x="429657" y="113002"/>
                  </a:lnTo>
                  <a:lnTo>
                    <a:pt x="409788" y="102447"/>
                  </a:lnTo>
                  <a:lnTo>
                    <a:pt x="392093" y="90961"/>
                  </a:lnTo>
                  <a:lnTo>
                    <a:pt x="373466" y="78232"/>
                  </a:lnTo>
                  <a:lnTo>
                    <a:pt x="353598" y="68919"/>
                  </a:lnTo>
                  <a:lnTo>
                    <a:pt x="322243" y="73265"/>
                  </a:lnTo>
                  <a:lnTo>
                    <a:pt x="307652" y="68919"/>
                  </a:lnTo>
                  <a:lnTo>
                    <a:pt x="293061" y="61468"/>
                  </a:lnTo>
                  <a:lnTo>
                    <a:pt x="277539" y="56191"/>
                  </a:lnTo>
                  <a:lnTo>
                    <a:pt x="266052" y="51844"/>
                  </a:lnTo>
                  <a:lnTo>
                    <a:pt x="262948" y="51844"/>
                  </a:lnTo>
                  <a:lnTo>
                    <a:pt x="256739" y="54018"/>
                  </a:lnTo>
                  <a:lnTo>
                    <a:pt x="253634" y="56191"/>
                  </a:lnTo>
                  <a:lnTo>
                    <a:pt x="249598" y="56191"/>
                  </a:lnTo>
                  <a:lnTo>
                    <a:pt x="244321" y="58364"/>
                  </a:lnTo>
                  <a:lnTo>
                    <a:pt x="239043" y="56191"/>
                  </a:lnTo>
                  <a:lnTo>
                    <a:pt x="233766" y="54018"/>
                  </a:lnTo>
                  <a:lnTo>
                    <a:pt x="229730" y="50913"/>
                  </a:lnTo>
                  <a:lnTo>
                    <a:pt x="226625" y="46567"/>
                  </a:lnTo>
                  <a:lnTo>
                    <a:pt x="221348" y="41289"/>
                  </a:lnTo>
                  <a:lnTo>
                    <a:pt x="217312" y="38185"/>
                  </a:lnTo>
                  <a:lnTo>
                    <a:pt x="214208" y="36012"/>
                  </a:lnTo>
                  <a:lnTo>
                    <a:pt x="210172" y="36012"/>
                  </a:lnTo>
                  <a:lnTo>
                    <a:pt x="207067" y="36012"/>
                  </a:lnTo>
                  <a:lnTo>
                    <a:pt x="203032" y="38185"/>
                  </a:lnTo>
                  <a:lnTo>
                    <a:pt x="199927" y="39116"/>
                  </a:lnTo>
                  <a:lnTo>
                    <a:pt x="195891" y="39116"/>
                  </a:lnTo>
                  <a:lnTo>
                    <a:pt x="190614" y="39116"/>
                  </a:lnTo>
                  <a:lnTo>
                    <a:pt x="186578" y="36012"/>
                  </a:lnTo>
                  <a:lnTo>
                    <a:pt x="183473" y="31665"/>
                  </a:lnTo>
                  <a:lnTo>
                    <a:pt x="181300" y="30734"/>
                  </a:lnTo>
                  <a:lnTo>
                    <a:pt x="181300" y="26388"/>
                  </a:lnTo>
                  <a:lnTo>
                    <a:pt x="179127" y="24215"/>
                  </a:lnTo>
                  <a:lnTo>
                    <a:pt x="179127" y="21110"/>
                  </a:lnTo>
                  <a:lnTo>
                    <a:pt x="176023" y="18937"/>
                  </a:lnTo>
                  <a:lnTo>
                    <a:pt x="170745" y="15833"/>
                  </a:lnTo>
                  <a:lnTo>
                    <a:pt x="153981" y="26388"/>
                  </a:lnTo>
                  <a:lnTo>
                    <a:pt x="137217" y="33839"/>
                  </a:lnTo>
                  <a:lnTo>
                    <a:pt x="117348" y="39116"/>
                  </a:lnTo>
                  <a:lnTo>
                    <a:pt x="99653" y="48430"/>
                  </a:lnTo>
                  <a:lnTo>
                    <a:pt x="85993" y="58985"/>
                  </a:lnTo>
                  <a:lnTo>
                    <a:pt x="82889" y="70471"/>
                  </a:lnTo>
                  <a:lnTo>
                    <a:pt x="78853" y="83199"/>
                  </a:lnTo>
                  <a:lnTo>
                    <a:pt x="73576" y="95928"/>
                  </a:lnTo>
                  <a:lnTo>
                    <a:pt x="56812" y="105241"/>
                  </a:lnTo>
                  <a:lnTo>
                    <a:pt x="36012" y="107414"/>
                  </a:lnTo>
                  <a:lnTo>
                    <a:pt x="14281" y="105241"/>
                  </a:lnTo>
                  <a:lnTo>
                    <a:pt x="12107" y="110519"/>
                  </a:lnTo>
                  <a:lnTo>
                    <a:pt x="9934" y="116728"/>
                  </a:lnTo>
                  <a:lnTo>
                    <a:pt x="6830" y="122005"/>
                  </a:lnTo>
                  <a:lnTo>
                    <a:pt x="15212" y="138769"/>
                  </a:lnTo>
                  <a:lnTo>
                    <a:pt x="29803" y="149324"/>
                  </a:lnTo>
                  <a:lnTo>
                    <a:pt x="46567" y="159880"/>
                  </a:lnTo>
                  <a:lnTo>
                    <a:pt x="61158" y="171366"/>
                  </a:lnTo>
                  <a:lnTo>
                    <a:pt x="73576" y="185957"/>
                  </a:lnTo>
                  <a:lnTo>
                    <a:pt x="77611" y="191235"/>
                  </a:lnTo>
                  <a:lnTo>
                    <a:pt x="78543" y="196512"/>
                  </a:lnTo>
                  <a:lnTo>
                    <a:pt x="80716" y="202721"/>
                  </a:lnTo>
                  <a:lnTo>
                    <a:pt x="82889" y="207999"/>
                  </a:lnTo>
                  <a:lnTo>
                    <a:pt x="85993" y="213276"/>
                  </a:lnTo>
                  <a:lnTo>
                    <a:pt x="85993" y="220727"/>
                  </a:lnTo>
                  <a:lnTo>
                    <a:pt x="73576" y="226005"/>
                  </a:lnTo>
                  <a:lnTo>
                    <a:pt x="70471" y="220727"/>
                  </a:lnTo>
                  <a:lnTo>
                    <a:pt x="64262" y="215449"/>
                  </a:lnTo>
                  <a:lnTo>
                    <a:pt x="58985" y="211103"/>
                  </a:lnTo>
                  <a:lnTo>
                    <a:pt x="53707" y="205826"/>
                  </a:lnTo>
                  <a:lnTo>
                    <a:pt x="49671" y="205826"/>
                  </a:lnTo>
                  <a:lnTo>
                    <a:pt x="48740" y="205826"/>
                  </a:lnTo>
                  <a:lnTo>
                    <a:pt x="46567" y="207999"/>
                  </a:lnTo>
                  <a:lnTo>
                    <a:pt x="44394" y="207999"/>
                  </a:lnTo>
                  <a:lnTo>
                    <a:pt x="43462" y="210172"/>
                  </a:lnTo>
                  <a:lnTo>
                    <a:pt x="26698" y="210172"/>
                  </a:lnTo>
                  <a:lnTo>
                    <a:pt x="28871" y="213276"/>
                  </a:lnTo>
                  <a:lnTo>
                    <a:pt x="28871" y="215449"/>
                  </a:lnTo>
                  <a:lnTo>
                    <a:pt x="29803" y="217623"/>
                  </a:lnTo>
                  <a:lnTo>
                    <a:pt x="26698" y="220727"/>
                  </a:lnTo>
                  <a:lnTo>
                    <a:pt x="22663" y="225073"/>
                  </a:lnTo>
                  <a:lnTo>
                    <a:pt x="19558" y="225073"/>
                  </a:lnTo>
                  <a:lnTo>
                    <a:pt x="15522" y="226005"/>
                  </a:lnTo>
                  <a:lnTo>
                    <a:pt x="10245" y="228178"/>
                  </a:lnTo>
                  <a:lnTo>
                    <a:pt x="7140" y="230351"/>
                  </a:lnTo>
                  <a:lnTo>
                    <a:pt x="0" y="230351"/>
                  </a:lnTo>
                  <a:lnTo>
                    <a:pt x="3104" y="257670"/>
                  </a:lnTo>
                  <a:lnTo>
                    <a:pt x="17695" y="265121"/>
                  </a:lnTo>
                  <a:lnTo>
                    <a:pt x="36322" y="268225"/>
                  </a:lnTo>
                  <a:lnTo>
                    <a:pt x="51844" y="274434"/>
                  </a:lnTo>
                  <a:lnTo>
                    <a:pt x="63331" y="277539"/>
                  </a:lnTo>
                  <a:lnTo>
                    <a:pt x="68609" y="277539"/>
                  </a:lnTo>
                  <a:lnTo>
                    <a:pt x="71713" y="275365"/>
                  </a:lnTo>
                  <a:lnTo>
                    <a:pt x="75749" y="274434"/>
                  </a:lnTo>
                  <a:lnTo>
                    <a:pt x="77922" y="272261"/>
                  </a:lnTo>
                  <a:lnTo>
                    <a:pt x="78853" y="270088"/>
                  </a:lnTo>
                  <a:lnTo>
                    <a:pt x="82889" y="266983"/>
                  </a:lnTo>
                  <a:lnTo>
                    <a:pt x="97790" y="266983"/>
                  </a:lnTo>
                  <a:lnTo>
                    <a:pt x="95617" y="267915"/>
                  </a:lnTo>
                  <a:lnTo>
                    <a:pt x="95617" y="270088"/>
                  </a:lnTo>
                  <a:lnTo>
                    <a:pt x="95617" y="272261"/>
                  </a:lnTo>
                  <a:lnTo>
                    <a:pt x="93444" y="272261"/>
                  </a:lnTo>
                  <a:lnTo>
                    <a:pt x="91271" y="274434"/>
                  </a:lnTo>
                  <a:lnTo>
                    <a:pt x="91271" y="292440"/>
                  </a:lnTo>
                  <a:lnTo>
                    <a:pt x="85993" y="303926"/>
                  </a:lnTo>
                  <a:lnTo>
                    <a:pt x="78853" y="311377"/>
                  </a:lnTo>
                  <a:lnTo>
                    <a:pt x="68298" y="316655"/>
                  </a:lnTo>
                  <a:lnTo>
                    <a:pt x="56812" y="319759"/>
                  </a:lnTo>
                  <a:lnTo>
                    <a:pt x="44394" y="327210"/>
                  </a:lnTo>
                  <a:lnTo>
                    <a:pt x="37253" y="336523"/>
                  </a:lnTo>
                  <a:lnTo>
                    <a:pt x="31976" y="347078"/>
                  </a:lnTo>
                  <a:lnTo>
                    <a:pt x="26698" y="360738"/>
                  </a:lnTo>
                  <a:lnTo>
                    <a:pt x="20489" y="371293"/>
                  </a:lnTo>
                  <a:lnTo>
                    <a:pt x="31976" y="391162"/>
                  </a:lnTo>
                  <a:lnTo>
                    <a:pt x="46567" y="410099"/>
                  </a:lnTo>
                  <a:lnTo>
                    <a:pt x="64262" y="422827"/>
                  </a:lnTo>
                  <a:lnTo>
                    <a:pt x="66435" y="425000"/>
                  </a:lnTo>
                  <a:lnTo>
                    <a:pt x="69540" y="425000"/>
                  </a:lnTo>
                  <a:lnTo>
                    <a:pt x="71713" y="425000"/>
                  </a:lnTo>
                  <a:lnTo>
                    <a:pt x="73886" y="422827"/>
                  </a:lnTo>
                  <a:lnTo>
                    <a:pt x="76991" y="419723"/>
                  </a:lnTo>
                  <a:lnTo>
                    <a:pt x="81026" y="430278"/>
                  </a:lnTo>
                  <a:lnTo>
                    <a:pt x="86304" y="444869"/>
                  </a:lnTo>
                  <a:lnTo>
                    <a:pt x="88477" y="455424"/>
                  </a:lnTo>
                  <a:lnTo>
                    <a:pt x="93755" y="455424"/>
                  </a:lnTo>
                  <a:lnTo>
                    <a:pt x="97790" y="455734"/>
                  </a:lnTo>
                  <a:lnTo>
                    <a:pt x="98722" y="455734"/>
                  </a:lnTo>
                  <a:lnTo>
                    <a:pt x="100895" y="453561"/>
                  </a:lnTo>
                  <a:lnTo>
                    <a:pt x="103068" y="451388"/>
                  </a:lnTo>
                  <a:lnTo>
                    <a:pt x="105241" y="449215"/>
                  </a:lnTo>
                  <a:lnTo>
                    <a:pt x="108346" y="451388"/>
                  </a:lnTo>
                  <a:lnTo>
                    <a:pt x="110208" y="451388"/>
                  </a:lnTo>
                  <a:lnTo>
                    <a:pt x="112381" y="453561"/>
                  </a:lnTo>
                  <a:lnTo>
                    <a:pt x="112381" y="456666"/>
                  </a:lnTo>
                  <a:lnTo>
                    <a:pt x="112381" y="461012"/>
                  </a:lnTo>
                  <a:lnTo>
                    <a:pt x="124799" y="456666"/>
                  </a:lnTo>
                  <a:lnTo>
                    <a:pt x="134113" y="453561"/>
                  </a:lnTo>
                  <a:lnTo>
                    <a:pt x="147772" y="449215"/>
                  </a:lnTo>
                  <a:lnTo>
                    <a:pt x="144668" y="471257"/>
                  </a:lnTo>
                  <a:lnTo>
                    <a:pt x="135354" y="488021"/>
                  </a:lnTo>
                  <a:lnTo>
                    <a:pt x="122937" y="502612"/>
                  </a:lnTo>
                  <a:lnTo>
                    <a:pt x="106172" y="515340"/>
                  </a:lnTo>
                  <a:lnTo>
                    <a:pt x="88477" y="527137"/>
                  </a:lnTo>
                  <a:lnTo>
                    <a:pt x="69850" y="537692"/>
                  </a:lnTo>
                  <a:lnTo>
                    <a:pt x="54328" y="549179"/>
                  </a:lnTo>
                  <a:lnTo>
                    <a:pt x="41910" y="561907"/>
                  </a:lnTo>
                  <a:lnTo>
                    <a:pt x="37874" y="561907"/>
                  </a:lnTo>
                  <a:lnTo>
                    <a:pt x="37874" y="565011"/>
                  </a:lnTo>
                  <a:lnTo>
                    <a:pt x="48430" y="561907"/>
                  </a:lnTo>
                  <a:lnTo>
                    <a:pt x="65194" y="554456"/>
                  </a:lnTo>
                  <a:lnTo>
                    <a:pt x="86925" y="543901"/>
                  </a:lnTo>
                  <a:lnTo>
                    <a:pt x="108656" y="530241"/>
                  </a:lnTo>
                  <a:lnTo>
                    <a:pt x="130387" y="515650"/>
                  </a:lnTo>
                  <a:lnTo>
                    <a:pt x="152118" y="502922"/>
                  </a:lnTo>
                  <a:lnTo>
                    <a:pt x="169814" y="492367"/>
                  </a:lnTo>
                  <a:lnTo>
                    <a:pt x="184405" y="480881"/>
                  </a:lnTo>
                  <a:lnTo>
                    <a:pt x="191545" y="473430"/>
                  </a:lnTo>
                  <a:lnTo>
                    <a:pt x="203032" y="456666"/>
                  </a:lnTo>
                  <a:lnTo>
                    <a:pt x="210172" y="438660"/>
                  </a:lnTo>
                  <a:lnTo>
                    <a:pt x="215449" y="421896"/>
                  </a:lnTo>
                  <a:lnTo>
                    <a:pt x="222590" y="406063"/>
                  </a:lnTo>
                  <a:lnTo>
                    <a:pt x="234076" y="391472"/>
                  </a:lnTo>
                  <a:lnTo>
                    <a:pt x="247736" y="379986"/>
                  </a:lnTo>
                  <a:lnTo>
                    <a:pt x="247736" y="376881"/>
                  </a:lnTo>
                  <a:lnTo>
                    <a:pt x="257049" y="376881"/>
                  </a:lnTo>
                  <a:lnTo>
                    <a:pt x="247736" y="392714"/>
                  </a:lnTo>
                  <a:lnTo>
                    <a:pt x="237181" y="407305"/>
                  </a:lnTo>
                  <a:lnTo>
                    <a:pt x="230040" y="424069"/>
                  </a:lnTo>
                  <a:lnTo>
                    <a:pt x="224763" y="440833"/>
                  </a:lnTo>
                  <a:lnTo>
                    <a:pt x="246494" y="435555"/>
                  </a:lnTo>
                  <a:lnTo>
                    <a:pt x="262016" y="426242"/>
                  </a:lnTo>
                  <a:lnTo>
                    <a:pt x="280643" y="416929"/>
                  </a:lnTo>
                  <a:lnTo>
                    <a:pt x="280643" y="392714"/>
                  </a:lnTo>
                  <a:lnTo>
                    <a:pt x="297407" y="394887"/>
                  </a:lnTo>
                  <a:lnTo>
                    <a:pt x="307962" y="400165"/>
                  </a:lnTo>
                  <a:lnTo>
                    <a:pt x="317276" y="407615"/>
                  </a:lnTo>
                  <a:lnTo>
                    <a:pt x="327831" y="413824"/>
                  </a:lnTo>
                  <a:lnTo>
                    <a:pt x="361048" y="413824"/>
                  </a:lnTo>
                  <a:lnTo>
                    <a:pt x="376571" y="422206"/>
                  </a:lnTo>
                  <a:lnTo>
                    <a:pt x="393335" y="436797"/>
                  </a:lnTo>
                  <a:lnTo>
                    <a:pt x="407926" y="449526"/>
                  </a:lnTo>
                  <a:lnTo>
                    <a:pt x="427794" y="458839"/>
                  </a:lnTo>
                  <a:lnTo>
                    <a:pt x="451699" y="464117"/>
                  </a:lnTo>
                  <a:lnTo>
                    <a:pt x="471567" y="473430"/>
                  </a:lnTo>
                  <a:lnTo>
                    <a:pt x="486158" y="486158"/>
                  </a:lnTo>
                  <a:lnTo>
                    <a:pt x="498576" y="502922"/>
                  </a:lnTo>
                  <a:lnTo>
                    <a:pt x="507889" y="519686"/>
                  </a:lnTo>
                  <a:lnTo>
                    <a:pt x="519376" y="536450"/>
                  </a:lnTo>
                  <a:lnTo>
                    <a:pt x="531794" y="550110"/>
                  </a:lnTo>
                  <a:lnTo>
                    <a:pt x="527758" y="574325"/>
                  </a:lnTo>
                  <a:lnTo>
                    <a:pt x="539244" y="579602"/>
                  </a:lnTo>
                  <a:lnTo>
                    <a:pt x="546385" y="588916"/>
                  </a:lnTo>
                  <a:lnTo>
                    <a:pt x="551662" y="600402"/>
                  </a:lnTo>
                  <a:lnTo>
                    <a:pt x="554767" y="613131"/>
                  </a:lnTo>
                  <a:lnTo>
                    <a:pt x="560976" y="625859"/>
                  </a:lnTo>
                  <a:lnTo>
                    <a:pt x="568116" y="637345"/>
                  </a:lnTo>
                  <a:lnTo>
                    <a:pt x="576498" y="645727"/>
                  </a:lnTo>
                  <a:lnTo>
                    <a:pt x="591089" y="651005"/>
                  </a:lnTo>
                  <a:lnTo>
                    <a:pt x="587984" y="653178"/>
                  </a:lnTo>
                  <a:lnTo>
                    <a:pt x="583949" y="653178"/>
                  </a:lnTo>
                  <a:lnTo>
                    <a:pt x="580844" y="653178"/>
                  </a:lnTo>
                  <a:lnTo>
                    <a:pt x="576808" y="651005"/>
                  </a:lnTo>
                  <a:lnTo>
                    <a:pt x="568426" y="651005"/>
                  </a:lnTo>
                  <a:lnTo>
                    <a:pt x="576808" y="669942"/>
                  </a:lnTo>
                  <a:lnTo>
                    <a:pt x="588295" y="686706"/>
                  </a:lnTo>
                  <a:lnTo>
                    <a:pt x="600713" y="702539"/>
                  </a:lnTo>
                  <a:lnTo>
                    <a:pt x="604748" y="704712"/>
                  </a:lnTo>
                  <a:lnTo>
                    <a:pt x="605680" y="704712"/>
                  </a:lnTo>
                  <a:lnTo>
                    <a:pt x="605680" y="706885"/>
                  </a:lnTo>
                  <a:lnTo>
                    <a:pt x="607853" y="706885"/>
                  </a:lnTo>
                  <a:lnTo>
                    <a:pt x="613130" y="706885"/>
                  </a:lnTo>
                  <a:lnTo>
                    <a:pt x="619339" y="706885"/>
                  </a:lnTo>
                  <a:lnTo>
                    <a:pt x="620271" y="704712"/>
                  </a:lnTo>
                  <a:lnTo>
                    <a:pt x="624306" y="702539"/>
                  </a:lnTo>
                  <a:lnTo>
                    <a:pt x="626480" y="701608"/>
                  </a:lnTo>
                  <a:lnTo>
                    <a:pt x="626480" y="699434"/>
                  </a:lnTo>
                  <a:lnTo>
                    <a:pt x="627411" y="699434"/>
                  </a:lnTo>
                  <a:lnTo>
                    <a:pt x="627411" y="695088"/>
                  </a:lnTo>
                  <a:lnTo>
                    <a:pt x="622133" y="687638"/>
                  </a:lnTo>
                  <a:lnTo>
                    <a:pt x="614993" y="682360"/>
                  </a:lnTo>
                  <a:lnTo>
                    <a:pt x="607853" y="677082"/>
                  </a:lnTo>
                  <a:lnTo>
                    <a:pt x="600713" y="671805"/>
                  </a:lnTo>
                  <a:lnTo>
                    <a:pt x="600713" y="662491"/>
                  </a:lnTo>
                  <a:lnTo>
                    <a:pt x="617477" y="673047"/>
                  </a:lnTo>
                  <a:lnTo>
                    <a:pt x="632068" y="687638"/>
                  </a:lnTo>
                  <a:lnTo>
                    <a:pt x="644485" y="702228"/>
                  </a:lnTo>
                  <a:lnTo>
                    <a:pt x="644485" y="723339"/>
                  </a:lnTo>
                  <a:lnTo>
                    <a:pt x="642312" y="718992"/>
                  </a:lnTo>
                  <a:lnTo>
                    <a:pt x="639208" y="715888"/>
                  </a:lnTo>
                  <a:lnTo>
                    <a:pt x="637035" y="711542"/>
                  </a:lnTo>
                  <a:lnTo>
                    <a:pt x="633930" y="709369"/>
                  </a:lnTo>
                  <a:lnTo>
                    <a:pt x="629894" y="709369"/>
                  </a:lnTo>
                  <a:lnTo>
                    <a:pt x="626790" y="709369"/>
                  </a:lnTo>
                  <a:lnTo>
                    <a:pt x="622754" y="709369"/>
                  </a:lnTo>
                  <a:lnTo>
                    <a:pt x="617477" y="711542"/>
                  </a:lnTo>
                  <a:lnTo>
                    <a:pt x="615304" y="723028"/>
                  </a:lnTo>
                  <a:lnTo>
                    <a:pt x="613130" y="741034"/>
                  </a:lnTo>
                  <a:lnTo>
                    <a:pt x="613130" y="763076"/>
                  </a:lnTo>
                  <a:lnTo>
                    <a:pt x="613130" y="787291"/>
                  </a:lnTo>
                  <a:lnTo>
                    <a:pt x="613130" y="807159"/>
                  </a:lnTo>
                  <a:lnTo>
                    <a:pt x="612199" y="821750"/>
                  </a:lnTo>
                  <a:lnTo>
                    <a:pt x="612199" y="829201"/>
                  </a:lnTo>
                  <a:lnTo>
                    <a:pt x="613130" y="859624"/>
                  </a:lnTo>
                  <a:lnTo>
                    <a:pt x="617166" y="881666"/>
                  </a:lnTo>
                  <a:lnTo>
                    <a:pt x="622444" y="898430"/>
                  </a:lnTo>
                  <a:lnTo>
                    <a:pt x="629584" y="911158"/>
                  </a:lnTo>
                  <a:lnTo>
                    <a:pt x="641071" y="922645"/>
                  </a:lnTo>
                  <a:lnTo>
                    <a:pt x="651626" y="935373"/>
                  </a:lnTo>
                  <a:lnTo>
                    <a:pt x="664043" y="953379"/>
                  </a:lnTo>
                  <a:lnTo>
                    <a:pt x="669321" y="964866"/>
                  </a:lnTo>
                  <a:lnTo>
                    <a:pt x="673357" y="975421"/>
                  </a:lnTo>
                  <a:lnTo>
                    <a:pt x="680497" y="984734"/>
                  </a:lnTo>
                  <a:lnTo>
                    <a:pt x="691052" y="992185"/>
                  </a:lnTo>
                  <a:lnTo>
                    <a:pt x="704712" y="997462"/>
                  </a:lnTo>
                  <a:lnTo>
                    <a:pt x="715267" y="1003671"/>
                  </a:lnTo>
                  <a:lnTo>
                    <a:pt x="724580" y="1014226"/>
                  </a:lnTo>
                  <a:lnTo>
                    <a:pt x="731721" y="1026955"/>
                  </a:lnTo>
                  <a:lnTo>
                    <a:pt x="734825" y="1041546"/>
                  </a:lnTo>
                  <a:lnTo>
                    <a:pt x="741034" y="1054274"/>
                  </a:lnTo>
                  <a:lnTo>
                    <a:pt x="747243" y="1065761"/>
                  </a:lnTo>
                  <a:lnTo>
                    <a:pt x="760903" y="1075074"/>
                  </a:lnTo>
                  <a:lnTo>
                    <a:pt x="758729" y="1076005"/>
                  </a:lnTo>
                  <a:lnTo>
                    <a:pt x="758729" y="1078178"/>
                  </a:lnTo>
                  <a:lnTo>
                    <a:pt x="758729" y="1080351"/>
                  </a:lnTo>
                  <a:lnTo>
                    <a:pt x="756556" y="1080351"/>
                  </a:lnTo>
                  <a:lnTo>
                    <a:pt x="754383" y="1080351"/>
                  </a:lnTo>
                  <a:lnTo>
                    <a:pt x="751279" y="1082525"/>
                  </a:lnTo>
                  <a:lnTo>
                    <a:pt x="760592" y="1095253"/>
                  </a:lnTo>
                  <a:lnTo>
                    <a:pt x="771147" y="1102704"/>
                  </a:lnTo>
                  <a:lnTo>
                    <a:pt x="782634" y="1110154"/>
                  </a:lnTo>
                  <a:lnTo>
                    <a:pt x="791016" y="1119468"/>
                  </a:lnTo>
                  <a:lnTo>
                    <a:pt x="797225" y="1130023"/>
                  </a:lnTo>
                  <a:lnTo>
                    <a:pt x="800329" y="1142751"/>
                  </a:lnTo>
                  <a:lnTo>
                    <a:pt x="804365" y="1155479"/>
                  </a:lnTo>
                  <a:lnTo>
                    <a:pt x="809643" y="1155479"/>
                  </a:lnTo>
                  <a:lnTo>
                    <a:pt x="811816" y="1155479"/>
                  </a:lnTo>
                  <a:lnTo>
                    <a:pt x="812747" y="1155479"/>
                  </a:lnTo>
                  <a:lnTo>
                    <a:pt x="814920" y="1155479"/>
                  </a:lnTo>
                  <a:lnTo>
                    <a:pt x="817093" y="1155479"/>
                  </a:lnTo>
                  <a:lnTo>
                    <a:pt x="820198" y="1155479"/>
                  </a:lnTo>
                  <a:lnTo>
                    <a:pt x="822371" y="1159826"/>
                  </a:lnTo>
                  <a:lnTo>
                    <a:pt x="822371" y="1162930"/>
                  </a:lnTo>
                  <a:lnTo>
                    <a:pt x="824544" y="1169139"/>
                  </a:lnTo>
                  <a:lnTo>
                    <a:pt x="824544" y="1176590"/>
                  </a:lnTo>
                  <a:lnTo>
                    <a:pt x="827648" y="1174417"/>
                  </a:lnTo>
                  <a:lnTo>
                    <a:pt x="827648" y="1172243"/>
                  </a:lnTo>
                  <a:lnTo>
                    <a:pt x="829822" y="1170070"/>
                  </a:lnTo>
                  <a:lnTo>
                    <a:pt x="831995" y="1166966"/>
                  </a:lnTo>
                  <a:lnTo>
                    <a:pt x="831995" y="1159515"/>
                  </a:lnTo>
                  <a:lnTo>
                    <a:pt x="827959" y="1148960"/>
                  </a:lnTo>
                  <a:lnTo>
                    <a:pt x="819577" y="1132196"/>
                  </a:lnTo>
                  <a:lnTo>
                    <a:pt x="808090" y="1113259"/>
                  </a:lnTo>
                  <a:lnTo>
                    <a:pt x="797535" y="1095253"/>
                  </a:lnTo>
                  <a:lnTo>
                    <a:pt x="783876" y="1076316"/>
                  </a:lnTo>
                  <a:lnTo>
                    <a:pt x="773320" y="1061725"/>
                  </a:lnTo>
                  <a:lnTo>
                    <a:pt x="761834" y="1048996"/>
                  </a:lnTo>
                  <a:lnTo>
                    <a:pt x="756556" y="1041546"/>
                  </a:lnTo>
                  <a:lnTo>
                    <a:pt x="756556" y="1021677"/>
                  </a:lnTo>
                  <a:lnTo>
                    <a:pt x="760592" y="1023850"/>
                  </a:lnTo>
                  <a:lnTo>
                    <a:pt x="763697" y="1026955"/>
                  </a:lnTo>
                  <a:lnTo>
                    <a:pt x="767732" y="1031301"/>
                  </a:lnTo>
                  <a:lnTo>
                    <a:pt x="776114" y="1036578"/>
                  </a:lnTo>
                  <a:lnTo>
                    <a:pt x="782323" y="1048065"/>
                  </a:lnTo>
                  <a:lnTo>
                    <a:pt x="785428" y="1058620"/>
                  </a:lnTo>
                  <a:lnTo>
                    <a:pt x="789464" y="1069175"/>
                  </a:lnTo>
                  <a:lnTo>
                    <a:pt x="796604" y="1078489"/>
                  </a:lnTo>
                  <a:lnTo>
                    <a:pt x="797535" y="1080662"/>
                  </a:lnTo>
                  <a:lnTo>
                    <a:pt x="803744" y="1082835"/>
                  </a:lnTo>
                  <a:lnTo>
                    <a:pt x="806849" y="1082835"/>
                  </a:lnTo>
                  <a:lnTo>
                    <a:pt x="812126" y="1083766"/>
                  </a:lnTo>
                  <a:lnTo>
                    <a:pt x="816162" y="1085939"/>
                  </a:lnTo>
                  <a:lnTo>
                    <a:pt x="833857" y="1112327"/>
                  </a:lnTo>
                  <a:lnTo>
                    <a:pt x="852484" y="1137473"/>
                  </a:lnTo>
                  <a:lnTo>
                    <a:pt x="870179" y="1161688"/>
                  </a:lnTo>
                  <a:lnTo>
                    <a:pt x="890048" y="1183730"/>
                  </a:lnTo>
                  <a:lnTo>
                    <a:pt x="882908" y="1206703"/>
                  </a:lnTo>
                  <a:lnTo>
                    <a:pt x="886944" y="1211049"/>
                  </a:lnTo>
                  <a:lnTo>
                    <a:pt x="894084" y="1218500"/>
                  </a:lnTo>
                  <a:lnTo>
                    <a:pt x="901224" y="1227813"/>
                  </a:lnTo>
                  <a:lnTo>
                    <a:pt x="910537" y="1235264"/>
                  </a:lnTo>
                  <a:lnTo>
                    <a:pt x="915815" y="1242715"/>
                  </a:lnTo>
                  <a:lnTo>
                    <a:pt x="918919" y="1243646"/>
                  </a:lnTo>
                  <a:lnTo>
                    <a:pt x="939719" y="1240541"/>
                  </a:lnTo>
                  <a:lnTo>
                    <a:pt x="940651" y="1242715"/>
                  </a:lnTo>
                  <a:lnTo>
                    <a:pt x="944686" y="1245819"/>
                  </a:lnTo>
                  <a:lnTo>
                    <a:pt x="947791" y="1250165"/>
                  </a:lnTo>
                  <a:lnTo>
                    <a:pt x="951827" y="1253270"/>
                  </a:lnTo>
                  <a:lnTo>
                    <a:pt x="954931" y="1256374"/>
                  </a:lnTo>
                  <a:lnTo>
                    <a:pt x="978835" y="1260720"/>
                  </a:lnTo>
                  <a:lnTo>
                    <a:pt x="981940" y="1262894"/>
                  </a:lnTo>
                  <a:lnTo>
                    <a:pt x="985976" y="1265998"/>
                  </a:lnTo>
                  <a:lnTo>
                    <a:pt x="991253" y="1271276"/>
                  </a:lnTo>
                  <a:lnTo>
                    <a:pt x="995289" y="1275622"/>
                  </a:lnTo>
                  <a:lnTo>
                    <a:pt x="998394" y="1278726"/>
                  </a:lnTo>
                  <a:lnTo>
                    <a:pt x="1002429" y="1280899"/>
                  </a:lnTo>
                  <a:lnTo>
                    <a:pt x="1010811" y="1283073"/>
                  </a:lnTo>
                  <a:lnTo>
                    <a:pt x="1017952" y="1278726"/>
                  </a:lnTo>
                  <a:lnTo>
                    <a:pt x="1024161" y="1275622"/>
                  </a:lnTo>
                  <a:lnTo>
                    <a:pt x="1031301" y="1271276"/>
                  </a:lnTo>
                  <a:lnTo>
                    <a:pt x="1041856" y="1271276"/>
                  </a:lnTo>
                  <a:lnTo>
                    <a:pt x="1058620" y="1278726"/>
                  </a:lnTo>
                  <a:lnTo>
                    <a:pt x="1069175" y="1288040"/>
                  </a:lnTo>
                  <a:lnTo>
                    <a:pt x="1081593" y="1297353"/>
                  </a:lnTo>
                  <a:lnTo>
                    <a:pt x="1102393" y="1304804"/>
                  </a:lnTo>
                  <a:lnTo>
                    <a:pt x="1117915" y="1310081"/>
                  </a:lnTo>
                  <a:lnTo>
                    <a:pt x="1132506" y="1314428"/>
                  </a:lnTo>
                  <a:lnTo>
                    <a:pt x="1141820" y="1317532"/>
                  </a:lnTo>
                  <a:lnTo>
                    <a:pt x="1151133" y="1326845"/>
                  </a:lnTo>
                  <a:lnTo>
                    <a:pt x="1159515" y="1339574"/>
                  </a:lnTo>
                  <a:lnTo>
                    <a:pt x="1168828" y="1361615"/>
                  </a:lnTo>
                  <a:lnTo>
                    <a:pt x="1180315" y="1364720"/>
                  </a:lnTo>
                  <a:lnTo>
                    <a:pt x="1195837" y="1372171"/>
                  </a:lnTo>
                  <a:lnTo>
                    <a:pt x="1212601" y="1381484"/>
                  </a:lnTo>
                  <a:lnTo>
                    <a:pt x="1229365" y="1390797"/>
                  </a:lnTo>
                  <a:lnTo>
                    <a:pt x="1238679" y="1398248"/>
                  </a:lnTo>
                  <a:lnTo>
                    <a:pt x="1241783" y="1396075"/>
                  </a:lnTo>
                  <a:lnTo>
                    <a:pt x="1243956" y="1396075"/>
                  </a:lnTo>
                  <a:lnTo>
                    <a:pt x="1244888" y="1396075"/>
                  </a:lnTo>
                  <a:lnTo>
                    <a:pt x="1247061" y="1393902"/>
                  </a:lnTo>
                  <a:lnTo>
                    <a:pt x="1249234" y="1393902"/>
                  </a:lnTo>
                  <a:lnTo>
                    <a:pt x="1251407" y="1390797"/>
                  </a:lnTo>
                  <a:lnTo>
                    <a:pt x="1251407" y="1388624"/>
                  </a:lnTo>
                  <a:lnTo>
                    <a:pt x="1251407" y="1385520"/>
                  </a:lnTo>
                  <a:lnTo>
                    <a:pt x="1249234" y="1381173"/>
                  </a:lnTo>
                  <a:lnTo>
                    <a:pt x="1252338" y="1379000"/>
                  </a:lnTo>
                  <a:lnTo>
                    <a:pt x="1254511" y="1378069"/>
                  </a:lnTo>
                  <a:lnTo>
                    <a:pt x="1256684" y="1375896"/>
                  </a:lnTo>
                  <a:lnTo>
                    <a:pt x="1258858" y="1373723"/>
                  </a:lnTo>
                  <a:lnTo>
                    <a:pt x="1265998" y="1373723"/>
                  </a:lnTo>
                  <a:lnTo>
                    <a:pt x="1273138" y="1385209"/>
                  </a:lnTo>
                  <a:lnTo>
                    <a:pt x="1280278" y="1395764"/>
                  </a:lnTo>
                  <a:lnTo>
                    <a:pt x="1285556" y="1405078"/>
                  </a:lnTo>
                  <a:lnTo>
                    <a:pt x="1287729" y="1419669"/>
                  </a:lnTo>
                  <a:lnTo>
                    <a:pt x="1287729" y="1434260"/>
                  </a:lnTo>
                  <a:lnTo>
                    <a:pt x="1288660" y="1444815"/>
                  </a:lnTo>
                  <a:lnTo>
                    <a:pt x="1276243" y="1459406"/>
                  </a:lnTo>
                  <a:lnTo>
                    <a:pt x="1261652" y="1472134"/>
                  </a:lnTo>
                  <a:lnTo>
                    <a:pt x="1249234" y="1485794"/>
                  </a:lnTo>
                  <a:lnTo>
                    <a:pt x="1242094" y="1501626"/>
                  </a:lnTo>
                  <a:lnTo>
                    <a:pt x="1236816" y="1518390"/>
                  </a:lnTo>
                  <a:lnTo>
                    <a:pt x="1229676" y="1535155"/>
                  </a:lnTo>
                  <a:lnTo>
                    <a:pt x="1234953" y="1537328"/>
                  </a:lnTo>
                  <a:lnTo>
                    <a:pt x="1240231" y="1537328"/>
                  </a:lnTo>
                  <a:lnTo>
                    <a:pt x="1245508" y="1538259"/>
                  </a:lnTo>
                  <a:lnTo>
                    <a:pt x="1254822" y="1538259"/>
                  </a:lnTo>
                  <a:lnTo>
                    <a:pt x="1254822" y="1542605"/>
                  </a:lnTo>
                  <a:lnTo>
                    <a:pt x="1245508" y="1547883"/>
                  </a:lnTo>
                  <a:lnTo>
                    <a:pt x="1239300" y="1553160"/>
                  </a:lnTo>
                  <a:lnTo>
                    <a:pt x="1229986" y="1558438"/>
                  </a:lnTo>
                  <a:lnTo>
                    <a:pt x="1229986" y="1565889"/>
                  </a:lnTo>
                  <a:lnTo>
                    <a:pt x="1229986" y="1573339"/>
                  </a:lnTo>
                  <a:lnTo>
                    <a:pt x="1229986" y="1579548"/>
                  </a:lnTo>
                  <a:lnTo>
                    <a:pt x="1225950" y="1586999"/>
                  </a:lnTo>
                  <a:lnTo>
                    <a:pt x="1229986" y="1590104"/>
                  </a:lnTo>
                  <a:lnTo>
                    <a:pt x="1233091" y="1594450"/>
                  </a:lnTo>
                  <a:lnTo>
                    <a:pt x="1237126" y="1595381"/>
                  </a:lnTo>
                  <a:lnTo>
                    <a:pt x="1242404" y="1595381"/>
                  </a:lnTo>
                  <a:lnTo>
                    <a:pt x="1245508" y="1599727"/>
                  </a:lnTo>
                  <a:lnTo>
                    <a:pt x="1256995" y="1610283"/>
                  </a:lnTo>
                  <a:lnTo>
                    <a:pt x="1264135" y="1624873"/>
                  </a:lnTo>
                  <a:lnTo>
                    <a:pt x="1269413" y="1643811"/>
                  </a:lnTo>
                  <a:lnTo>
                    <a:pt x="1274690" y="1659643"/>
                  </a:lnTo>
                  <a:lnTo>
                    <a:pt x="1281831" y="1676407"/>
                  </a:lnTo>
                  <a:lnTo>
                    <a:pt x="1302630" y="1705900"/>
                  </a:lnTo>
                  <a:lnTo>
                    <a:pt x="1327777" y="1733219"/>
                  </a:lnTo>
                  <a:lnTo>
                    <a:pt x="1359132" y="1754329"/>
                  </a:lnTo>
                  <a:lnTo>
                    <a:pt x="1395454" y="1767989"/>
                  </a:lnTo>
                  <a:lnTo>
                    <a:pt x="1391418" y="1797481"/>
                  </a:lnTo>
                  <a:lnTo>
                    <a:pt x="1389245" y="1829147"/>
                  </a:lnTo>
                  <a:lnTo>
                    <a:pt x="1388314" y="1861744"/>
                  </a:lnTo>
                  <a:lnTo>
                    <a:pt x="1382105" y="1893409"/>
                  </a:lnTo>
                  <a:lnTo>
                    <a:pt x="1371549" y="1941839"/>
                  </a:lnTo>
                  <a:lnTo>
                    <a:pt x="1362236" y="1991199"/>
                  </a:lnTo>
                  <a:lnTo>
                    <a:pt x="1351681" y="2036214"/>
                  </a:lnTo>
                  <a:lnTo>
                    <a:pt x="1339263" y="2080297"/>
                  </a:lnTo>
                  <a:lnTo>
                    <a:pt x="1337090" y="2091784"/>
                  </a:lnTo>
                  <a:lnTo>
                    <a:pt x="1340194" y="2104512"/>
                  </a:lnTo>
                  <a:lnTo>
                    <a:pt x="1342368" y="2111963"/>
                  </a:lnTo>
                  <a:lnTo>
                    <a:pt x="1329950" y="2188643"/>
                  </a:lnTo>
                  <a:lnTo>
                    <a:pt x="1329950" y="2192989"/>
                  </a:lnTo>
                  <a:lnTo>
                    <a:pt x="1337090" y="2190816"/>
                  </a:lnTo>
                  <a:lnTo>
                    <a:pt x="1340194" y="2186470"/>
                  </a:lnTo>
                  <a:lnTo>
                    <a:pt x="1342368" y="2183365"/>
                  </a:lnTo>
                  <a:lnTo>
                    <a:pt x="1345472" y="2179019"/>
                  </a:lnTo>
                  <a:lnTo>
                    <a:pt x="1349508" y="2175915"/>
                  </a:lnTo>
                  <a:lnTo>
                    <a:pt x="1349508" y="2179019"/>
                  </a:lnTo>
                  <a:lnTo>
                    <a:pt x="1354785" y="2179019"/>
                  </a:lnTo>
                  <a:lnTo>
                    <a:pt x="1345472" y="2215652"/>
                  </a:lnTo>
                  <a:lnTo>
                    <a:pt x="1334917" y="2215652"/>
                  </a:lnTo>
                  <a:lnTo>
                    <a:pt x="1327777" y="2234589"/>
                  </a:lnTo>
                  <a:lnTo>
                    <a:pt x="1320636" y="2256631"/>
                  </a:lnTo>
                  <a:lnTo>
                    <a:pt x="1315359" y="2279604"/>
                  </a:lnTo>
                  <a:lnTo>
                    <a:pt x="1313186" y="2305992"/>
                  </a:lnTo>
                  <a:lnTo>
                    <a:pt x="1311012" y="2333311"/>
                  </a:lnTo>
                  <a:lnTo>
                    <a:pt x="1315048" y="2357525"/>
                  </a:lnTo>
                  <a:lnTo>
                    <a:pt x="1322189" y="2380499"/>
                  </a:lnTo>
                  <a:lnTo>
                    <a:pt x="1332744" y="2401609"/>
                  </a:lnTo>
                  <a:lnTo>
                    <a:pt x="1349508" y="2416200"/>
                  </a:lnTo>
                  <a:lnTo>
                    <a:pt x="1369376" y="2426755"/>
                  </a:lnTo>
                  <a:lnTo>
                    <a:pt x="1369376" y="2434206"/>
                  </a:lnTo>
                  <a:lnTo>
                    <a:pt x="1354785" y="2424892"/>
                  </a:lnTo>
                  <a:lnTo>
                    <a:pt x="1342368" y="2414337"/>
                  </a:lnTo>
                  <a:lnTo>
                    <a:pt x="1329950" y="2401609"/>
                  </a:lnTo>
                  <a:lnTo>
                    <a:pt x="1325914" y="2401609"/>
                  </a:lnTo>
                  <a:lnTo>
                    <a:pt x="1332123" y="2416200"/>
                  </a:lnTo>
                  <a:lnTo>
                    <a:pt x="1342678" y="2430791"/>
                  </a:lnTo>
                  <a:lnTo>
                    <a:pt x="1357269" y="2445382"/>
                  </a:lnTo>
                  <a:lnTo>
                    <a:pt x="1374033" y="2458110"/>
                  </a:lnTo>
                  <a:lnTo>
                    <a:pt x="1389555" y="2466492"/>
                  </a:lnTo>
                  <a:lnTo>
                    <a:pt x="1406319" y="2470838"/>
                  </a:lnTo>
                  <a:lnTo>
                    <a:pt x="1423083" y="2466492"/>
                  </a:lnTo>
                  <a:lnTo>
                    <a:pt x="1426188" y="2465561"/>
                  </a:lnTo>
                  <a:lnTo>
                    <a:pt x="1428361" y="2463388"/>
                  </a:lnTo>
                  <a:lnTo>
                    <a:pt x="1430534" y="2463388"/>
                  </a:lnTo>
                  <a:lnTo>
                    <a:pt x="1430534" y="2461214"/>
                  </a:lnTo>
                  <a:lnTo>
                    <a:pt x="1432707" y="2460283"/>
                  </a:lnTo>
                  <a:lnTo>
                    <a:pt x="1435812" y="2458110"/>
                  </a:lnTo>
                  <a:lnTo>
                    <a:pt x="1432707" y="2453764"/>
                  </a:lnTo>
                  <a:lnTo>
                    <a:pt x="1432707" y="2452832"/>
                  </a:lnTo>
                  <a:lnTo>
                    <a:pt x="1432707" y="2452832"/>
                  </a:lnTo>
                  <a:lnTo>
                    <a:pt x="1432707" y="2450659"/>
                  </a:lnTo>
                  <a:lnTo>
                    <a:pt x="1428671" y="2450659"/>
                  </a:lnTo>
                  <a:lnTo>
                    <a:pt x="1427740" y="2450659"/>
                  </a:lnTo>
                  <a:lnTo>
                    <a:pt x="1421531" y="2450659"/>
                  </a:lnTo>
                  <a:lnTo>
                    <a:pt x="1420600" y="2439173"/>
                  </a:lnTo>
                  <a:lnTo>
                    <a:pt x="1418427" y="2426444"/>
                  </a:lnTo>
                  <a:lnTo>
                    <a:pt x="1416254" y="2415889"/>
                  </a:lnTo>
                  <a:lnTo>
                    <a:pt x="1413149" y="2406576"/>
                  </a:lnTo>
                  <a:lnTo>
                    <a:pt x="1410976" y="2404403"/>
                  </a:lnTo>
                  <a:lnTo>
                    <a:pt x="1410976" y="2402230"/>
                  </a:lnTo>
                  <a:lnTo>
                    <a:pt x="1408803" y="2402230"/>
                  </a:lnTo>
                  <a:lnTo>
                    <a:pt x="1405698" y="2401298"/>
                  </a:lnTo>
                  <a:lnTo>
                    <a:pt x="1396385" y="2414027"/>
                  </a:lnTo>
                  <a:lnTo>
                    <a:pt x="1384899" y="2426755"/>
                  </a:lnTo>
                  <a:lnTo>
                    <a:pt x="1384899" y="2431101"/>
                  </a:lnTo>
                  <a:lnTo>
                    <a:pt x="1381794" y="2431101"/>
                  </a:lnTo>
                  <a:lnTo>
                    <a:pt x="1381794" y="2424892"/>
                  </a:lnTo>
                  <a:lnTo>
                    <a:pt x="1381794" y="2421788"/>
                  </a:lnTo>
                  <a:lnTo>
                    <a:pt x="1383967" y="2417442"/>
                  </a:lnTo>
                  <a:lnTo>
                    <a:pt x="1384899" y="2414337"/>
                  </a:lnTo>
                  <a:lnTo>
                    <a:pt x="1394212" y="2402851"/>
                  </a:lnTo>
                  <a:lnTo>
                    <a:pt x="1406630" y="2392295"/>
                  </a:lnTo>
                  <a:lnTo>
                    <a:pt x="1420289" y="2384845"/>
                  </a:lnTo>
                  <a:lnTo>
                    <a:pt x="1428671" y="2382672"/>
                  </a:lnTo>
                  <a:lnTo>
                    <a:pt x="1427740" y="2373358"/>
                  </a:lnTo>
                  <a:lnTo>
                    <a:pt x="1423704" y="2368081"/>
                  </a:lnTo>
                  <a:lnTo>
                    <a:pt x="1418427" y="2362803"/>
                  </a:lnTo>
                  <a:lnTo>
                    <a:pt x="1413149" y="2357525"/>
                  </a:lnTo>
                  <a:lnTo>
                    <a:pt x="1418427" y="2340761"/>
                  </a:lnTo>
                  <a:lnTo>
                    <a:pt x="1427740" y="2322756"/>
                  </a:lnTo>
                  <a:lnTo>
                    <a:pt x="1440158" y="2303818"/>
                  </a:lnTo>
                  <a:lnTo>
                    <a:pt x="1454749" y="2289227"/>
                  </a:lnTo>
                  <a:lnTo>
                    <a:pt x="1469340" y="2281777"/>
                  </a:lnTo>
                  <a:lnTo>
                    <a:pt x="1472444" y="2269048"/>
                  </a:lnTo>
                  <a:lnTo>
                    <a:pt x="1467167" y="2264702"/>
                  </a:lnTo>
                  <a:lnTo>
                    <a:pt x="1461889" y="2261598"/>
                  </a:lnTo>
                  <a:lnTo>
                    <a:pt x="1455680" y="2258493"/>
                  </a:lnTo>
                  <a:lnTo>
                    <a:pt x="1452576" y="2252284"/>
                  </a:lnTo>
                  <a:lnTo>
                    <a:pt x="1448540" y="2244834"/>
                  </a:lnTo>
                  <a:lnTo>
                    <a:pt x="1448540" y="2243902"/>
                  </a:lnTo>
                  <a:lnTo>
                    <a:pt x="1447609" y="2241729"/>
                  </a:lnTo>
                  <a:lnTo>
                    <a:pt x="1448540" y="2239556"/>
                  </a:lnTo>
                  <a:lnTo>
                    <a:pt x="1448540" y="2237383"/>
                  </a:lnTo>
                  <a:lnTo>
                    <a:pt x="1448540" y="2234279"/>
                  </a:lnTo>
                  <a:lnTo>
                    <a:pt x="1448540" y="2229001"/>
                  </a:lnTo>
                  <a:lnTo>
                    <a:pt x="1454749" y="2229001"/>
                  </a:lnTo>
                  <a:lnTo>
                    <a:pt x="1460026" y="2226828"/>
                  </a:lnTo>
                  <a:lnTo>
                    <a:pt x="1462200" y="2226828"/>
                  </a:lnTo>
                  <a:lnTo>
                    <a:pt x="1465304" y="2224655"/>
                  </a:lnTo>
                  <a:lnTo>
                    <a:pt x="1469340" y="2214100"/>
                  </a:lnTo>
                  <a:lnTo>
                    <a:pt x="1472444" y="2202613"/>
                  </a:lnTo>
                  <a:lnTo>
                    <a:pt x="1477722" y="2192058"/>
                  </a:lnTo>
                  <a:lnTo>
                    <a:pt x="1479895" y="2185849"/>
                  </a:lnTo>
                  <a:lnTo>
                    <a:pt x="1483931" y="2184918"/>
                  </a:lnTo>
                  <a:lnTo>
                    <a:pt x="1489208" y="2182745"/>
                  </a:lnTo>
                  <a:lnTo>
                    <a:pt x="1494486" y="2180571"/>
                  </a:lnTo>
                  <a:lnTo>
                    <a:pt x="1501626" y="2178398"/>
                  </a:lnTo>
                  <a:lnTo>
                    <a:pt x="1498522" y="2173121"/>
                  </a:lnTo>
                  <a:lnTo>
                    <a:pt x="1496349" y="2170016"/>
                  </a:lnTo>
                  <a:lnTo>
                    <a:pt x="1492313" y="2165670"/>
                  </a:lnTo>
                  <a:lnTo>
                    <a:pt x="1489208" y="2163497"/>
                  </a:lnTo>
                  <a:lnTo>
                    <a:pt x="1485173" y="2162566"/>
                  </a:lnTo>
                  <a:lnTo>
                    <a:pt x="1479895" y="2158219"/>
                  </a:lnTo>
                  <a:lnTo>
                    <a:pt x="1472755" y="2155115"/>
                  </a:lnTo>
                  <a:lnTo>
                    <a:pt x="1472755" y="2147664"/>
                  </a:lnTo>
                  <a:lnTo>
                    <a:pt x="1487346" y="2145491"/>
                  </a:lnTo>
                  <a:lnTo>
                    <a:pt x="1501937" y="2145491"/>
                  </a:lnTo>
                  <a:lnTo>
                    <a:pt x="1513423" y="2143318"/>
                  </a:lnTo>
                  <a:lnTo>
                    <a:pt x="1521805" y="2143318"/>
                  </a:lnTo>
                  <a:lnTo>
                    <a:pt x="1520874" y="2135867"/>
                  </a:lnTo>
                  <a:lnTo>
                    <a:pt x="1520874" y="2132763"/>
                  </a:lnTo>
                  <a:lnTo>
                    <a:pt x="1520874" y="2129037"/>
                  </a:lnTo>
                  <a:lnTo>
                    <a:pt x="1520874" y="2128106"/>
                  </a:lnTo>
                  <a:lnTo>
                    <a:pt x="1521805" y="2123760"/>
                  </a:lnTo>
                  <a:lnTo>
                    <a:pt x="1521805" y="2116309"/>
                  </a:lnTo>
                  <a:lnTo>
                    <a:pt x="1521805" y="2108858"/>
                  </a:lnTo>
                  <a:lnTo>
                    <a:pt x="1523978" y="2103581"/>
                  </a:lnTo>
                  <a:lnTo>
                    <a:pt x="1526151" y="2099235"/>
                  </a:lnTo>
                  <a:lnTo>
                    <a:pt x="1553160" y="2091784"/>
                  </a:lnTo>
                  <a:lnTo>
                    <a:pt x="1585447" y="2090853"/>
                  </a:lnTo>
                  <a:lnTo>
                    <a:pt x="1587620" y="2076262"/>
                  </a:lnTo>
                  <a:lnTo>
                    <a:pt x="1589793" y="2062602"/>
                  </a:lnTo>
                  <a:lnTo>
                    <a:pt x="1587620" y="2052047"/>
                  </a:lnTo>
                  <a:lnTo>
                    <a:pt x="1582342" y="2041492"/>
                  </a:lnTo>
                  <a:lnTo>
                    <a:pt x="1569924" y="2034041"/>
                  </a:lnTo>
                  <a:lnTo>
                    <a:pt x="1569924" y="2026590"/>
                  </a:lnTo>
                  <a:lnTo>
                    <a:pt x="1592897" y="2031868"/>
                  </a:lnTo>
                  <a:lnTo>
                    <a:pt x="1618975" y="2037145"/>
                  </a:lnTo>
                  <a:lnTo>
                    <a:pt x="1631393" y="2022554"/>
                  </a:lnTo>
                  <a:lnTo>
                    <a:pt x="1642879" y="2009826"/>
                  </a:lnTo>
                  <a:lnTo>
                    <a:pt x="1653434" y="1995235"/>
                  </a:lnTo>
                  <a:lnTo>
                    <a:pt x="1662747" y="1973194"/>
                  </a:lnTo>
                  <a:lnTo>
                    <a:pt x="1663679" y="1973194"/>
                  </a:lnTo>
                  <a:lnTo>
                    <a:pt x="1665852" y="1971020"/>
                  </a:lnTo>
                  <a:lnTo>
                    <a:pt x="1668025" y="1971020"/>
                  </a:lnTo>
                  <a:lnTo>
                    <a:pt x="1670198" y="1968847"/>
                  </a:lnTo>
                  <a:lnTo>
                    <a:pt x="1671130" y="1973194"/>
                  </a:lnTo>
                  <a:lnTo>
                    <a:pt x="1673303" y="1978471"/>
                  </a:lnTo>
                  <a:lnTo>
                    <a:pt x="1673303" y="1982817"/>
                  </a:lnTo>
                  <a:lnTo>
                    <a:pt x="1673303" y="1990268"/>
                  </a:lnTo>
                  <a:lnTo>
                    <a:pt x="1678580" y="1990268"/>
                  </a:lnTo>
                  <a:lnTo>
                    <a:pt x="1685721" y="1969158"/>
                  </a:lnTo>
                  <a:lnTo>
                    <a:pt x="1692861" y="1953325"/>
                  </a:lnTo>
                  <a:lnTo>
                    <a:pt x="1700001" y="1936561"/>
                  </a:lnTo>
                  <a:lnTo>
                    <a:pt x="1704037" y="1916692"/>
                  </a:lnTo>
                  <a:lnTo>
                    <a:pt x="1706210" y="1892478"/>
                  </a:lnTo>
                  <a:lnTo>
                    <a:pt x="1718628" y="1892478"/>
                  </a:lnTo>
                  <a:lnTo>
                    <a:pt x="1716455" y="1887200"/>
                  </a:lnTo>
                  <a:lnTo>
                    <a:pt x="1714282" y="1881923"/>
                  </a:lnTo>
                  <a:lnTo>
                    <a:pt x="1714282" y="1877576"/>
                  </a:lnTo>
                  <a:lnTo>
                    <a:pt x="1714282" y="1874472"/>
                  </a:lnTo>
                  <a:lnTo>
                    <a:pt x="1718317" y="1868263"/>
                  </a:lnTo>
                  <a:lnTo>
                    <a:pt x="1727631" y="1857708"/>
                  </a:lnTo>
                  <a:lnTo>
                    <a:pt x="1742222" y="1852430"/>
                  </a:lnTo>
                  <a:lnTo>
                    <a:pt x="1757744" y="1848084"/>
                  </a:lnTo>
                  <a:lnTo>
                    <a:pt x="1774508" y="1847153"/>
                  </a:lnTo>
                  <a:lnTo>
                    <a:pt x="1791272" y="1844979"/>
                  </a:lnTo>
                  <a:lnTo>
                    <a:pt x="1801827" y="1840633"/>
                  </a:lnTo>
                  <a:lnTo>
                    <a:pt x="1807105" y="1833183"/>
                  </a:lnTo>
                  <a:lnTo>
                    <a:pt x="1816418" y="1820454"/>
                  </a:lnTo>
                  <a:lnTo>
                    <a:pt x="1825732" y="1803690"/>
                  </a:lnTo>
                  <a:lnTo>
                    <a:pt x="1835045" y="1787857"/>
                  </a:lnTo>
                  <a:lnTo>
                    <a:pt x="1842185" y="1773267"/>
                  </a:lnTo>
                  <a:lnTo>
                    <a:pt x="1845290" y="1763953"/>
                  </a:lnTo>
                  <a:lnTo>
                    <a:pt x="1847463" y="1749362"/>
                  </a:lnTo>
                  <a:lnTo>
                    <a:pt x="1843427" y="1732598"/>
                  </a:lnTo>
                  <a:lnTo>
                    <a:pt x="1842496" y="1718007"/>
                  </a:lnTo>
                  <a:lnTo>
                    <a:pt x="1842496" y="1707452"/>
                  </a:lnTo>
                  <a:lnTo>
                    <a:pt x="1850878" y="1690688"/>
                  </a:lnTo>
                  <a:lnTo>
                    <a:pt x="1863296" y="1668646"/>
                  </a:lnTo>
                  <a:lnTo>
                    <a:pt x="1877887" y="1646605"/>
                  </a:lnTo>
                  <a:lnTo>
                    <a:pt x="1892477" y="1626736"/>
                  </a:lnTo>
                  <a:lnTo>
                    <a:pt x="1906137" y="1609972"/>
                  </a:lnTo>
                  <a:lnTo>
                    <a:pt x="1903964" y="1601590"/>
                  </a:lnTo>
                  <a:lnTo>
                    <a:pt x="1901480" y="1594450"/>
                  </a:lnTo>
                  <a:close/>
                  <a:moveTo>
                    <a:pt x="1340815" y="768043"/>
                  </a:moveTo>
                  <a:lnTo>
                    <a:pt x="1342988" y="765870"/>
                  </a:lnTo>
                  <a:lnTo>
                    <a:pt x="1345162" y="763697"/>
                  </a:lnTo>
                  <a:lnTo>
                    <a:pt x="1348266" y="760592"/>
                  </a:lnTo>
                  <a:lnTo>
                    <a:pt x="1350439" y="756246"/>
                  </a:lnTo>
                  <a:lnTo>
                    <a:pt x="1353544" y="756246"/>
                  </a:lnTo>
                  <a:lnTo>
                    <a:pt x="1352612" y="760592"/>
                  </a:lnTo>
                  <a:lnTo>
                    <a:pt x="1350439" y="762765"/>
                  </a:lnTo>
                  <a:lnTo>
                    <a:pt x="1348266" y="765870"/>
                  </a:lnTo>
                  <a:lnTo>
                    <a:pt x="1348266" y="768043"/>
                  </a:lnTo>
                  <a:lnTo>
                    <a:pt x="1347335" y="773320"/>
                  </a:lnTo>
                  <a:lnTo>
                    <a:pt x="1343299" y="771147"/>
                  </a:lnTo>
                  <a:lnTo>
                    <a:pt x="1341126" y="770216"/>
                  </a:lnTo>
                  <a:lnTo>
                    <a:pt x="1341126" y="768043"/>
                  </a:lnTo>
                  <a:close/>
                  <a:moveTo>
                    <a:pt x="1108602" y="713094"/>
                  </a:moveTo>
                  <a:lnTo>
                    <a:pt x="1117915" y="701608"/>
                  </a:lnTo>
                  <a:lnTo>
                    <a:pt x="1126297" y="688879"/>
                  </a:lnTo>
                  <a:lnTo>
                    <a:pt x="1144924" y="691052"/>
                  </a:lnTo>
                  <a:lnTo>
                    <a:pt x="1159515" y="698503"/>
                  </a:lnTo>
                  <a:lnTo>
                    <a:pt x="1167897" y="705954"/>
                  </a:lnTo>
                  <a:lnTo>
                    <a:pt x="1175037" y="716509"/>
                  </a:lnTo>
                  <a:lnTo>
                    <a:pt x="1181246" y="727995"/>
                  </a:lnTo>
                  <a:lnTo>
                    <a:pt x="1189628" y="736377"/>
                  </a:lnTo>
                  <a:lnTo>
                    <a:pt x="1203288" y="746001"/>
                  </a:lnTo>
                  <a:lnTo>
                    <a:pt x="1211670" y="749106"/>
                  </a:lnTo>
                  <a:lnTo>
                    <a:pt x="1218810" y="749106"/>
                  </a:lnTo>
                  <a:lnTo>
                    <a:pt x="1228124" y="751279"/>
                  </a:lnTo>
                  <a:lnTo>
                    <a:pt x="1237437" y="756556"/>
                  </a:lnTo>
                  <a:lnTo>
                    <a:pt x="1237437" y="766180"/>
                  </a:lnTo>
                  <a:lnTo>
                    <a:pt x="1235264" y="771458"/>
                  </a:lnTo>
                  <a:lnTo>
                    <a:pt x="1235264" y="775804"/>
                  </a:lnTo>
                  <a:lnTo>
                    <a:pt x="1233091" y="777977"/>
                  </a:lnTo>
                  <a:lnTo>
                    <a:pt x="1232159" y="778909"/>
                  </a:lnTo>
                  <a:lnTo>
                    <a:pt x="1229986" y="778909"/>
                  </a:lnTo>
                  <a:lnTo>
                    <a:pt x="1227813" y="778909"/>
                  </a:lnTo>
                  <a:lnTo>
                    <a:pt x="1225640" y="781082"/>
                  </a:lnTo>
                  <a:lnTo>
                    <a:pt x="1224709" y="783255"/>
                  </a:lnTo>
                  <a:lnTo>
                    <a:pt x="1222535" y="785428"/>
                  </a:lnTo>
                  <a:lnTo>
                    <a:pt x="1218500" y="795983"/>
                  </a:lnTo>
                  <a:lnTo>
                    <a:pt x="1220673" y="805607"/>
                  </a:lnTo>
                  <a:lnTo>
                    <a:pt x="1222846" y="810884"/>
                  </a:lnTo>
                  <a:lnTo>
                    <a:pt x="1222846" y="818335"/>
                  </a:lnTo>
                  <a:lnTo>
                    <a:pt x="1217568" y="827959"/>
                  </a:lnTo>
                  <a:lnTo>
                    <a:pt x="1218500" y="831063"/>
                  </a:lnTo>
                  <a:lnTo>
                    <a:pt x="1218500" y="833237"/>
                  </a:lnTo>
                  <a:lnTo>
                    <a:pt x="1218500" y="835410"/>
                  </a:lnTo>
                  <a:lnTo>
                    <a:pt x="1220673" y="837583"/>
                  </a:lnTo>
                  <a:lnTo>
                    <a:pt x="1222846" y="838514"/>
                  </a:lnTo>
                  <a:lnTo>
                    <a:pt x="1225950" y="837583"/>
                  </a:lnTo>
                  <a:lnTo>
                    <a:pt x="1237437" y="833237"/>
                  </a:lnTo>
                  <a:lnTo>
                    <a:pt x="1252959" y="825786"/>
                  </a:lnTo>
                  <a:lnTo>
                    <a:pt x="1269723" y="815231"/>
                  </a:lnTo>
                  <a:lnTo>
                    <a:pt x="1288350" y="805607"/>
                  </a:lnTo>
                  <a:lnTo>
                    <a:pt x="1302941" y="794120"/>
                  </a:lnTo>
                  <a:lnTo>
                    <a:pt x="1315359" y="786670"/>
                  </a:lnTo>
                  <a:lnTo>
                    <a:pt x="1322499" y="781392"/>
                  </a:lnTo>
                  <a:lnTo>
                    <a:pt x="1325603" y="783565"/>
                  </a:lnTo>
                  <a:lnTo>
                    <a:pt x="1327777" y="783565"/>
                  </a:lnTo>
                  <a:lnTo>
                    <a:pt x="1329950" y="783565"/>
                  </a:lnTo>
                  <a:lnTo>
                    <a:pt x="1332123" y="785738"/>
                  </a:lnTo>
                  <a:lnTo>
                    <a:pt x="1332123" y="786670"/>
                  </a:lnTo>
                  <a:lnTo>
                    <a:pt x="1333054" y="791016"/>
                  </a:lnTo>
                  <a:lnTo>
                    <a:pt x="1337090" y="791016"/>
                  </a:lnTo>
                  <a:lnTo>
                    <a:pt x="1329950" y="801571"/>
                  </a:lnTo>
                  <a:lnTo>
                    <a:pt x="1313186" y="811195"/>
                  </a:lnTo>
                  <a:lnTo>
                    <a:pt x="1295490" y="818646"/>
                  </a:lnTo>
                  <a:lnTo>
                    <a:pt x="1276863" y="826096"/>
                  </a:lnTo>
                  <a:lnTo>
                    <a:pt x="1259168" y="835720"/>
                  </a:lnTo>
                  <a:lnTo>
                    <a:pt x="1242404" y="845344"/>
                  </a:lnTo>
                  <a:lnTo>
                    <a:pt x="1233091" y="859004"/>
                  </a:lnTo>
                  <a:lnTo>
                    <a:pt x="1210118" y="855899"/>
                  </a:lnTo>
                  <a:lnTo>
                    <a:pt x="1207945" y="831684"/>
                  </a:lnTo>
                  <a:lnTo>
                    <a:pt x="1207945" y="809332"/>
                  </a:lnTo>
                  <a:lnTo>
                    <a:pt x="1207945" y="791326"/>
                  </a:lnTo>
                  <a:lnTo>
                    <a:pt x="1205771" y="771147"/>
                  </a:lnTo>
                  <a:lnTo>
                    <a:pt x="1193354" y="771147"/>
                  </a:lnTo>
                  <a:lnTo>
                    <a:pt x="1191180" y="778598"/>
                  </a:lnTo>
                  <a:lnTo>
                    <a:pt x="1185903" y="789153"/>
                  </a:lnTo>
                  <a:lnTo>
                    <a:pt x="1180625" y="801882"/>
                  </a:lnTo>
                  <a:lnTo>
                    <a:pt x="1174416" y="816783"/>
                  </a:lnTo>
                  <a:lnTo>
                    <a:pt x="1169139" y="828269"/>
                  </a:lnTo>
                  <a:lnTo>
                    <a:pt x="1166034" y="835720"/>
                  </a:lnTo>
                  <a:lnTo>
                    <a:pt x="1166034" y="838825"/>
                  </a:lnTo>
                  <a:lnTo>
                    <a:pt x="1159825" y="837893"/>
                  </a:lnTo>
                  <a:lnTo>
                    <a:pt x="1158894" y="835720"/>
                  </a:lnTo>
                  <a:lnTo>
                    <a:pt x="1156721" y="833547"/>
                  </a:lnTo>
                  <a:lnTo>
                    <a:pt x="1154548" y="831374"/>
                  </a:lnTo>
                  <a:lnTo>
                    <a:pt x="1154548" y="828269"/>
                  </a:lnTo>
                  <a:lnTo>
                    <a:pt x="1153306" y="822061"/>
                  </a:lnTo>
                  <a:lnTo>
                    <a:pt x="1153306" y="812747"/>
                  </a:lnTo>
                  <a:lnTo>
                    <a:pt x="1159515" y="797846"/>
                  </a:lnTo>
                  <a:lnTo>
                    <a:pt x="1166655" y="780771"/>
                  </a:lnTo>
                  <a:lnTo>
                    <a:pt x="1175037" y="768043"/>
                  </a:lnTo>
                  <a:lnTo>
                    <a:pt x="1182177" y="756556"/>
                  </a:lnTo>
                  <a:lnTo>
                    <a:pt x="1175037" y="748174"/>
                  </a:lnTo>
                  <a:lnTo>
                    <a:pt x="1167897" y="743828"/>
                  </a:lnTo>
                  <a:lnTo>
                    <a:pt x="1160757" y="740724"/>
                  </a:lnTo>
                  <a:lnTo>
                    <a:pt x="1152375" y="736377"/>
                  </a:lnTo>
                  <a:lnTo>
                    <a:pt x="1147097" y="723649"/>
                  </a:lnTo>
                  <a:lnTo>
                    <a:pt x="1137784" y="723649"/>
                  </a:lnTo>
                  <a:lnTo>
                    <a:pt x="1137784" y="728927"/>
                  </a:lnTo>
                  <a:lnTo>
                    <a:pt x="1135611" y="733273"/>
                  </a:lnTo>
                  <a:lnTo>
                    <a:pt x="1135611" y="738551"/>
                  </a:lnTo>
                  <a:lnTo>
                    <a:pt x="1133438" y="746001"/>
                  </a:lnTo>
                  <a:lnTo>
                    <a:pt x="1126297" y="736377"/>
                  </a:lnTo>
                  <a:lnTo>
                    <a:pt x="1121020" y="731100"/>
                  </a:lnTo>
                  <a:lnTo>
                    <a:pt x="1113879" y="727995"/>
                  </a:lnTo>
                  <a:lnTo>
                    <a:pt x="1103324" y="728927"/>
                  </a:lnTo>
                  <a:lnTo>
                    <a:pt x="1108602" y="713094"/>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9" name="Freeform: Shape 4">
              <a:extLst>
                <a:ext uri="{FF2B5EF4-FFF2-40B4-BE49-F238E27FC236}">
                  <a16:creationId xmlns:a16="http://schemas.microsoft.com/office/drawing/2014/main" id="{C9006BAE-D883-1345-A250-4AE4C06DA74C}"/>
                </a:ext>
              </a:extLst>
            </p:cNvPr>
            <p:cNvSpPr/>
            <p:nvPr/>
          </p:nvSpPr>
          <p:spPr>
            <a:xfrm>
              <a:off x="3644576" y="3731096"/>
              <a:ext cx="2992697" cy="1030680"/>
            </a:xfrm>
            <a:custGeom>
              <a:avLst/>
              <a:gdLst>
                <a:gd name="connsiteX0" fmla="*/ 7140 w 2992697"/>
                <a:gd name="connsiteY0" fmla="*/ 256428 h 1030680"/>
                <a:gd name="connsiteX1" fmla="*/ 26077 w 2992697"/>
                <a:gd name="connsiteY1" fmla="*/ 261706 h 1030680"/>
                <a:gd name="connsiteX2" fmla="*/ 38495 w 2992697"/>
                <a:gd name="connsiteY2" fmla="*/ 271330 h 1030680"/>
                <a:gd name="connsiteX3" fmla="*/ 49050 w 2992697"/>
                <a:gd name="connsiteY3" fmla="*/ 279712 h 1030680"/>
                <a:gd name="connsiteX4" fmla="*/ 60537 w 2992697"/>
                <a:gd name="connsiteY4" fmla="*/ 291198 h 1030680"/>
                <a:gd name="connsiteX5" fmla="*/ 71092 w 2992697"/>
                <a:gd name="connsiteY5" fmla="*/ 299580 h 1030680"/>
                <a:gd name="connsiteX6" fmla="*/ 71092 w 2992697"/>
                <a:gd name="connsiteY6" fmla="*/ 296476 h 1030680"/>
                <a:gd name="connsiteX7" fmla="*/ 77301 w 2992697"/>
                <a:gd name="connsiteY7" fmla="*/ 296476 h 1030680"/>
                <a:gd name="connsiteX8" fmla="*/ 77301 w 2992697"/>
                <a:gd name="connsiteY8" fmla="*/ 299580 h 1030680"/>
                <a:gd name="connsiteX9" fmla="*/ 78232 w 2992697"/>
                <a:gd name="connsiteY9" fmla="*/ 303926 h 1030680"/>
                <a:gd name="connsiteX10" fmla="*/ 82268 w 2992697"/>
                <a:gd name="connsiteY10" fmla="*/ 309204 h 1030680"/>
                <a:gd name="connsiteX11" fmla="*/ 84441 w 2992697"/>
                <a:gd name="connsiteY11" fmla="*/ 316655 h 1030680"/>
                <a:gd name="connsiteX12" fmla="*/ 76991 w 2992697"/>
                <a:gd name="connsiteY12" fmla="*/ 316655 h 1030680"/>
                <a:gd name="connsiteX13" fmla="*/ 72955 w 2992697"/>
                <a:gd name="connsiteY13" fmla="*/ 316655 h 1030680"/>
                <a:gd name="connsiteX14" fmla="*/ 72955 w 2992697"/>
                <a:gd name="connsiteY14" fmla="*/ 318828 h 1030680"/>
                <a:gd name="connsiteX15" fmla="*/ 70782 w 2992697"/>
                <a:gd name="connsiteY15" fmla="*/ 318828 h 1030680"/>
                <a:gd name="connsiteX16" fmla="*/ 67677 w 2992697"/>
                <a:gd name="connsiteY16" fmla="*/ 318828 h 1030680"/>
                <a:gd name="connsiteX17" fmla="*/ 63641 w 2992697"/>
                <a:gd name="connsiteY17" fmla="*/ 321001 h 1030680"/>
                <a:gd name="connsiteX18" fmla="*/ 49050 w 2992697"/>
                <a:gd name="connsiteY18" fmla="*/ 309514 h 1030680"/>
                <a:gd name="connsiteX19" fmla="*/ 34460 w 2992697"/>
                <a:gd name="connsiteY19" fmla="*/ 304237 h 1030680"/>
                <a:gd name="connsiteX20" fmla="*/ 16764 w 2992697"/>
                <a:gd name="connsiteY20" fmla="*/ 299891 h 1030680"/>
                <a:gd name="connsiteX21" fmla="*/ 0 w 2992697"/>
                <a:gd name="connsiteY21" fmla="*/ 291509 h 1030680"/>
                <a:gd name="connsiteX22" fmla="*/ 6209 w 2992697"/>
                <a:gd name="connsiteY22" fmla="*/ 286231 h 1030680"/>
                <a:gd name="connsiteX23" fmla="*/ 7140 w 2992697"/>
                <a:gd name="connsiteY23" fmla="*/ 280022 h 1030680"/>
                <a:gd name="connsiteX24" fmla="*/ 6209 w 2992697"/>
                <a:gd name="connsiteY24" fmla="*/ 274745 h 1030680"/>
                <a:gd name="connsiteX25" fmla="*/ 6209 w 2992697"/>
                <a:gd name="connsiteY25" fmla="*/ 266983 h 1030680"/>
                <a:gd name="connsiteX26" fmla="*/ 7140 w 2992697"/>
                <a:gd name="connsiteY26" fmla="*/ 256428 h 1030680"/>
                <a:gd name="connsiteX27" fmla="*/ 7140 w 2992697"/>
                <a:gd name="connsiteY27" fmla="*/ 256428 h 1030680"/>
                <a:gd name="connsiteX28" fmla="*/ 7140 w 2992697"/>
                <a:gd name="connsiteY28" fmla="*/ 256428 h 1030680"/>
                <a:gd name="connsiteX29" fmla="*/ 1275001 w 2992697"/>
                <a:gd name="connsiteY29" fmla="*/ 248978 h 1030680"/>
                <a:gd name="connsiteX30" fmla="*/ 1279037 w 2992697"/>
                <a:gd name="connsiteY30" fmla="*/ 248978 h 1030680"/>
                <a:gd name="connsiteX31" fmla="*/ 1282141 w 2992697"/>
                <a:gd name="connsiteY31" fmla="*/ 249909 h 1030680"/>
                <a:gd name="connsiteX32" fmla="*/ 1284314 w 2992697"/>
                <a:gd name="connsiteY32" fmla="*/ 252082 h 1030680"/>
                <a:gd name="connsiteX33" fmla="*/ 1286487 w 2992697"/>
                <a:gd name="connsiteY33" fmla="*/ 254255 h 1030680"/>
                <a:gd name="connsiteX34" fmla="*/ 1287419 w 2992697"/>
                <a:gd name="connsiteY34" fmla="*/ 256428 h 1030680"/>
                <a:gd name="connsiteX35" fmla="*/ 1287419 w 2992697"/>
                <a:gd name="connsiteY35" fmla="*/ 257670 h 1030680"/>
                <a:gd name="connsiteX36" fmla="*/ 1287419 w 2992697"/>
                <a:gd name="connsiteY36" fmla="*/ 259843 h 1030680"/>
                <a:gd name="connsiteX37" fmla="*/ 1289592 w 2992697"/>
                <a:gd name="connsiteY37" fmla="*/ 264189 h 1030680"/>
                <a:gd name="connsiteX38" fmla="*/ 1282141 w 2992697"/>
                <a:gd name="connsiteY38" fmla="*/ 264189 h 1030680"/>
                <a:gd name="connsiteX39" fmla="*/ 1279037 w 2992697"/>
                <a:gd name="connsiteY39" fmla="*/ 265121 h 1030680"/>
                <a:gd name="connsiteX40" fmla="*/ 1275001 w 2992697"/>
                <a:gd name="connsiteY40" fmla="*/ 265121 h 1030680"/>
                <a:gd name="connsiteX41" fmla="*/ 1271896 w 2992697"/>
                <a:gd name="connsiteY41" fmla="*/ 267294 h 1030680"/>
                <a:gd name="connsiteX42" fmla="*/ 1265687 w 2992697"/>
                <a:gd name="connsiteY42" fmla="*/ 267294 h 1030680"/>
                <a:gd name="connsiteX43" fmla="*/ 1265687 w 2992697"/>
                <a:gd name="connsiteY43" fmla="*/ 264189 h 1030680"/>
                <a:gd name="connsiteX44" fmla="*/ 1262583 w 2992697"/>
                <a:gd name="connsiteY44" fmla="*/ 264189 h 1030680"/>
                <a:gd name="connsiteX45" fmla="*/ 1262583 w 2992697"/>
                <a:gd name="connsiteY45" fmla="*/ 250530 h 1030680"/>
                <a:gd name="connsiteX46" fmla="*/ 1267861 w 2992697"/>
                <a:gd name="connsiteY46" fmla="*/ 250530 h 1030680"/>
                <a:gd name="connsiteX47" fmla="*/ 1273138 w 2992697"/>
                <a:gd name="connsiteY47" fmla="*/ 249598 h 1030680"/>
                <a:gd name="connsiteX48" fmla="*/ 1275001 w 2992697"/>
                <a:gd name="connsiteY48" fmla="*/ 249598 h 1030680"/>
                <a:gd name="connsiteX49" fmla="*/ 1275001 w 2992697"/>
                <a:gd name="connsiteY49" fmla="*/ 248978 h 1030680"/>
                <a:gd name="connsiteX50" fmla="*/ 1275001 w 2992697"/>
                <a:gd name="connsiteY50" fmla="*/ 248978 h 1030680"/>
                <a:gd name="connsiteX51" fmla="*/ 63641 w 2992697"/>
                <a:gd name="connsiteY51" fmla="*/ 239664 h 1030680"/>
                <a:gd name="connsiteX52" fmla="*/ 80405 w 2992697"/>
                <a:gd name="connsiteY52" fmla="*/ 239664 h 1030680"/>
                <a:gd name="connsiteX53" fmla="*/ 80405 w 2992697"/>
                <a:gd name="connsiteY53" fmla="*/ 242769 h 1030680"/>
                <a:gd name="connsiteX54" fmla="*/ 77301 w 2992697"/>
                <a:gd name="connsiteY54" fmla="*/ 242769 h 1030680"/>
                <a:gd name="connsiteX55" fmla="*/ 73265 w 2992697"/>
                <a:gd name="connsiteY55" fmla="*/ 242769 h 1030680"/>
                <a:gd name="connsiteX56" fmla="*/ 71092 w 2992697"/>
                <a:gd name="connsiteY56" fmla="*/ 244942 h 1030680"/>
                <a:gd name="connsiteX57" fmla="*/ 70161 w 2992697"/>
                <a:gd name="connsiteY57" fmla="*/ 244942 h 1030680"/>
                <a:gd name="connsiteX58" fmla="*/ 70161 w 2992697"/>
                <a:gd name="connsiteY58" fmla="*/ 244942 h 1030680"/>
                <a:gd name="connsiteX59" fmla="*/ 67988 w 2992697"/>
                <a:gd name="connsiteY59" fmla="*/ 244942 h 1030680"/>
                <a:gd name="connsiteX60" fmla="*/ 65815 w 2992697"/>
                <a:gd name="connsiteY60" fmla="*/ 242769 h 1030680"/>
                <a:gd name="connsiteX61" fmla="*/ 63641 w 2992697"/>
                <a:gd name="connsiteY61" fmla="*/ 239664 h 1030680"/>
                <a:gd name="connsiteX62" fmla="*/ 63641 w 2992697"/>
                <a:gd name="connsiteY62" fmla="*/ 239664 h 1030680"/>
                <a:gd name="connsiteX63" fmla="*/ 63641 w 2992697"/>
                <a:gd name="connsiteY63" fmla="*/ 239664 h 1030680"/>
                <a:gd name="connsiteX64" fmla="*/ 1790651 w 2992697"/>
                <a:gd name="connsiteY64" fmla="*/ 213276 h 1030680"/>
                <a:gd name="connsiteX65" fmla="*/ 1803069 w 2992697"/>
                <a:gd name="connsiteY65" fmla="*/ 213276 h 1030680"/>
                <a:gd name="connsiteX66" fmla="*/ 1807105 w 2992697"/>
                <a:gd name="connsiteY66" fmla="*/ 228178 h 1030680"/>
                <a:gd name="connsiteX67" fmla="*/ 1810209 w 2992697"/>
                <a:gd name="connsiteY67" fmla="*/ 237801 h 1030680"/>
                <a:gd name="connsiteX68" fmla="*/ 1817660 w 2992697"/>
                <a:gd name="connsiteY68" fmla="*/ 242148 h 1030680"/>
                <a:gd name="connsiteX69" fmla="*/ 1830078 w 2992697"/>
                <a:gd name="connsiteY69" fmla="*/ 247425 h 1030680"/>
                <a:gd name="connsiteX70" fmla="*/ 1824800 w 2992697"/>
                <a:gd name="connsiteY70" fmla="*/ 269467 h 1030680"/>
                <a:gd name="connsiteX71" fmla="*/ 1817350 w 2992697"/>
                <a:gd name="connsiteY71" fmla="*/ 291509 h 1030680"/>
                <a:gd name="connsiteX72" fmla="*/ 1806794 w 2992697"/>
                <a:gd name="connsiteY72" fmla="*/ 307341 h 1030680"/>
                <a:gd name="connsiteX73" fmla="*/ 1806794 w 2992697"/>
                <a:gd name="connsiteY73" fmla="*/ 287162 h 1030680"/>
                <a:gd name="connsiteX74" fmla="*/ 1782890 w 2992697"/>
                <a:gd name="connsiteY74" fmla="*/ 287162 h 1030680"/>
                <a:gd name="connsiteX75" fmla="*/ 1785063 w 2992697"/>
                <a:gd name="connsiteY75" fmla="*/ 263879 h 1030680"/>
                <a:gd name="connsiteX76" fmla="*/ 1787236 w 2992697"/>
                <a:gd name="connsiteY76" fmla="*/ 241837 h 1030680"/>
                <a:gd name="connsiteX77" fmla="*/ 1790651 w 2992697"/>
                <a:gd name="connsiteY77" fmla="*/ 213276 h 1030680"/>
                <a:gd name="connsiteX78" fmla="*/ 1790651 w 2992697"/>
                <a:gd name="connsiteY78" fmla="*/ 213276 h 1030680"/>
                <a:gd name="connsiteX79" fmla="*/ 1790651 w 2992697"/>
                <a:gd name="connsiteY79" fmla="*/ 213276 h 1030680"/>
                <a:gd name="connsiteX80" fmla="*/ 2941784 w 2992697"/>
                <a:gd name="connsiteY80" fmla="*/ 165778 h 1030680"/>
                <a:gd name="connsiteX81" fmla="*/ 2945820 w 2992697"/>
                <a:gd name="connsiteY81" fmla="*/ 165778 h 1030680"/>
                <a:gd name="connsiteX82" fmla="*/ 2945820 w 2992697"/>
                <a:gd name="connsiteY82" fmla="*/ 170124 h 1030680"/>
                <a:gd name="connsiteX83" fmla="*/ 2946751 w 2992697"/>
                <a:gd name="connsiteY83" fmla="*/ 175402 h 1030680"/>
                <a:gd name="connsiteX84" fmla="*/ 2948925 w 2992697"/>
                <a:gd name="connsiteY84" fmla="*/ 177575 h 1030680"/>
                <a:gd name="connsiteX85" fmla="*/ 2951098 w 2992697"/>
                <a:gd name="connsiteY85" fmla="*/ 180679 h 1030680"/>
                <a:gd name="connsiteX86" fmla="*/ 2953271 w 2992697"/>
                <a:gd name="connsiteY86" fmla="*/ 182853 h 1030680"/>
                <a:gd name="connsiteX87" fmla="*/ 2956375 w 2992697"/>
                <a:gd name="connsiteY87" fmla="*/ 185957 h 1030680"/>
                <a:gd name="connsiteX88" fmla="*/ 2960411 w 2992697"/>
                <a:gd name="connsiteY88" fmla="*/ 182853 h 1030680"/>
                <a:gd name="connsiteX89" fmla="*/ 2961342 w 2992697"/>
                <a:gd name="connsiteY89" fmla="*/ 178506 h 1030680"/>
                <a:gd name="connsiteX90" fmla="*/ 2963515 w 2992697"/>
                <a:gd name="connsiteY90" fmla="*/ 177575 h 1030680"/>
                <a:gd name="connsiteX91" fmla="*/ 2967551 w 2992697"/>
                <a:gd name="connsiteY91" fmla="*/ 177575 h 1030680"/>
                <a:gd name="connsiteX92" fmla="*/ 2972829 w 2992697"/>
                <a:gd name="connsiteY92" fmla="*/ 175402 h 1030680"/>
                <a:gd name="connsiteX93" fmla="*/ 2975933 w 2992697"/>
                <a:gd name="connsiteY93" fmla="*/ 185957 h 1030680"/>
                <a:gd name="connsiteX94" fmla="*/ 2982142 w 2992697"/>
                <a:gd name="connsiteY94" fmla="*/ 193408 h 1030680"/>
                <a:gd name="connsiteX95" fmla="*/ 2987420 w 2992697"/>
                <a:gd name="connsiteY95" fmla="*/ 200858 h 1030680"/>
                <a:gd name="connsiteX96" fmla="*/ 2990524 w 2992697"/>
                <a:gd name="connsiteY96" fmla="*/ 210482 h 1030680"/>
                <a:gd name="connsiteX97" fmla="*/ 2992697 w 2992697"/>
                <a:gd name="connsiteY97" fmla="*/ 223211 h 1030680"/>
                <a:gd name="connsiteX98" fmla="*/ 2992697 w 2992697"/>
                <a:gd name="connsiteY98" fmla="*/ 225384 h 1030680"/>
                <a:gd name="connsiteX99" fmla="*/ 2990524 w 2992697"/>
                <a:gd name="connsiteY99" fmla="*/ 227557 h 1030680"/>
                <a:gd name="connsiteX100" fmla="*/ 2990524 w 2992697"/>
                <a:gd name="connsiteY100" fmla="*/ 228488 h 1030680"/>
                <a:gd name="connsiteX101" fmla="*/ 2990524 w 2992697"/>
                <a:gd name="connsiteY101" fmla="*/ 230661 h 1030680"/>
                <a:gd name="connsiteX102" fmla="*/ 2990524 w 2992697"/>
                <a:gd name="connsiteY102" fmla="*/ 232834 h 1030680"/>
                <a:gd name="connsiteX103" fmla="*/ 2989593 w 2992697"/>
                <a:gd name="connsiteY103" fmla="*/ 235939 h 1030680"/>
                <a:gd name="connsiteX104" fmla="*/ 2978106 w 2992697"/>
                <a:gd name="connsiteY104" fmla="*/ 243390 h 1030680"/>
                <a:gd name="connsiteX105" fmla="*/ 2961342 w 2992697"/>
                <a:gd name="connsiteY105" fmla="*/ 250840 h 1030680"/>
                <a:gd name="connsiteX106" fmla="*/ 2941474 w 2992697"/>
                <a:gd name="connsiteY106" fmla="*/ 255186 h 1030680"/>
                <a:gd name="connsiteX107" fmla="*/ 2921605 w 2992697"/>
                <a:gd name="connsiteY107" fmla="*/ 258291 h 1030680"/>
                <a:gd name="connsiteX108" fmla="*/ 2904841 w 2992697"/>
                <a:gd name="connsiteY108" fmla="*/ 260464 h 1030680"/>
                <a:gd name="connsiteX109" fmla="*/ 2907014 w 2992697"/>
                <a:gd name="connsiteY109" fmla="*/ 250840 h 1030680"/>
                <a:gd name="connsiteX110" fmla="*/ 2909187 w 2992697"/>
                <a:gd name="connsiteY110" fmla="*/ 247736 h 1030680"/>
                <a:gd name="connsiteX111" fmla="*/ 2911360 w 2992697"/>
                <a:gd name="connsiteY111" fmla="*/ 243390 h 1030680"/>
                <a:gd name="connsiteX112" fmla="*/ 2912292 w 2992697"/>
                <a:gd name="connsiteY112" fmla="*/ 242458 h 1030680"/>
                <a:gd name="connsiteX113" fmla="*/ 2914465 w 2992697"/>
                <a:gd name="connsiteY113" fmla="*/ 242458 h 1030680"/>
                <a:gd name="connsiteX114" fmla="*/ 2918501 w 2992697"/>
                <a:gd name="connsiteY114" fmla="*/ 240285 h 1030680"/>
                <a:gd name="connsiteX115" fmla="*/ 2919432 w 2992697"/>
                <a:gd name="connsiteY115" fmla="*/ 240285 h 1030680"/>
                <a:gd name="connsiteX116" fmla="*/ 2921605 w 2992697"/>
                <a:gd name="connsiteY116" fmla="*/ 238112 h 1030680"/>
                <a:gd name="connsiteX117" fmla="*/ 2925641 w 2992697"/>
                <a:gd name="connsiteY117" fmla="*/ 235939 h 1030680"/>
                <a:gd name="connsiteX118" fmla="*/ 2930919 w 2992697"/>
                <a:gd name="connsiteY118" fmla="*/ 221037 h 1030680"/>
                <a:gd name="connsiteX119" fmla="*/ 2930919 w 2992697"/>
                <a:gd name="connsiteY119" fmla="*/ 206136 h 1030680"/>
                <a:gd name="connsiteX120" fmla="*/ 2928746 w 2992697"/>
                <a:gd name="connsiteY120" fmla="*/ 192476 h 1030680"/>
                <a:gd name="connsiteX121" fmla="*/ 2931850 w 2992697"/>
                <a:gd name="connsiteY121" fmla="*/ 180990 h 1030680"/>
                <a:gd name="connsiteX122" fmla="*/ 2941163 w 2992697"/>
                <a:gd name="connsiteY122" fmla="*/ 170435 h 1030680"/>
                <a:gd name="connsiteX123" fmla="*/ 2941163 w 2992697"/>
                <a:gd name="connsiteY123" fmla="*/ 165778 h 1030680"/>
                <a:gd name="connsiteX124" fmla="*/ 2941784 w 2992697"/>
                <a:gd name="connsiteY124" fmla="*/ 165778 h 1030680"/>
                <a:gd name="connsiteX125" fmla="*/ 2941784 w 2992697"/>
                <a:gd name="connsiteY125" fmla="*/ 165778 h 1030680"/>
                <a:gd name="connsiteX126" fmla="*/ 148083 w 2992697"/>
                <a:gd name="connsiteY126" fmla="*/ 158327 h 1030680"/>
                <a:gd name="connsiteX127" fmla="*/ 167951 w 2992697"/>
                <a:gd name="connsiteY127" fmla="*/ 180369 h 1030680"/>
                <a:gd name="connsiteX128" fmla="*/ 193097 w 2992697"/>
                <a:gd name="connsiteY128" fmla="*/ 197133 h 1030680"/>
                <a:gd name="connsiteX129" fmla="*/ 224452 w 2992697"/>
                <a:gd name="connsiteY129" fmla="*/ 209861 h 1030680"/>
                <a:gd name="connsiteX130" fmla="*/ 226625 w 2992697"/>
                <a:gd name="connsiteY130" fmla="*/ 227867 h 1030680"/>
                <a:gd name="connsiteX131" fmla="*/ 231903 w 2992697"/>
                <a:gd name="connsiteY131" fmla="*/ 241527 h 1030680"/>
                <a:gd name="connsiteX132" fmla="*/ 237181 w 2992697"/>
                <a:gd name="connsiteY132" fmla="*/ 248978 h 1030680"/>
                <a:gd name="connsiteX133" fmla="*/ 244631 w 2992697"/>
                <a:gd name="connsiteY133" fmla="*/ 256428 h 1030680"/>
                <a:gd name="connsiteX134" fmla="*/ 252082 w 2992697"/>
                <a:gd name="connsiteY134" fmla="*/ 266983 h 1030680"/>
                <a:gd name="connsiteX135" fmla="*/ 239664 w 2992697"/>
                <a:gd name="connsiteY135" fmla="*/ 269157 h 1030680"/>
                <a:gd name="connsiteX136" fmla="*/ 227246 w 2992697"/>
                <a:gd name="connsiteY136" fmla="*/ 271330 h 1030680"/>
                <a:gd name="connsiteX137" fmla="*/ 215760 w 2992697"/>
                <a:gd name="connsiteY137" fmla="*/ 276607 h 1030680"/>
                <a:gd name="connsiteX138" fmla="*/ 208309 w 2992697"/>
                <a:gd name="connsiteY138" fmla="*/ 284058 h 1030680"/>
                <a:gd name="connsiteX139" fmla="*/ 207378 w 2992697"/>
                <a:gd name="connsiteY139" fmla="*/ 287162 h 1030680"/>
                <a:gd name="connsiteX140" fmla="*/ 205205 w 2992697"/>
                <a:gd name="connsiteY140" fmla="*/ 291509 h 1030680"/>
                <a:gd name="connsiteX141" fmla="*/ 203032 w 2992697"/>
                <a:gd name="connsiteY141" fmla="*/ 294613 h 1030680"/>
                <a:gd name="connsiteX142" fmla="*/ 200858 w 2992697"/>
                <a:gd name="connsiteY142" fmla="*/ 296786 h 1030680"/>
                <a:gd name="connsiteX143" fmla="*/ 197754 w 2992697"/>
                <a:gd name="connsiteY143" fmla="*/ 299891 h 1030680"/>
                <a:gd name="connsiteX144" fmla="*/ 186267 w 2992697"/>
                <a:gd name="connsiteY144" fmla="*/ 302064 h 1030680"/>
                <a:gd name="connsiteX145" fmla="*/ 170745 w 2992697"/>
                <a:gd name="connsiteY145" fmla="*/ 304237 h 1030680"/>
                <a:gd name="connsiteX146" fmla="*/ 151808 w 2992697"/>
                <a:gd name="connsiteY146" fmla="*/ 302064 h 1030680"/>
                <a:gd name="connsiteX147" fmla="*/ 137217 w 2992697"/>
                <a:gd name="connsiteY147" fmla="*/ 299891 h 1030680"/>
                <a:gd name="connsiteX148" fmla="*/ 134113 w 2992697"/>
                <a:gd name="connsiteY148" fmla="*/ 289335 h 1030680"/>
                <a:gd name="connsiteX149" fmla="*/ 131939 w 2992697"/>
                <a:gd name="connsiteY149" fmla="*/ 281885 h 1030680"/>
                <a:gd name="connsiteX150" fmla="*/ 129766 w 2992697"/>
                <a:gd name="connsiteY150" fmla="*/ 276607 h 1030680"/>
                <a:gd name="connsiteX151" fmla="*/ 124489 w 2992697"/>
                <a:gd name="connsiteY151" fmla="*/ 266983 h 1030680"/>
                <a:gd name="connsiteX152" fmla="*/ 148393 w 2992697"/>
                <a:gd name="connsiteY152" fmla="*/ 259533 h 1030680"/>
                <a:gd name="connsiteX153" fmla="*/ 148393 w 2992697"/>
                <a:gd name="connsiteY153" fmla="*/ 256428 h 1030680"/>
                <a:gd name="connsiteX154" fmla="*/ 129456 w 2992697"/>
                <a:gd name="connsiteY154" fmla="*/ 254255 h 1030680"/>
                <a:gd name="connsiteX155" fmla="*/ 117038 w 2992697"/>
                <a:gd name="connsiteY155" fmla="*/ 249909 h 1030680"/>
                <a:gd name="connsiteX156" fmla="*/ 107725 w 2992697"/>
                <a:gd name="connsiteY156" fmla="*/ 242458 h 1030680"/>
                <a:gd name="connsiteX157" fmla="*/ 106793 w 2992697"/>
                <a:gd name="connsiteY157" fmla="*/ 237181 h 1030680"/>
                <a:gd name="connsiteX158" fmla="*/ 102758 w 2992697"/>
                <a:gd name="connsiteY158" fmla="*/ 231903 h 1030680"/>
                <a:gd name="connsiteX159" fmla="*/ 100584 w 2992697"/>
                <a:gd name="connsiteY159" fmla="*/ 226625 h 1030680"/>
                <a:gd name="connsiteX160" fmla="*/ 100584 w 2992697"/>
                <a:gd name="connsiteY160" fmla="*/ 220417 h 1030680"/>
                <a:gd name="connsiteX161" fmla="*/ 100584 w 2992697"/>
                <a:gd name="connsiteY161" fmla="*/ 217312 h 1030680"/>
                <a:gd name="connsiteX162" fmla="*/ 100584 w 2992697"/>
                <a:gd name="connsiteY162" fmla="*/ 212966 h 1030680"/>
                <a:gd name="connsiteX163" fmla="*/ 102758 w 2992697"/>
                <a:gd name="connsiteY163" fmla="*/ 212966 h 1030680"/>
                <a:gd name="connsiteX164" fmla="*/ 104931 w 2992697"/>
                <a:gd name="connsiteY164" fmla="*/ 212034 h 1030680"/>
                <a:gd name="connsiteX165" fmla="*/ 107104 w 2992697"/>
                <a:gd name="connsiteY165" fmla="*/ 212034 h 1030680"/>
                <a:gd name="connsiteX166" fmla="*/ 108035 w 2992697"/>
                <a:gd name="connsiteY166" fmla="*/ 212034 h 1030680"/>
                <a:gd name="connsiteX167" fmla="*/ 112071 w 2992697"/>
                <a:gd name="connsiteY167" fmla="*/ 209861 h 1030680"/>
                <a:gd name="connsiteX168" fmla="*/ 113623 w 2992697"/>
                <a:gd name="connsiteY168" fmla="*/ 204894 h 1030680"/>
                <a:gd name="connsiteX169" fmla="*/ 113623 w 2992697"/>
                <a:gd name="connsiteY169" fmla="*/ 198685 h 1030680"/>
                <a:gd name="connsiteX170" fmla="*/ 113623 w 2992697"/>
                <a:gd name="connsiteY170" fmla="*/ 195581 h 1030680"/>
                <a:gd name="connsiteX171" fmla="*/ 114554 w 2992697"/>
                <a:gd name="connsiteY171" fmla="*/ 193408 h 1030680"/>
                <a:gd name="connsiteX172" fmla="*/ 116728 w 2992697"/>
                <a:gd name="connsiteY172" fmla="*/ 190303 h 1030680"/>
                <a:gd name="connsiteX173" fmla="*/ 118901 w 2992697"/>
                <a:gd name="connsiteY173" fmla="*/ 190303 h 1030680"/>
                <a:gd name="connsiteX174" fmla="*/ 121074 w 2992697"/>
                <a:gd name="connsiteY174" fmla="*/ 188130 h 1030680"/>
                <a:gd name="connsiteX175" fmla="*/ 122005 w 2992697"/>
                <a:gd name="connsiteY175" fmla="*/ 188130 h 1030680"/>
                <a:gd name="connsiteX176" fmla="*/ 124178 w 2992697"/>
                <a:gd name="connsiteY176" fmla="*/ 188130 h 1030680"/>
                <a:gd name="connsiteX177" fmla="*/ 127283 w 2992697"/>
                <a:gd name="connsiteY177" fmla="*/ 185957 h 1030680"/>
                <a:gd name="connsiteX178" fmla="*/ 129456 w 2992697"/>
                <a:gd name="connsiteY178" fmla="*/ 178506 h 1030680"/>
                <a:gd name="connsiteX179" fmla="*/ 131629 w 2992697"/>
                <a:gd name="connsiteY179" fmla="*/ 173229 h 1030680"/>
                <a:gd name="connsiteX180" fmla="*/ 133802 w 2992697"/>
                <a:gd name="connsiteY180" fmla="*/ 167951 h 1030680"/>
                <a:gd name="connsiteX181" fmla="*/ 136907 w 2992697"/>
                <a:gd name="connsiteY181" fmla="*/ 162674 h 1030680"/>
                <a:gd name="connsiteX182" fmla="*/ 139080 w 2992697"/>
                <a:gd name="connsiteY182" fmla="*/ 160500 h 1030680"/>
                <a:gd name="connsiteX183" fmla="*/ 141253 w 2992697"/>
                <a:gd name="connsiteY183" fmla="*/ 160500 h 1030680"/>
                <a:gd name="connsiteX184" fmla="*/ 142184 w 2992697"/>
                <a:gd name="connsiteY184" fmla="*/ 158327 h 1030680"/>
                <a:gd name="connsiteX185" fmla="*/ 144357 w 2992697"/>
                <a:gd name="connsiteY185" fmla="*/ 158327 h 1030680"/>
                <a:gd name="connsiteX186" fmla="*/ 148083 w 2992697"/>
                <a:gd name="connsiteY186" fmla="*/ 158327 h 1030680"/>
                <a:gd name="connsiteX187" fmla="*/ 148083 w 2992697"/>
                <a:gd name="connsiteY187" fmla="*/ 158327 h 1030680"/>
                <a:gd name="connsiteX188" fmla="*/ 148083 w 2992697"/>
                <a:gd name="connsiteY188" fmla="*/ 158327 h 1030680"/>
                <a:gd name="connsiteX189" fmla="*/ 1222846 w 2992697"/>
                <a:gd name="connsiteY189" fmla="*/ 138148 h 1030680"/>
                <a:gd name="connsiteX190" fmla="*/ 1228124 w 2992697"/>
                <a:gd name="connsiteY190" fmla="*/ 140322 h 1030680"/>
                <a:gd name="connsiteX191" fmla="*/ 1233401 w 2992697"/>
                <a:gd name="connsiteY191" fmla="*/ 141253 h 1030680"/>
                <a:gd name="connsiteX192" fmla="*/ 1236506 w 2992697"/>
                <a:gd name="connsiteY192" fmla="*/ 143426 h 1030680"/>
                <a:gd name="connsiteX193" fmla="*/ 1242714 w 2992697"/>
                <a:gd name="connsiteY193" fmla="*/ 145599 h 1030680"/>
                <a:gd name="connsiteX194" fmla="*/ 1242714 w 2992697"/>
                <a:gd name="connsiteY194" fmla="*/ 150877 h 1030680"/>
                <a:gd name="connsiteX195" fmla="*/ 1243646 w 2992697"/>
                <a:gd name="connsiteY195" fmla="*/ 155223 h 1030680"/>
                <a:gd name="connsiteX196" fmla="*/ 1243646 w 2992697"/>
                <a:gd name="connsiteY196" fmla="*/ 158327 h 1030680"/>
                <a:gd name="connsiteX197" fmla="*/ 1245819 w 2992697"/>
                <a:gd name="connsiteY197" fmla="*/ 162674 h 1030680"/>
                <a:gd name="connsiteX198" fmla="*/ 1233401 w 2992697"/>
                <a:gd name="connsiteY198" fmla="*/ 162674 h 1030680"/>
                <a:gd name="connsiteX199" fmla="*/ 1231228 w 2992697"/>
                <a:gd name="connsiteY199" fmla="*/ 158327 h 1030680"/>
                <a:gd name="connsiteX200" fmla="*/ 1229055 w 2992697"/>
                <a:gd name="connsiteY200" fmla="*/ 155223 h 1030680"/>
                <a:gd name="connsiteX201" fmla="*/ 1225950 w 2992697"/>
                <a:gd name="connsiteY201" fmla="*/ 150877 h 1030680"/>
                <a:gd name="connsiteX202" fmla="*/ 1223777 w 2992697"/>
                <a:gd name="connsiteY202" fmla="*/ 148704 h 1030680"/>
                <a:gd name="connsiteX203" fmla="*/ 1223777 w 2992697"/>
                <a:gd name="connsiteY203" fmla="*/ 143426 h 1030680"/>
                <a:gd name="connsiteX204" fmla="*/ 1222846 w 2992697"/>
                <a:gd name="connsiteY204" fmla="*/ 138148 h 1030680"/>
                <a:gd name="connsiteX205" fmla="*/ 1222846 w 2992697"/>
                <a:gd name="connsiteY205" fmla="*/ 138148 h 1030680"/>
                <a:gd name="connsiteX206" fmla="*/ 1222846 w 2992697"/>
                <a:gd name="connsiteY206" fmla="*/ 138148 h 1030680"/>
                <a:gd name="connsiteX207" fmla="*/ 1730114 w 2992697"/>
                <a:gd name="connsiteY207" fmla="*/ 113934 h 1030680"/>
                <a:gd name="connsiteX208" fmla="*/ 1736323 w 2992697"/>
                <a:gd name="connsiteY208" fmla="*/ 123557 h 1030680"/>
                <a:gd name="connsiteX209" fmla="*/ 1741601 w 2992697"/>
                <a:gd name="connsiteY209" fmla="*/ 141563 h 1030680"/>
                <a:gd name="connsiteX210" fmla="*/ 1749051 w 2992697"/>
                <a:gd name="connsiteY210" fmla="*/ 158327 h 1030680"/>
                <a:gd name="connsiteX211" fmla="*/ 1758365 w 2992697"/>
                <a:gd name="connsiteY211" fmla="*/ 175091 h 1030680"/>
                <a:gd name="connsiteX212" fmla="*/ 1763642 w 2992697"/>
                <a:gd name="connsiteY212" fmla="*/ 182542 h 1030680"/>
                <a:gd name="connsiteX213" fmla="*/ 1766747 w 2992697"/>
                <a:gd name="connsiteY213" fmla="*/ 178196 h 1030680"/>
                <a:gd name="connsiteX214" fmla="*/ 1768920 w 2992697"/>
                <a:gd name="connsiteY214" fmla="*/ 177265 h 1030680"/>
                <a:gd name="connsiteX215" fmla="*/ 1772956 w 2992697"/>
                <a:gd name="connsiteY215" fmla="*/ 177265 h 1030680"/>
                <a:gd name="connsiteX216" fmla="*/ 1776060 w 2992697"/>
                <a:gd name="connsiteY216" fmla="*/ 175091 h 1030680"/>
                <a:gd name="connsiteX217" fmla="*/ 1783511 w 2992697"/>
                <a:gd name="connsiteY217" fmla="*/ 175091 h 1030680"/>
                <a:gd name="connsiteX218" fmla="*/ 1783511 w 2992697"/>
                <a:gd name="connsiteY218" fmla="*/ 178196 h 1030680"/>
                <a:gd name="connsiteX219" fmla="*/ 1787547 w 2992697"/>
                <a:gd name="connsiteY219" fmla="*/ 178196 h 1030680"/>
                <a:gd name="connsiteX220" fmla="*/ 1787547 w 2992697"/>
                <a:gd name="connsiteY220" fmla="*/ 189682 h 1030680"/>
                <a:gd name="connsiteX221" fmla="*/ 1759296 w 2992697"/>
                <a:gd name="connsiteY221" fmla="*/ 192787 h 1030680"/>
                <a:gd name="connsiteX222" fmla="*/ 1756192 w 2992697"/>
                <a:gd name="connsiteY222" fmla="*/ 222279 h 1030680"/>
                <a:gd name="connsiteX223" fmla="*/ 1746878 w 2992697"/>
                <a:gd name="connsiteY223" fmla="*/ 246494 h 1030680"/>
                <a:gd name="connsiteX224" fmla="*/ 1739428 w 2992697"/>
                <a:gd name="connsiteY224" fmla="*/ 270709 h 1030680"/>
                <a:gd name="connsiteX225" fmla="*/ 1736323 w 2992697"/>
                <a:gd name="connsiteY225" fmla="*/ 290888 h 1030680"/>
                <a:gd name="connsiteX226" fmla="*/ 1734150 w 2992697"/>
                <a:gd name="connsiteY226" fmla="*/ 311067 h 1030680"/>
                <a:gd name="connsiteX227" fmla="*/ 1734150 w 2992697"/>
                <a:gd name="connsiteY227" fmla="*/ 327831 h 1030680"/>
                <a:gd name="connsiteX228" fmla="*/ 1730114 w 2992697"/>
                <a:gd name="connsiteY228" fmla="*/ 343664 h 1030680"/>
                <a:gd name="connsiteX229" fmla="*/ 1727010 w 2992697"/>
                <a:gd name="connsiteY229" fmla="*/ 343664 h 1030680"/>
                <a:gd name="connsiteX230" fmla="*/ 1727010 w 2992697"/>
                <a:gd name="connsiteY230" fmla="*/ 340559 h 1030680"/>
                <a:gd name="connsiteX231" fmla="*/ 1721732 w 2992697"/>
                <a:gd name="connsiteY231" fmla="*/ 333108 h 1030680"/>
                <a:gd name="connsiteX232" fmla="*/ 1712419 w 2992697"/>
                <a:gd name="connsiteY232" fmla="*/ 323485 h 1030680"/>
                <a:gd name="connsiteX233" fmla="*/ 1701864 w 2992697"/>
                <a:gd name="connsiteY233" fmla="*/ 310756 h 1030680"/>
                <a:gd name="connsiteX234" fmla="*/ 1692550 w 2992697"/>
                <a:gd name="connsiteY234" fmla="*/ 298028 h 1030680"/>
                <a:gd name="connsiteX235" fmla="*/ 1685100 w 2992697"/>
                <a:gd name="connsiteY235" fmla="*/ 285300 h 1030680"/>
                <a:gd name="connsiteX236" fmla="*/ 1681064 w 2992697"/>
                <a:gd name="connsiteY236" fmla="*/ 273813 h 1030680"/>
                <a:gd name="connsiteX237" fmla="*/ 1683237 w 2992697"/>
                <a:gd name="connsiteY237" fmla="*/ 266363 h 1030680"/>
                <a:gd name="connsiteX238" fmla="*/ 1687273 w 2992697"/>
                <a:gd name="connsiteY238" fmla="*/ 264189 h 1030680"/>
                <a:gd name="connsiteX239" fmla="*/ 1690377 w 2992697"/>
                <a:gd name="connsiteY239" fmla="*/ 264189 h 1030680"/>
                <a:gd name="connsiteX240" fmla="*/ 1692550 w 2992697"/>
                <a:gd name="connsiteY240" fmla="*/ 264189 h 1030680"/>
                <a:gd name="connsiteX241" fmla="*/ 1694723 w 2992697"/>
                <a:gd name="connsiteY241" fmla="*/ 264189 h 1030680"/>
                <a:gd name="connsiteX242" fmla="*/ 1695655 w 2992697"/>
                <a:gd name="connsiteY242" fmla="*/ 264189 h 1030680"/>
                <a:gd name="connsiteX243" fmla="*/ 1697828 w 2992697"/>
                <a:gd name="connsiteY243" fmla="*/ 264189 h 1030680"/>
                <a:gd name="connsiteX244" fmla="*/ 1700001 w 2992697"/>
                <a:gd name="connsiteY244" fmla="*/ 263879 h 1030680"/>
                <a:gd name="connsiteX245" fmla="*/ 1703106 w 2992697"/>
                <a:gd name="connsiteY245" fmla="*/ 259533 h 1030680"/>
                <a:gd name="connsiteX246" fmla="*/ 1700001 w 2992697"/>
                <a:gd name="connsiteY246" fmla="*/ 259533 h 1030680"/>
                <a:gd name="connsiteX247" fmla="*/ 1700001 w 2992697"/>
                <a:gd name="connsiteY247" fmla="*/ 256428 h 1030680"/>
                <a:gd name="connsiteX248" fmla="*/ 1683237 w 2992697"/>
                <a:gd name="connsiteY248" fmla="*/ 254255 h 1030680"/>
                <a:gd name="connsiteX249" fmla="*/ 1673924 w 2992697"/>
                <a:gd name="connsiteY249" fmla="*/ 248978 h 1030680"/>
                <a:gd name="connsiteX250" fmla="*/ 1666473 w 2992697"/>
                <a:gd name="connsiteY250" fmla="*/ 239354 h 1030680"/>
                <a:gd name="connsiteX251" fmla="*/ 1673924 w 2992697"/>
                <a:gd name="connsiteY251" fmla="*/ 237181 h 1030680"/>
                <a:gd name="connsiteX252" fmla="*/ 1680132 w 2992697"/>
                <a:gd name="connsiteY252" fmla="*/ 235007 h 1030680"/>
                <a:gd name="connsiteX253" fmla="*/ 1683237 w 2992697"/>
                <a:gd name="connsiteY253" fmla="*/ 234076 h 1030680"/>
                <a:gd name="connsiteX254" fmla="*/ 1687273 w 2992697"/>
                <a:gd name="connsiteY254" fmla="*/ 231903 h 1030680"/>
                <a:gd name="connsiteX255" fmla="*/ 1690377 w 2992697"/>
                <a:gd name="connsiteY255" fmla="*/ 229730 h 1030680"/>
                <a:gd name="connsiteX256" fmla="*/ 1694413 w 2992697"/>
                <a:gd name="connsiteY256" fmla="*/ 226625 h 1030680"/>
                <a:gd name="connsiteX257" fmla="*/ 1694413 w 2992697"/>
                <a:gd name="connsiteY257" fmla="*/ 222279 h 1030680"/>
                <a:gd name="connsiteX258" fmla="*/ 1679822 w 2992697"/>
                <a:gd name="connsiteY258" fmla="*/ 222279 h 1030680"/>
                <a:gd name="connsiteX259" fmla="*/ 1675786 w 2992697"/>
                <a:gd name="connsiteY259" fmla="*/ 224452 h 1030680"/>
                <a:gd name="connsiteX260" fmla="*/ 1672682 w 2992697"/>
                <a:gd name="connsiteY260" fmla="*/ 224452 h 1030680"/>
                <a:gd name="connsiteX261" fmla="*/ 1668646 w 2992697"/>
                <a:gd name="connsiteY261" fmla="*/ 226625 h 1030680"/>
                <a:gd name="connsiteX262" fmla="*/ 1663369 w 2992697"/>
                <a:gd name="connsiteY262" fmla="*/ 226625 h 1030680"/>
                <a:gd name="connsiteX263" fmla="*/ 1654055 w 2992697"/>
                <a:gd name="connsiteY263" fmla="*/ 209861 h 1030680"/>
                <a:gd name="connsiteX264" fmla="*/ 1643500 w 2992697"/>
                <a:gd name="connsiteY264" fmla="*/ 193097 h 1030680"/>
                <a:gd name="connsiteX265" fmla="*/ 1644431 w 2992697"/>
                <a:gd name="connsiteY265" fmla="*/ 187820 h 1030680"/>
                <a:gd name="connsiteX266" fmla="*/ 1644431 w 2992697"/>
                <a:gd name="connsiteY266" fmla="*/ 184715 h 1030680"/>
                <a:gd name="connsiteX267" fmla="*/ 1646604 w 2992697"/>
                <a:gd name="connsiteY267" fmla="*/ 182542 h 1030680"/>
                <a:gd name="connsiteX268" fmla="*/ 1648778 w 2992697"/>
                <a:gd name="connsiteY268" fmla="*/ 178196 h 1030680"/>
                <a:gd name="connsiteX269" fmla="*/ 1648778 w 2992697"/>
                <a:gd name="connsiteY269" fmla="*/ 175091 h 1030680"/>
                <a:gd name="connsiteX270" fmla="*/ 1650951 w 2992697"/>
                <a:gd name="connsiteY270" fmla="*/ 169814 h 1030680"/>
                <a:gd name="connsiteX271" fmla="*/ 1646915 w 2992697"/>
                <a:gd name="connsiteY271" fmla="*/ 169814 h 1030680"/>
                <a:gd name="connsiteX272" fmla="*/ 1646915 w 2992697"/>
                <a:gd name="connsiteY272" fmla="*/ 165468 h 1030680"/>
                <a:gd name="connsiteX273" fmla="*/ 1643810 w 2992697"/>
                <a:gd name="connsiteY273" fmla="*/ 167641 h 1030680"/>
                <a:gd name="connsiteX274" fmla="*/ 1641637 w 2992697"/>
                <a:gd name="connsiteY274" fmla="*/ 167641 h 1030680"/>
                <a:gd name="connsiteX275" fmla="*/ 1639464 w 2992697"/>
                <a:gd name="connsiteY275" fmla="*/ 167641 h 1030680"/>
                <a:gd name="connsiteX276" fmla="*/ 1639464 w 2992697"/>
                <a:gd name="connsiteY276" fmla="*/ 167641 h 1030680"/>
                <a:gd name="connsiteX277" fmla="*/ 1637291 w 2992697"/>
                <a:gd name="connsiteY277" fmla="*/ 167641 h 1030680"/>
                <a:gd name="connsiteX278" fmla="*/ 1637291 w 2992697"/>
                <a:gd name="connsiteY278" fmla="*/ 165468 h 1030680"/>
                <a:gd name="connsiteX279" fmla="*/ 1634187 w 2992697"/>
                <a:gd name="connsiteY279" fmla="*/ 162363 h 1030680"/>
                <a:gd name="connsiteX280" fmla="*/ 1632013 w 2992697"/>
                <a:gd name="connsiteY280" fmla="*/ 158017 h 1030680"/>
                <a:gd name="connsiteX281" fmla="*/ 1629840 w 2992697"/>
                <a:gd name="connsiteY281" fmla="*/ 154912 h 1030680"/>
                <a:gd name="connsiteX282" fmla="*/ 1628909 w 2992697"/>
                <a:gd name="connsiteY282" fmla="*/ 152739 h 1030680"/>
                <a:gd name="connsiteX283" fmla="*/ 1628909 w 2992697"/>
                <a:gd name="connsiteY283" fmla="*/ 147462 h 1030680"/>
                <a:gd name="connsiteX284" fmla="*/ 1626736 w 2992697"/>
                <a:gd name="connsiteY284" fmla="*/ 141253 h 1030680"/>
                <a:gd name="connsiteX285" fmla="*/ 1646604 w 2992697"/>
                <a:gd name="connsiteY285" fmla="*/ 128525 h 1030680"/>
                <a:gd name="connsiteX286" fmla="*/ 1666473 w 2992697"/>
                <a:gd name="connsiteY286" fmla="*/ 117969 h 1030680"/>
                <a:gd name="connsiteX287" fmla="*/ 1668646 w 2992697"/>
                <a:gd name="connsiteY287" fmla="*/ 123247 h 1030680"/>
                <a:gd name="connsiteX288" fmla="*/ 1670819 w 2992697"/>
                <a:gd name="connsiteY288" fmla="*/ 128525 h 1030680"/>
                <a:gd name="connsiteX289" fmla="*/ 1672992 w 2992697"/>
                <a:gd name="connsiteY289" fmla="*/ 130698 h 1030680"/>
                <a:gd name="connsiteX290" fmla="*/ 1676097 w 2992697"/>
                <a:gd name="connsiteY290" fmla="*/ 132871 h 1030680"/>
                <a:gd name="connsiteX291" fmla="*/ 1678270 w 2992697"/>
                <a:gd name="connsiteY291" fmla="*/ 132871 h 1030680"/>
                <a:gd name="connsiteX292" fmla="*/ 1680443 w 2992697"/>
                <a:gd name="connsiteY292" fmla="*/ 133802 h 1030680"/>
                <a:gd name="connsiteX293" fmla="*/ 1683547 w 2992697"/>
                <a:gd name="connsiteY293" fmla="*/ 135975 h 1030680"/>
                <a:gd name="connsiteX294" fmla="*/ 1687583 w 2992697"/>
                <a:gd name="connsiteY294" fmla="*/ 138148 h 1030680"/>
                <a:gd name="connsiteX295" fmla="*/ 1690688 w 2992697"/>
                <a:gd name="connsiteY295" fmla="*/ 148704 h 1030680"/>
                <a:gd name="connsiteX296" fmla="*/ 1692861 w 2992697"/>
                <a:gd name="connsiteY296" fmla="*/ 162363 h 1030680"/>
                <a:gd name="connsiteX297" fmla="*/ 1695034 w 2992697"/>
                <a:gd name="connsiteY297" fmla="*/ 175091 h 1030680"/>
                <a:gd name="connsiteX298" fmla="*/ 1703416 w 2992697"/>
                <a:gd name="connsiteY298" fmla="*/ 175091 h 1030680"/>
                <a:gd name="connsiteX299" fmla="*/ 1703416 w 2992697"/>
                <a:gd name="connsiteY299" fmla="*/ 165468 h 1030680"/>
                <a:gd name="connsiteX300" fmla="*/ 1700311 w 2992697"/>
                <a:gd name="connsiteY300" fmla="*/ 154912 h 1030680"/>
                <a:gd name="connsiteX301" fmla="*/ 1700311 w 2992697"/>
                <a:gd name="connsiteY301" fmla="*/ 141253 h 1030680"/>
                <a:gd name="connsiteX302" fmla="*/ 1703416 w 2992697"/>
                <a:gd name="connsiteY302" fmla="*/ 128525 h 1030680"/>
                <a:gd name="connsiteX303" fmla="*/ 1707452 w 2992697"/>
                <a:gd name="connsiteY303" fmla="*/ 117969 h 1030680"/>
                <a:gd name="connsiteX304" fmla="*/ 1730114 w 2992697"/>
                <a:gd name="connsiteY304" fmla="*/ 113934 h 1030680"/>
                <a:gd name="connsiteX305" fmla="*/ 1730114 w 2992697"/>
                <a:gd name="connsiteY305" fmla="*/ 113934 h 1030680"/>
                <a:gd name="connsiteX306" fmla="*/ 1730114 w 2992697"/>
                <a:gd name="connsiteY306" fmla="*/ 113934 h 1030680"/>
                <a:gd name="connsiteX307" fmla="*/ 2755827 w 2992697"/>
                <a:gd name="connsiteY307" fmla="*/ 104620 h 1030680"/>
                <a:gd name="connsiteX308" fmla="*/ 2761105 w 2992697"/>
                <a:gd name="connsiteY308" fmla="*/ 108966 h 1030680"/>
                <a:gd name="connsiteX309" fmla="*/ 2765140 w 2992697"/>
                <a:gd name="connsiteY309" fmla="*/ 112071 h 1030680"/>
                <a:gd name="connsiteX310" fmla="*/ 2770418 w 2992697"/>
                <a:gd name="connsiteY310" fmla="*/ 112071 h 1030680"/>
                <a:gd name="connsiteX311" fmla="*/ 2775696 w 2992697"/>
                <a:gd name="connsiteY311" fmla="*/ 112071 h 1030680"/>
                <a:gd name="connsiteX312" fmla="*/ 2785009 w 2992697"/>
                <a:gd name="connsiteY312" fmla="*/ 114244 h 1030680"/>
                <a:gd name="connsiteX313" fmla="*/ 2782836 w 2992697"/>
                <a:gd name="connsiteY313" fmla="*/ 118590 h 1030680"/>
                <a:gd name="connsiteX314" fmla="*/ 2782836 w 2992697"/>
                <a:gd name="connsiteY314" fmla="*/ 119522 h 1030680"/>
                <a:gd name="connsiteX315" fmla="*/ 2782836 w 2992697"/>
                <a:gd name="connsiteY315" fmla="*/ 121695 h 1030680"/>
                <a:gd name="connsiteX316" fmla="*/ 2781905 w 2992697"/>
                <a:gd name="connsiteY316" fmla="*/ 123868 h 1030680"/>
                <a:gd name="connsiteX317" fmla="*/ 2781905 w 2992697"/>
                <a:gd name="connsiteY317" fmla="*/ 126041 h 1030680"/>
                <a:gd name="connsiteX318" fmla="*/ 2768245 w 2992697"/>
                <a:gd name="connsiteY318" fmla="*/ 133492 h 1030680"/>
                <a:gd name="connsiteX319" fmla="*/ 2750550 w 2992697"/>
                <a:gd name="connsiteY319" fmla="*/ 136596 h 1030680"/>
                <a:gd name="connsiteX320" fmla="*/ 2731613 w 2992697"/>
                <a:gd name="connsiteY320" fmla="*/ 138769 h 1030680"/>
                <a:gd name="connsiteX321" fmla="*/ 2730681 w 2992697"/>
                <a:gd name="connsiteY321" fmla="*/ 134423 h 1030680"/>
                <a:gd name="connsiteX322" fmla="*/ 2730681 w 2992697"/>
                <a:gd name="connsiteY322" fmla="*/ 131319 h 1030680"/>
                <a:gd name="connsiteX323" fmla="*/ 2728508 w 2992697"/>
                <a:gd name="connsiteY323" fmla="*/ 126972 h 1030680"/>
                <a:gd name="connsiteX324" fmla="*/ 2728508 w 2992697"/>
                <a:gd name="connsiteY324" fmla="*/ 121695 h 1030680"/>
                <a:gd name="connsiteX325" fmla="*/ 2733786 w 2992697"/>
                <a:gd name="connsiteY325" fmla="*/ 118590 h 1030680"/>
                <a:gd name="connsiteX326" fmla="*/ 2737821 w 2992697"/>
                <a:gd name="connsiteY326" fmla="*/ 114244 h 1030680"/>
                <a:gd name="connsiteX327" fmla="*/ 2740926 w 2992697"/>
                <a:gd name="connsiteY327" fmla="*/ 112071 h 1030680"/>
                <a:gd name="connsiteX328" fmla="*/ 2744961 w 2992697"/>
                <a:gd name="connsiteY328" fmla="*/ 108966 h 1030680"/>
                <a:gd name="connsiteX329" fmla="*/ 2748066 w 2992697"/>
                <a:gd name="connsiteY329" fmla="*/ 106793 h 1030680"/>
                <a:gd name="connsiteX330" fmla="*/ 2755827 w 2992697"/>
                <a:gd name="connsiteY330" fmla="*/ 104620 h 1030680"/>
                <a:gd name="connsiteX331" fmla="*/ 2755827 w 2992697"/>
                <a:gd name="connsiteY331" fmla="*/ 104620 h 1030680"/>
                <a:gd name="connsiteX332" fmla="*/ 2755827 w 2992697"/>
                <a:gd name="connsiteY332" fmla="*/ 104620 h 1030680"/>
                <a:gd name="connsiteX333" fmla="*/ 2195472 w 2992697"/>
                <a:gd name="connsiteY333" fmla="*/ 104620 h 1030680"/>
                <a:gd name="connsiteX334" fmla="*/ 2210063 w 2992697"/>
                <a:gd name="connsiteY334" fmla="*/ 106793 h 1030680"/>
                <a:gd name="connsiteX335" fmla="*/ 2220619 w 2992697"/>
                <a:gd name="connsiteY335" fmla="*/ 112071 h 1030680"/>
                <a:gd name="connsiteX336" fmla="*/ 2231174 w 2992697"/>
                <a:gd name="connsiteY336" fmla="*/ 118280 h 1030680"/>
                <a:gd name="connsiteX337" fmla="*/ 2228069 w 2992697"/>
                <a:gd name="connsiteY337" fmla="*/ 121384 h 1030680"/>
                <a:gd name="connsiteX338" fmla="*/ 2225896 w 2992697"/>
                <a:gd name="connsiteY338" fmla="*/ 126662 h 1030680"/>
                <a:gd name="connsiteX339" fmla="*/ 2222792 w 2992697"/>
                <a:gd name="connsiteY339" fmla="*/ 128835 h 1030680"/>
                <a:gd name="connsiteX340" fmla="*/ 2217514 w 2992697"/>
                <a:gd name="connsiteY340" fmla="*/ 131008 h 1030680"/>
                <a:gd name="connsiteX341" fmla="*/ 2211305 w 2992697"/>
                <a:gd name="connsiteY341" fmla="*/ 133181 h 1030680"/>
                <a:gd name="connsiteX342" fmla="*/ 2203855 w 2992697"/>
                <a:gd name="connsiteY342" fmla="*/ 133181 h 1030680"/>
                <a:gd name="connsiteX343" fmla="*/ 2198577 w 2992697"/>
                <a:gd name="connsiteY343" fmla="*/ 136286 h 1030680"/>
                <a:gd name="connsiteX344" fmla="*/ 2193300 w 2992697"/>
                <a:gd name="connsiteY344" fmla="*/ 136286 h 1030680"/>
                <a:gd name="connsiteX345" fmla="*/ 2188022 w 2992697"/>
                <a:gd name="connsiteY345" fmla="*/ 138459 h 1030680"/>
                <a:gd name="connsiteX346" fmla="*/ 2180571 w 2992697"/>
                <a:gd name="connsiteY346" fmla="*/ 138459 h 1030680"/>
                <a:gd name="connsiteX347" fmla="*/ 2180571 w 2992697"/>
                <a:gd name="connsiteY347" fmla="*/ 126972 h 1030680"/>
                <a:gd name="connsiteX348" fmla="*/ 2181502 w 2992697"/>
                <a:gd name="connsiteY348" fmla="*/ 119522 h 1030680"/>
                <a:gd name="connsiteX349" fmla="*/ 2188953 w 2992697"/>
                <a:gd name="connsiteY349" fmla="*/ 114244 h 1030680"/>
                <a:gd name="connsiteX350" fmla="*/ 2195472 w 2992697"/>
                <a:gd name="connsiteY350" fmla="*/ 104620 h 1030680"/>
                <a:gd name="connsiteX351" fmla="*/ 2195472 w 2992697"/>
                <a:gd name="connsiteY351" fmla="*/ 104620 h 1030680"/>
                <a:gd name="connsiteX352" fmla="*/ 2195472 w 2992697"/>
                <a:gd name="connsiteY352" fmla="*/ 104620 h 1030680"/>
                <a:gd name="connsiteX353" fmla="*/ 798156 w 2992697"/>
                <a:gd name="connsiteY353" fmla="*/ 104620 h 1030680"/>
                <a:gd name="connsiteX354" fmla="*/ 812747 w 2992697"/>
                <a:gd name="connsiteY354" fmla="*/ 104620 h 1030680"/>
                <a:gd name="connsiteX355" fmla="*/ 815852 w 2992697"/>
                <a:gd name="connsiteY355" fmla="*/ 114244 h 1030680"/>
                <a:gd name="connsiteX356" fmla="*/ 819887 w 2992697"/>
                <a:gd name="connsiteY356" fmla="*/ 119522 h 1030680"/>
                <a:gd name="connsiteX357" fmla="*/ 822992 w 2992697"/>
                <a:gd name="connsiteY357" fmla="*/ 126972 h 1030680"/>
                <a:gd name="connsiteX358" fmla="*/ 825165 w 2992697"/>
                <a:gd name="connsiteY358" fmla="*/ 138459 h 1030680"/>
                <a:gd name="connsiteX359" fmla="*/ 822060 w 2992697"/>
                <a:gd name="connsiteY359" fmla="*/ 138459 h 1030680"/>
                <a:gd name="connsiteX360" fmla="*/ 810574 w 2992697"/>
                <a:gd name="connsiteY360" fmla="*/ 131008 h 1030680"/>
                <a:gd name="connsiteX361" fmla="*/ 803123 w 2992697"/>
                <a:gd name="connsiteY361" fmla="*/ 123557 h 1030680"/>
                <a:gd name="connsiteX362" fmla="*/ 797846 w 2992697"/>
                <a:gd name="connsiteY362" fmla="*/ 116107 h 1030680"/>
                <a:gd name="connsiteX363" fmla="*/ 797846 w 2992697"/>
                <a:gd name="connsiteY363" fmla="*/ 104620 h 1030680"/>
                <a:gd name="connsiteX364" fmla="*/ 798156 w 2992697"/>
                <a:gd name="connsiteY364" fmla="*/ 104620 h 1030680"/>
                <a:gd name="connsiteX365" fmla="*/ 798156 w 2992697"/>
                <a:gd name="connsiteY365" fmla="*/ 104620 h 1030680"/>
                <a:gd name="connsiteX366" fmla="*/ 2852997 w 2992697"/>
                <a:gd name="connsiteY366" fmla="*/ 81337 h 1030680"/>
                <a:gd name="connsiteX367" fmla="*/ 2856101 w 2992697"/>
                <a:gd name="connsiteY367" fmla="*/ 81337 h 1030680"/>
                <a:gd name="connsiteX368" fmla="*/ 2860137 w 2992697"/>
                <a:gd name="connsiteY368" fmla="*/ 83510 h 1030680"/>
                <a:gd name="connsiteX369" fmla="*/ 2861068 w 2992697"/>
                <a:gd name="connsiteY369" fmla="*/ 83510 h 1030680"/>
                <a:gd name="connsiteX370" fmla="*/ 2863241 w 2992697"/>
                <a:gd name="connsiteY370" fmla="*/ 83510 h 1030680"/>
                <a:gd name="connsiteX371" fmla="*/ 2865415 w 2992697"/>
                <a:gd name="connsiteY371" fmla="*/ 84441 h 1030680"/>
                <a:gd name="connsiteX372" fmla="*/ 2861379 w 2992697"/>
                <a:gd name="connsiteY372" fmla="*/ 88788 h 1030680"/>
                <a:gd name="connsiteX373" fmla="*/ 2858274 w 2992697"/>
                <a:gd name="connsiteY373" fmla="*/ 91892 h 1030680"/>
                <a:gd name="connsiteX374" fmla="*/ 2856101 w 2992697"/>
                <a:gd name="connsiteY374" fmla="*/ 97170 h 1030680"/>
                <a:gd name="connsiteX375" fmla="*/ 2853928 w 2992697"/>
                <a:gd name="connsiteY375" fmla="*/ 101516 h 1030680"/>
                <a:gd name="connsiteX376" fmla="*/ 2852997 w 2992697"/>
                <a:gd name="connsiteY376" fmla="*/ 108966 h 1030680"/>
                <a:gd name="connsiteX377" fmla="*/ 2856101 w 2992697"/>
                <a:gd name="connsiteY377" fmla="*/ 108966 h 1030680"/>
                <a:gd name="connsiteX378" fmla="*/ 2860137 w 2992697"/>
                <a:gd name="connsiteY378" fmla="*/ 103689 h 1030680"/>
                <a:gd name="connsiteX379" fmla="*/ 2863241 w 2992697"/>
                <a:gd name="connsiteY379" fmla="*/ 99343 h 1030680"/>
                <a:gd name="connsiteX380" fmla="*/ 2867277 w 2992697"/>
                <a:gd name="connsiteY380" fmla="*/ 96238 h 1030680"/>
                <a:gd name="connsiteX381" fmla="*/ 2872555 w 2992697"/>
                <a:gd name="connsiteY381" fmla="*/ 94065 h 1030680"/>
                <a:gd name="connsiteX382" fmla="*/ 2883110 w 2992697"/>
                <a:gd name="connsiteY382" fmla="*/ 104620 h 1030680"/>
                <a:gd name="connsiteX383" fmla="*/ 2896770 w 2992697"/>
                <a:gd name="connsiteY383" fmla="*/ 114244 h 1030680"/>
                <a:gd name="connsiteX384" fmla="*/ 2905151 w 2992697"/>
                <a:gd name="connsiteY384" fmla="*/ 121695 h 1030680"/>
                <a:gd name="connsiteX385" fmla="*/ 2905151 w 2992697"/>
                <a:gd name="connsiteY385" fmla="*/ 145910 h 1030680"/>
                <a:gd name="connsiteX386" fmla="*/ 2911360 w 2992697"/>
                <a:gd name="connsiteY386" fmla="*/ 151187 h 1030680"/>
                <a:gd name="connsiteX387" fmla="*/ 2916638 w 2992697"/>
                <a:gd name="connsiteY387" fmla="*/ 155533 h 1030680"/>
                <a:gd name="connsiteX388" fmla="*/ 2921916 w 2992697"/>
                <a:gd name="connsiteY388" fmla="*/ 156465 h 1030680"/>
                <a:gd name="connsiteX389" fmla="*/ 2925952 w 2992697"/>
                <a:gd name="connsiteY389" fmla="*/ 163915 h 1030680"/>
                <a:gd name="connsiteX390" fmla="*/ 2929056 w 2992697"/>
                <a:gd name="connsiteY390" fmla="*/ 178817 h 1030680"/>
                <a:gd name="connsiteX391" fmla="*/ 2921605 w 2992697"/>
                <a:gd name="connsiteY391" fmla="*/ 188441 h 1030680"/>
                <a:gd name="connsiteX392" fmla="*/ 2918501 w 2992697"/>
                <a:gd name="connsiteY392" fmla="*/ 198064 h 1030680"/>
                <a:gd name="connsiteX393" fmla="*/ 2911050 w 2992697"/>
                <a:gd name="connsiteY393" fmla="*/ 203342 h 1030680"/>
                <a:gd name="connsiteX394" fmla="*/ 2901737 w 2992697"/>
                <a:gd name="connsiteY394" fmla="*/ 205515 h 1030680"/>
                <a:gd name="connsiteX395" fmla="*/ 2884972 w 2992697"/>
                <a:gd name="connsiteY395" fmla="*/ 206446 h 1030680"/>
                <a:gd name="connsiteX396" fmla="*/ 2872555 w 2992697"/>
                <a:gd name="connsiteY396" fmla="*/ 195891 h 1030680"/>
                <a:gd name="connsiteX397" fmla="*/ 2853618 w 2992697"/>
                <a:gd name="connsiteY397" fmla="*/ 186267 h 1030680"/>
                <a:gd name="connsiteX398" fmla="*/ 2833749 w 2992697"/>
                <a:gd name="connsiteY398" fmla="*/ 180990 h 1030680"/>
                <a:gd name="connsiteX399" fmla="*/ 2813881 w 2992697"/>
                <a:gd name="connsiteY399" fmla="*/ 173539 h 1030680"/>
                <a:gd name="connsiteX400" fmla="*/ 2796185 w 2992697"/>
                <a:gd name="connsiteY400" fmla="*/ 166089 h 1030680"/>
                <a:gd name="connsiteX401" fmla="*/ 2784699 w 2992697"/>
                <a:gd name="connsiteY401" fmla="*/ 155533 h 1030680"/>
                <a:gd name="connsiteX402" fmla="*/ 2792149 w 2992697"/>
                <a:gd name="connsiteY402" fmla="*/ 151187 h 1030680"/>
                <a:gd name="connsiteX403" fmla="*/ 2797427 w 2992697"/>
                <a:gd name="connsiteY403" fmla="*/ 148083 h 1030680"/>
                <a:gd name="connsiteX404" fmla="*/ 2801463 w 2992697"/>
                <a:gd name="connsiteY404" fmla="*/ 143736 h 1030680"/>
                <a:gd name="connsiteX405" fmla="*/ 2803636 w 2992697"/>
                <a:gd name="connsiteY405" fmla="*/ 138459 h 1030680"/>
                <a:gd name="connsiteX406" fmla="*/ 2804567 w 2992697"/>
                <a:gd name="connsiteY406" fmla="*/ 128835 h 1030680"/>
                <a:gd name="connsiteX407" fmla="*/ 2803636 w 2992697"/>
                <a:gd name="connsiteY407" fmla="*/ 125731 h 1030680"/>
                <a:gd name="connsiteX408" fmla="*/ 2801463 w 2992697"/>
                <a:gd name="connsiteY408" fmla="*/ 119522 h 1030680"/>
                <a:gd name="connsiteX409" fmla="*/ 2801463 w 2992697"/>
                <a:gd name="connsiteY409" fmla="*/ 111760 h 1030680"/>
                <a:gd name="connsiteX410" fmla="*/ 2801463 w 2992697"/>
                <a:gd name="connsiteY410" fmla="*/ 104310 h 1030680"/>
                <a:gd name="connsiteX411" fmla="*/ 2801463 w 2992697"/>
                <a:gd name="connsiteY411" fmla="*/ 103378 h 1030680"/>
                <a:gd name="connsiteX412" fmla="*/ 2803636 w 2992697"/>
                <a:gd name="connsiteY412" fmla="*/ 103378 h 1030680"/>
                <a:gd name="connsiteX413" fmla="*/ 2803636 w 2992697"/>
                <a:gd name="connsiteY413" fmla="*/ 103378 h 1030680"/>
                <a:gd name="connsiteX414" fmla="*/ 2803636 w 2992697"/>
                <a:gd name="connsiteY414" fmla="*/ 103378 h 1030680"/>
                <a:gd name="connsiteX415" fmla="*/ 2803636 w 2992697"/>
                <a:gd name="connsiteY415" fmla="*/ 103378 h 1030680"/>
                <a:gd name="connsiteX416" fmla="*/ 2804567 w 2992697"/>
                <a:gd name="connsiteY416" fmla="*/ 101205 h 1030680"/>
                <a:gd name="connsiteX417" fmla="*/ 2821331 w 2992697"/>
                <a:gd name="connsiteY417" fmla="*/ 96859 h 1030680"/>
                <a:gd name="connsiteX418" fmla="*/ 2839027 w 2992697"/>
                <a:gd name="connsiteY418" fmla="*/ 88477 h 1030680"/>
                <a:gd name="connsiteX419" fmla="*/ 2852997 w 2992697"/>
                <a:gd name="connsiteY419" fmla="*/ 81337 h 1030680"/>
                <a:gd name="connsiteX420" fmla="*/ 2852997 w 2992697"/>
                <a:gd name="connsiteY420" fmla="*/ 81337 h 1030680"/>
                <a:gd name="connsiteX421" fmla="*/ 2852997 w 2992697"/>
                <a:gd name="connsiteY421" fmla="*/ 81337 h 1030680"/>
                <a:gd name="connsiteX422" fmla="*/ 2621404 w 2992697"/>
                <a:gd name="connsiteY422" fmla="*/ 76991 h 1030680"/>
                <a:gd name="connsiteX423" fmla="*/ 2631959 w 2992697"/>
                <a:gd name="connsiteY423" fmla="*/ 76991 h 1030680"/>
                <a:gd name="connsiteX424" fmla="*/ 2646550 w 2992697"/>
                <a:gd name="connsiteY424" fmla="*/ 91892 h 1030680"/>
                <a:gd name="connsiteX425" fmla="*/ 2665487 w 2992697"/>
                <a:gd name="connsiteY425" fmla="*/ 104620 h 1030680"/>
                <a:gd name="connsiteX426" fmla="*/ 2665487 w 2992697"/>
                <a:gd name="connsiteY426" fmla="*/ 108656 h 1030680"/>
                <a:gd name="connsiteX427" fmla="*/ 2661451 w 2992697"/>
                <a:gd name="connsiteY427" fmla="*/ 108656 h 1030680"/>
                <a:gd name="connsiteX428" fmla="*/ 2661451 w 2992697"/>
                <a:gd name="connsiteY428" fmla="*/ 113934 h 1030680"/>
                <a:gd name="connsiteX429" fmla="*/ 2643756 w 2992697"/>
                <a:gd name="connsiteY429" fmla="*/ 104310 h 1030680"/>
                <a:gd name="connsiteX430" fmla="*/ 2631338 w 2992697"/>
                <a:gd name="connsiteY430" fmla="*/ 91582 h 1030680"/>
                <a:gd name="connsiteX431" fmla="*/ 2621404 w 2992697"/>
                <a:gd name="connsiteY431" fmla="*/ 76991 h 1030680"/>
                <a:gd name="connsiteX432" fmla="*/ 2621404 w 2992697"/>
                <a:gd name="connsiteY432" fmla="*/ 76991 h 1030680"/>
                <a:gd name="connsiteX433" fmla="*/ 2621404 w 2992697"/>
                <a:gd name="connsiteY433" fmla="*/ 76991 h 1030680"/>
                <a:gd name="connsiteX434" fmla="*/ 2255078 w 2992697"/>
                <a:gd name="connsiteY434" fmla="*/ 71713 h 1030680"/>
                <a:gd name="connsiteX435" fmla="*/ 2269669 w 2992697"/>
                <a:gd name="connsiteY435" fmla="*/ 76059 h 1030680"/>
                <a:gd name="connsiteX436" fmla="*/ 2281155 w 2992697"/>
                <a:gd name="connsiteY436" fmla="*/ 79164 h 1030680"/>
                <a:gd name="connsiteX437" fmla="*/ 2291711 w 2992697"/>
                <a:gd name="connsiteY437" fmla="*/ 84441 h 1030680"/>
                <a:gd name="connsiteX438" fmla="*/ 2291711 w 2992697"/>
                <a:gd name="connsiteY438" fmla="*/ 94065 h 1030680"/>
                <a:gd name="connsiteX439" fmla="*/ 2282397 w 2992697"/>
                <a:gd name="connsiteY439" fmla="*/ 96238 h 1030680"/>
                <a:gd name="connsiteX440" fmla="*/ 2274015 w 2992697"/>
                <a:gd name="connsiteY440" fmla="*/ 99343 h 1030680"/>
                <a:gd name="connsiteX441" fmla="*/ 2260356 w 2992697"/>
                <a:gd name="connsiteY441" fmla="*/ 101516 h 1030680"/>
                <a:gd name="connsiteX442" fmla="*/ 2255078 w 2992697"/>
                <a:gd name="connsiteY442" fmla="*/ 103689 h 1030680"/>
                <a:gd name="connsiteX443" fmla="*/ 2251974 w 2992697"/>
                <a:gd name="connsiteY443" fmla="*/ 104620 h 1030680"/>
                <a:gd name="connsiteX444" fmla="*/ 2245765 w 2992697"/>
                <a:gd name="connsiteY444" fmla="*/ 104620 h 1030680"/>
                <a:gd name="connsiteX445" fmla="*/ 2240487 w 2992697"/>
                <a:gd name="connsiteY445" fmla="*/ 104620 h 1030680"/>
                <a:gd name="connsiteX446" fmla="*/ 2240487 w 2992697"/>
                <a:gd name="connsiteY446" fmla="*/ 94065 h 1030680"/>
                <a:gd name="connsiteX447" fmla="*/ 2244523 w 2992697"/>
                <a:gd name="connsiteY447" fmla="*/ 88788 h 1030680"/>
                <a:gd name="connsiteX448" fmla="*/ 2249800 w 2992697"/>
                <a:gd name="connsiteY448" fmla="*/ 81337 h 1030680"/>
                <a:gd name="connsiteX449" fmla="*/ 2255078 w 2992697"/>
                <a:gd name="connsiteY449" fmla="*/ 71713 h 1030680"/>
                <a:gd name="connsiteX450" fmla="*/ 2255078 w 2992697"/>
                <a:gd name="connsiteY450" fmla="*/ 71713 h 1030680"/>
                <a:gd name="connsiteX451" fmla="*/ 2255078 w 2992697"/>
                <a:gd name="connsiteY451" fmla="*/ 71713 h 1030680"/>
                <a:gd name="connsiteX452" fmla="*/ 1810520 w 2992697"/>
                <a:gd name="connsiteY452" fmla="*/ 61158 h 1030680"/>
                <a:gd name="connsiteX453" fmla="*/ 1810520 w 2992697"/>
                <a:gd name="connsiteY453" fmla="*/ 81337 h 1030680"/>
                <a:gd name="connsiteX454" fmla="*/ 1817970 w 2992697"/>
                <a:gd name="connsiteY454" fmla="*/ 81337 h 1030680"/>
                <a:gd name="connsiteX455" fmla="*/ 1822006 w 2992697"/>
                <a:gd name="connsiteY455" fmla="*/ 79164 h 1030680"/>
                <a:gd name="connsiteX456" fmla="*/ 1825111 w 2992697"/>
                <a:gd name="connsiteY456" fmla="*/ 79164 h 1030680"/>
                <a:gd name="connsiteX457" fmla="*/ 1829146 w 2992697"/>
                <a:gd name="connsiteY457" fmla="*/ 79164 h 1030680"/>
                <a:gd name="connsiteX458" fmla="*/ 1830078 w 2992697"/>
                <a:gd name="connsiteY458" fmla="*/ 79164 h 1030680"/>
                <a:gd name="connsiteX459" fmla="*/ 1834114 w 2992697"/>
                <a:gd name="connsiteY459" fmla="*/ 81337 h 1030680"/>
                <a:gd name="connsiteX460" fmla="*/ 1839391 w 2992697"/>
                <a:gd name="connsiteY460" fmla="*/ 84441 h 1030680"/>
                <a:gd name="connsiteX461" fmla="*/ 1839391 w 2992697"/>
                <a:gd name="connsiteY461" fmla="*/ 94065 h 1030680"/>
                <a:gd name="connsiteX462" fmla="*/ 1843427 w 2992697"/>
                <a:gd name="connsiteY462" fmla="*/ 96238 h 1030680"/>
                <a:gd name="connsiteX463" fmla="*/ 1848705 w 2992697"/>
                <a:gd name="connsiteY463" fmla="*/ 96238 h 1030680"/>
                <a:gd name="connsiteX464" fmla="*/ 1851809 w 2992697"/>
                <a:gd name="connsiteY464" fmla="*/ 94065 h 1030680"/>
                <a:gd name="connsiteX465" fmla="*/ 1858018 w 2992697"/>
                <a:gd name="connsiteY465" fmla="*/ 94065 h 1030680"/>
                <a:gd name="connsiteX466" fmla="*/ 1858949 w 2992697"/>
                <a:gd name="connsiteY466" fmla="*/ 91892 h 1030680"/>
                <a:gd name="connsiteX467" fmla="*/ 1862985 w 2992697"/>
                <a:gd name="connsiteY467" fmla="*/ 94065 h 1030680"/>
                <a:gd name="connsiteX468" fmla="*/ 1866090 w 2992697"/>
                <a:gd name="connsiteY468" fmla="*/ 97170 h 1030680"/>
                <a:gd name="connsiteX469" fmla="*/ 1870125 w 2992697"/>
                <a:gd name="connsiteY469" fmla="*/ 103378 h 1030680"/>
                <a:gd name="connsiteX470" fmla="*/ 1873230 w 2992697"/>
                <a:gd name="connsiteY470" fmla="*/ 108656 h 1030680"/>
                <a:gd name="connsiteX471" fmla="*/ 1867952 w 2992697"/>
                <a:gd name="connsiteY471" fmla="*/ 121384 h 1030680"/>
                <a:gd name="connsiteX472" fmla="*/ 1862675 w 2992697"/>
                <a:gd name="connsiteY472" fmla="*/ 134113 h 1030680"/>
                <a:gd name="connsiteX473" fmla="*/ 1858639 w 2992697"/>
                <a:gd name="connsiteY473" fmla="*/ 149014 h 1030680"/>
                <a:gd name="connsiteX474" fmla="*/ 1846221 w 2992697"/>
                <a:gd name="connsiteY474" fmla="*/ 149014 h 1030680"/>
                <a:gd name="connsiteX475" fmla="*/ 1836908 w 2992697"/>
                <a:gd name="connsiteY475" fmla="*/ 153360 h 1030680"/>
                <a:gd name="connsiteX476" fmla="*/ 1828526 w 2992697"/>
                <a:gd name="connsiteY476" fmla="*/ 158638 h 1030680"/>
                <a:gd name="connsiteX477" fmla="*/ 1813935 w 2992697"/>
                <a:gd name="connsiteY477" fmla="*/ 162984 h 1030680"/>
                <a:gd name="connsiteX478" fmla="*/ 1804621 w 2992697"/>
                <a:gd name="connsiteY478" fmla="*/ 155533 h 1030680"/>
                <a:gd name="connsiteX479" fmla="*/ 1792203 w 2992697"/>
                <a:gd name="connsiteY479" fmla="*/ 151187 h 1030680"/>
                <a:gd name="connsiteX480" fmla="*/ 1779786 w 2992697"/>
                <a:gd name="connsiteY480" fmla="*/ 145910 h 1030680"/>
                <a:gd name="connsiteX481" fmla="*/ 1777613 w 2992697"/>
                <a:gd name="connsiteY481" fmla="*/ 141563 h 1030680"/>
                <a:gd name="connsiteX482" fmla="*/ 1777613 w 2992697"/>
                <a:gd name="connsiteY482" fmla="*/ 138459 h 1030680"/>
                <a:gd name="connsiteX483" fmla="*/ 1775439 w 2992697"/>
                <a:gd name="connsiteY483" fmla="*/ 134113 h 1030680"/>
                <a:gd name="connsiteX484" fmla="*/ 1773266 w 2992697"/>
                <a:gd name="connsiteY484" fmla="*/ 128835 h 1030680"/>
                <a:gd name="connsiteX485" fmla="*/ 1767989 w 2992697"/>
                <a:gd name="connsiteY485" fmla="*/ 123557 h 1030680"/>
                <a:gd name="connsiteX486" fmla="*/ 1762711 w 2992697"/>
                <a:gd name="connsiteY486" fmla="*/ 118280 h 1030680"/>
                <a:gd name="connsiteX487" fmla="*/ 1758675 w 2992697"/>
                <a:gd name="connsiteY487" fmla="*/ 113934 h 1030680"/>
                <a:gd name="connsiteX488" fmla="*/ 1755571 w 2992697"/>
                <a:gd name="connsiteY488" fmla="*/ 106483 h 1030680"/>
                <a:gd name="connsiteX489" fmla="*/ 1753398 w 2992697"/>
                <a:gd name="connsiteY489" fmla="*/ 93755 h 1030680"/>
                <a:gd name="connsiteX490" fmla="*/ 1760848 w 2992697"/>
                <a:gd name="connsiteY490" fmla="*/ 84131 h 1030680"/>
                <a:gd name="connsiteX491" fmla="*/ 1766126 w 2992697"/>
                <a:gd name="connsiteY491" fmla="*/ 76680 h 1030680"/>
                <a:gd name="connsiteX492" fmla="*/ 1773577 w 2992697"/>
                <a:gd name="connsiteY492" fmla="*/ 76680 h 1030680"/>
                <a:gd name="connsiteX493" fmla="*/ 1779786 w 2992697"/>
                <a:gd name="connsiteY493" fmla="*/ 78853 h 1030680"/>
                <a:gd name="connsiteX494" fmla="*/ 1787236 w 2992697"/>
                <a:gd name="connsiteY494" fmla="*/ 81026 h 1030680"/>
                <a:gd name="connsiteX495" fmla="*/ 1794687 w 2992697"/>
                <a:gd name="connsiteY495" fmla="*/ 81026 h 1030680"/>
                <a:gd name="connsiteX496" fmla="*/ 1794687 w 2992697"/>
                <a:gd name="connsiteY496" fmla="*/ 68298 h 1030680"/>
                <a:gd name="connsiteX497" fmla="*/ 1797791 w 2992697"/>
                <a:gd name="connsiteY497" fmla="*/ 66125 h 1030680"/>
                <a:gd name="connsiteX498" fmla="*/ 1801827 w 2992697"/>
                <a:gd name="connsiteY498" fmla="*/ 63952 h 1030680"/>
                <a:gd name="connsiteX499" fmla="*/ 1802759 w 2992697"/>
                <a:gd name="connsiteY499" fmla="*/ 63952 h 1030680"/>
                <a:gd name="connsiteX500" fmla="*/ 1806794 w 2992697"/>
                <a:gd name="connsiteY500" fmla="*/ 61779 h 1030680"/>
                <a:gd name="connsiteX501" fmla="*/ 1810520 w 2992697"/>
                <a:gd name="connsiteY501" fmla="*/ 61158 h 1030680"/>
                <a:gd name="connsiteX502" fmla="*/ 1810520 w 2992697"/>
                <a:gd name="connsiteY502" fmla="*/ 61158 h 1030680"/>
                <a:gd name="connsiteX503" fmla="*/ 1810520 w 2992697"/>
                <a:gd name="connsiteY503" fmla="*/ 61158 h 1030680"/>
                <a:gd name="connsiteX504" fmla="*/ 2281155 w 2992697"/>
                <a:gd name="connsiteY504" fmla="*/ 47498 h 1030680"/>
                <a:gd name="connsiteX505" fmla="*/ 2295747 w 2992697"/>
                <a:gd name="connsiteY505" fmla="*/ 47498 h 1030680"/>
                <a:gd name="connsiteX506" fmla="*/ 2304129 w 2992697"/>
                <a:gd name="connsiteY506" fmla="*/ 57122 h 1030680"/>
                <a:gd name="connsiteX507" fmla="*/ 2313442 w 2992697"/>
                <a:gd name="connsiteY507" fmla="*/ 62400 h 1030680"/>
                <a:gd name="connsiteX508" fmla="*/ 2320893 w 2992697"/>
                <a:gd name="connsiteY508" fmla="*/ 69850 h 1030680"/>
                <a:gd name="connsiteX509" fmla="*/ 2328343 w 2992697"/>
                <a:gd name="connsiteY509" fmla="*/ 81337 h 1030680"/>
                <a:gd name="connsiteX510" fmla="*/ 2311579 w 2992697"/>
                <a:gd name="connsiteY510" fmla="*/ 81337 h 1030680"/>
                <a:gd name="connsiteX511" fmla="*/ 2301024 w 2992697"/>
                <a:gd name="connsiteY511" fmla="*/ 69850 h 1030680"/>
                <a:gd name="connsiteX512" fmla="*/ 2289538 w 2992697"/>
                <a:gd name="connsiteY512" fmla="*/ 61468 h 1030680"/>
                <a:gd name="connsiteX513" fmla="*/ 2281155 w 2992697"/>
                <a:gd name="connsiteY513" fmla="*/ 47498 h 1030680"/>
                <a:gd name="connsiteX514" fmla="*/ 2281155 w 2992697"/>
                <a:gd name="connsiteY514" fmla="*/ 47498 h 1030680"/>
                <a:gd name="connsiteX515" fmla="*/ 2281155 w 2992697"/>
                <a:gd name="connsiteY515" fmla="*/ 47498 h 1030680"/>
                <a:gd name="connsiteX516" fmla="*/ 439281 w 2992697"/>
                <a:gd name="connsiteY516" fmla="*/ 47498 h 1030680"/>
                <a:gd name="connsiteX517" fmla="*/ 451699 w 2992697"/>
                <a:gd name="connsiteY517" fmla="*/ 47498 h 1030680"/>
                <a:gd name="connsiteX518" fmla="*/ 456976 w 2992697"/>
                <a:gd name="connsiteY518" fmla="*/ 51844 h 1030680"/>
                <a:gd name="connsiteX519" fmla="*/ 461012 w 2992697"/>
                <a:gd name="connsiteY519" fmla="*/ 54949 h 1030680"/>
                <a:gd name="connsiteX520" fmla="*/ 463185 w 2992697"/>
                <a:gd name="connsiteY520" fmla="*/ 59295 h 1030680"/>
                <a:gd name="connsiteX521" fmla="*/ 466290 w 2992697"/>
                <a:gd name="connsiteY521" fmla="*/ 64573 h 1030680"/>
                <a:gd name="connsiteX522" fmla="*/ 468463 w 2992697"/>
                <a:gd name="connsiteY522" fmla="*/ 68919 h 1030680"/>
                <a:gd name="connsiteX523" fmla="*/ 477776 w 2992697"/>
                <a:gd name="connsiteY523" fmla="*/ 59295 h 1030680"/>
                <a:gd name="connsiteX524" fmla="*/ 488331 w 2992697"/>
                <a:gd name="connsiteY524" fmla="*/ 54949 h 1030680"/>
                <a:gd name="connsiteX525" fmla="*/ 505095 w 2992697"/>
                <a:gd name="connsiteY525" fmla="*/ 57122 h 1030680"/>
                <a:gd name="connsiteX526" fmla="*/ 505095 w 2992697"/>
                <a:gd name="connsiteY526" fmla="*/ 72023 h 1030680"/>
                <a:gd name="connsiteX527" fmla="*/ 528068 w 2992697"/>
                <a:gd name="connsiteY527" fmla="*/ 74197 h 1030680"/>
                <a:gd name="connsiteX528" fmla="*/ 548868 w 2992697"/>
                <a:gd name="connsiteY528" fmla="*/ 77301 h 1030680"/>
                <a:gd name="connsiteX529" fmla="*/ 566564 w 2992697"/>
                <a:gd name="connsiteY529" fmla="*/ 81647 h 1030680"/>
                <a:gd name="connsiteX530" fmla="*/ 586432 w 2992697"/>
                <a:gd name="connsiteY530" fmla="*/ 83820 h 1030680"/>
                <a:gd name="connsiteX531" fmla="*/ 608474 w 2992697"/>
                <a:gd name="connsiteY531" fmla="*/ 81647 h 1030680"/>
                <a:gd name="connsiteX532" fmla="*/ 608474 w 2992697"/>
                <a:gd name="connsiteY532" fmla="*/ 94376 h 1030680"/>
                <a:gd name="connsiteX533" fmla="*/ 612510 w 2992697"/>
                <a:gd name="connsiteY533" fmla="*/ 94376 h 1030680"/>
                <a:gd name="connsiteX534" fmla="*/ 615614 w 2992697"/>
                <a:gd name="connsiteY534" fmla="*/ 94376 h 1030680"/>
                <a:gd name="connsiteX535" fmla="*/ 617787 w 2992697"/>
                <a:gd name="connsiteY535" fmla="*/ 94376 h 1030680"/>
                <a:gd name="connsiteX536" fmla="*/ 619960 w 2992697"/>
                <a:gd name="connsiteY536" fmla="*/ 96549 h 1030680"/>
                <a:gd name="connsiteX537" fmla="*/ 622133 w 2992697"/>
                <a:gd name="connsiteY537" fmla="*/ 97480 h 1030680"/>
                <a:gd name="connsiteX538" fmla="*/ 618098 w 2992697"/>
                <a:gd name="connsiteY538" fmla="*/ 97480 h 1030680"/>
                <a:gd name="connsiteX539" fmla="*/ 601023 w 2992697"/>
                <a:gd name="connsiteY539" fmla="*/ 108656 h 1030680"/>
                <a:gd name="connsiteX540" fmla="*/ 581155 w 2992697"/>
                <a:gd name="connsiteY540" fmla="*/ 121384 h 1030680"/>
                <a:gd name="connsiteX541" fmla="*/ 557250 w 2992697"/>
                <a:gd name="connsiteY541" fmla="*/ 132871 h 1030680"/>
                <a:gd name="connsiteX542" fmla="*/ 535209 w 2992697"/>
                <a:gd name="connsiteY542" fmla="*/ 145599 h 1030680"/>
                <a:gd name="connsiteX543" fmla="*/ 519686 w 2992697"/>
                <a:gd name="connsiteY543" fmla="*/ 156154 h 1030680"/>
                <a:gd name="connsiteX544" fmla="*/ 508200 w 2992697"/>
                <a:gd name="connsiteY544" fmla="*/ 165778 h 1030680"/>
                <a:gd name="connsiteX545" fmla="*/ 524964 w 2992697"/>
                <a:gd name="connsiteY545" fmla="*/ 165778 h 1030680"/>
                <a:gd name="connsiteX546" fmla="*/ 530241 w 2992697"/>
                <a:gd name="connsiteY546" fmla="*/ 162674 h 1030680"/>
                <a:gd name="connsiteX547" fmla="*/ 535519 w 2992697"/>
                <a:gd name="connsiteY547" fmla="*/ 160500 h 1030680"/>
                <a:gd name="connsiteX548" fmla="*/ 541728 w 2992697"/>
                <a:gd name="connsiteY548" fmla="*/ 158327 h 1030680"/>
                <a:gd name="connsiteX549" fmla="*/ 549179 w 2992697"/>
                <a:gd name="connsiteY549" fmla="*/ 158327 h 1030680"/>
                <a:gd name="connsiteX550" fmla="*/ 549179 w 2992697"/>
                <a:gd name="connsiteY550" fmla="*/ 162674 h 1030680"/>
                <a:gd name="connsiteX551" fmla="*/ 527137 w 2992697"/>
                <a:gd name="connsiteY551" fmla="*/ 178506 h 1030680"/>
                <a:gd name="connsiteX552" fmla="*/ 508200 w 2992697"/>
                <a:gd name="connsiteY552" fmla="*/ 195270 h 1030680"/>
                <a:gd name="connsiteX553" fmla="*/ 492677 w 2992697"/>
                <a:gd name="connsiteY553" fmla="*/ 212034 h 1030680"/>
                <a:gd name="connsiteX554" fmla="*/ 473740 w 2992697"/>
                <a:gd name="connsiteY554" fmla="*/ 226936 h 1030680"/>
                <a:gd name="connsiteX555" fmla="*/ 453872 w 2992697"/>
                <a:gd name="connsiteY555" fmla="*/ 239664 h 1030680"/>
                <a:gd name="connsiteX556" fmla="*/ 427794 w 2992697"/>
                <a:gd name="connsiteY556" fmla="*/ 247115 h 1030680"/>
                <a:gd name="connsiteX557" fmla="*/ 427794 w 2992697"/>
                <a:gd name="connsiteY557" fmla="*/ 259843 h 1030680"/>
                <a:gd name="connsiteX558" fmla="*/ 415377 w 2992697"/>
                <a:gd name="connsiteY558" fmla="*/ 262016 h 1030680"/>
                <a:gd name="connsiteX559" fmla="*/ 400786 w 2992697"/>
                <a:gd name="connsiteY559" fmla="*/ 267294 h 1030680"/>
                <a:gd name="connsiteX560" fmla="*/ 392403 w 2992697"/>
                <a:gd name="connsiteY560" fmla="*/ 274745 h 1030680"/>
                <a:gd name="connsiteX561" fmla="*/ 397681 w 2992697"/>
                <a:gd name="connsiteY561" fmla="*/ 279091 h 1030680"/>
                <a:gd name="connsiteX562" fmla="*/ 400786 w 2992697"/>
                <a:gd name="connsiteY562" fmla="*/ 282195 h 1030680"/>
                <a:gd name="connsiteX563" fmla="*/ 402959 w 2992697"/>
                <a:gd name="connsiteY563" fmla="*/ 284368 h 1030680"/>
                <a:gd name="connsiteX564" fmla="*/ 402959 w 2992697"/>
                <a:gd name="connsiteY564" fmla="*/ 287473 h 1030680"/>
                <a:gd name="connsiteX565" fmla="*/ 402959 w 2992697"/>
                <a:gd name="connsiteY565" fmla="*/ 291819 h 1030680"/>
                <a:gd name="connsiteX566" fmla="*/ 400786 w 2992697"/>
                <a:gd name="connsiteY566" fmla="*/ 297097 h 1030680"/>
                <a:gd name="connsiteX567" fmla="*/ 400786 w 2992697"/>
                <a:gd name="connsiteY567" fmla="*/ 304547 h 1030680"/>
                <a:gd name="connsiteX568" fmla="*/ 361048 w 2992697"/>
                <a:gd name="connsiteY568" fmla="*/ 307652 h 1030680"/>
                <a:gd name="connsiteX569" fmla="*/ 361048 w 2992697"/>
                <a:gd name="connsiteY569" fmla="*/ 311998 h 1030680"/>
                <a:gd name="connsiteX570" fmla="*/ 366326 w 2992697"/>
                <a:gd name="connsiteY570" fmla="*/ 314171 h 1030680"/>
                <a:gd name="connsiteX571" fmla="*/ 368499 w 2992697"/>
                <a:gd name="connsiteY571" fmla="*/ 314171 h 1030680"/>
                <a:gd name="connsiteX572" fmla="*/ 371604 w 2992697"/>
                <a:gd name="connsiteY572" fmla="*/ 314171 h 1030680"/>
                <a:gd name="connsiteX573" fmla="*/ 371604 w 2992697"/>
                <a:gd name="connsiteY573" fmla="*/ 314171 h 1030680"/>
                <a:gd name="connsiteX574" fmla="*/ 373777 w 2992697"/>
                <a:gd name="connsiteY574" fmla="*/ 315103 h 1030680"/>
                <a:gd name="connsiteX575" fmla="*/ 373777 w 2992697"/>
                <a:gd name="connsiteY575" fmla="*/ 317276 h 1030680"/>
                <a:gd name="connsiteX576" fmla="*/ 377813 w 2992697"/>
                <a:gd name="connsiteY576" fmla="*/ 321622 h 1030680"/>
                <a:gd name="connsiteX577" fmla="*/ 371604 w 2992697"/>
                <a:gd name="connsiteY577" fmla="*/ 321622 h 1030680"/>
                <a:gd name="connsiteX578" fmla="*/ 363222 w 2992697"/>
                <a:gd name="connsiteY578" fmla="*/ 324726 h 1030680"/>
                <a:gd name="connsiteX579" fmla="*/ 351735 w 2992697"/>
                <a:gd name="connsiteY579" fmla="*/ 329073 h 1030680"/>
                <a:gd name="connsiteX580" fmla="*/ 341180 w 2992697"/>
                <a:gd name="connsiteY580" fmla="*/ 332177 h 1030680"/>
                <a:gd name="connsiteX581" fmla="*/ 344284 w 2992697"/>
                <a:gd name="connsiteY581" fmla="*/ 334350 h 1030680"/>
                <a:gd name="connsiteX582" fmla="*/ 346458 w 2992697"/>
                <a:gd name="connsiteY582" fmla="*/ 334350 h 1030680"/>
                <a:gd name="connsiteX583" fmla="*/ 348631 w 2992697"/>
                <a:gd name="connsiteY583" fmla="*/ 334350 h 1030680"/>
                <a:gd name="connsiteX584" fmla="*/ 349562 w 2992697"/>
                <a:gd name="connsiteY584" fmla="*/ 336523 h 1030680"/>
                <a:gd name="connsiteX585" fmla="*/ 351735 w 2992697"/>
                <a:gd name="connsiteY585" fmla="*/ 336523 h 1030680"/>
                <a:gd name="connsiteX586" fmla="*/ 349562 w 2992697"/>
                <a:gd name="connsiteY586" fmla="*/ 339628 h 1030680"/>
                <a:gd name="connsiteX587" fmla="*/ 348631 w 2992697"/>
                <a:gd name="connsiteY587" fmla="*/ 343974 h 1030680"/>
                <a:gd name="connsiteX588" fmla="*/ 346458 w 2992697"/>
                <a:gd name="connsiteY588" fmla="*/ 344905 h 1030680"/>
                <a:gd name="connsiteX589" fmla="*/ 348631 w 2992697"/>
                <a:gd name="connsiteY589" fmla="*/ 347078 h 1030680"/>
                <a:gd name="connsiteX590" fmla="*/ 348631 w 2992697"/>
                <a:gd name="connsiteY590" fmla="*/ 349252 h 1030680"/>
                <a:gd name="connsiteX591" fmla="*/ 349562 w 2992697"/>
                <a:gd name="connsiteY591" fmla="*/ 352356 h 1030680"/>
                <a:gd name="connsiteX592" fmla="*/ 351735 w 2992697"/>
                <a:gd name="connsiteY592" fmla="*/ 356702 h 1030680"/>
                <a:gd name="connsiteX593" fmla="*/ 344284 w 2992697"/>
                <a:gd name="connsiteY593" fmla="*/ 358875 h 1030680"/>
                <a:gd name="connsiteX594" fmla="*/ 339007 w 2992697"/>
                <a:gd name="connsiteY594" fmla="*/ 358875 h 1030680"/>
                <a:gd name="connsiteX595" fmla="*/ 333729 w 2992697"/>
                <a:gd name="connsiteY595" fmla="*/ 358875 h 1030680"/>
                <a:gd name="connsiteX596" fmla="*/ 327520 w 2992697"/>
                <a:gd name="connsiteY596" fmla="*/ 361980 h 1030680"/>
                <a:gd name="connsiteX597" fmla="*/ 346458 w 2992697"/>
                <a:gd name="connsiteY597" fmla="*/ 361980 h 1030680"/>
                <a:gd name="connsiteX598" fmla="*/ 361048 w 2992697"/>
                <a:gd name="connsiteY598" fmla="*/ 366326 h 1030680"/>
                <a:gd name="connsiteX599" fmla="*/ 361048 w 2992697"/>
                <a:gd name="connsiteY599" fmla="*/ 373777 h 1030680"/>
                <a:gd name="connsiteX600" fmla="*/ 337144 w 2992697"/>
                <a:gd name="connsiteY600" fmla="*/ 373777 h 1030680"/>
                <a:gd name="connsiteX601" fmla="*/ 334971 w 2992697"/>
                <a:gd name="connsiteY601" fmla="*/ 379054 h 1030680"/>
                <a:gd name="connsiteX602" fmla="*/ 334971 w 2992697"/>
                <a:gd name="connsiteY602" fmla="*/ 381227 h 1030680"/>
                <a:gd name="connsiteX603" fmla="*/ 334971 w 2992697"/>
                <a:gd name="connsiteY603" fmla="*/ 382159 h 1030680"/>
                <a:gd name="connsiteX604" fmla="*/ 334040 w 2992697"/>
                <a:gd name="connsiteY604" fmla="*/ 384332 h 1030680"/>
                <a:gd name="connsiteX605" fmla="*/ 331867 w 2992697"/>
                <a:gd name="connsiteY605" fmla="*/ 386505 h 1030680"/>
                <a:gd name="connsiteX606" fmla="*/ 322553 w 2992697"/>
                <a:gd name="connsiteY606" fmla="*/ 389609 h 1030680"/>
                <a:gd name="connsiteX607" fmla="*/ 310135 w 2992697"/>
                <a:gd name="connsiteY607" fmla="*/ 389609 h 1030680"/>
                <a:gd name="connsiteX608" fmla="*/ 297717 w 2992697"/>
                <a:gd name="connsiteY608" fmla="*/ 389609 h 1030680"/>
                <a:gd name="connsiteX609" fmla="*/ 285300 w 2992697"/>
                <a:gd name="connsiteY609" fmla="*/ 382159 h 1030680"/>
                <a:gd name="connsiteX610" fmla="*/ 268536 w 2992697"/>
                <a:gd name="connsiteY610" fmla="*/ 382159 h 1030680"/>
                <a:gd name="connsiteX611" fmla="*/ 251772 w 2992697"/>
                <a:gd name="connsiteY611" fmla="*/ 384332 h 1030680"/>
                <a:gd name="connsiteX612" fmla="*/ 234076 w 2992697"/>
                <a:gd name="connsiteY612" fmla="*/ 386505 h 1030680"/>
                <a:gd name="connsiteX613" fmla="*/ 217312 w 2992697"/>
                <a:gd name="connsiteY613" fmla="*/ 384332 h 1030680"/>
                <a:gd name="connsiteX614" fmla="*/ 200548 w 2992697"/>
                <a:gd name="connsiteY614" fmla="*/ 379054 h 1030680"/>
                <a:gd name="connsiteX615" fmla="*/ 199617 w 2992697"/>
                <a:gd name="connsiteY615" fmla="*/ 376881 h 1030680"/>
                <a:gd name="connsiteX616" fmla="*/ 199617 w 2992697"/>
                <a:gd name="connsiteY616" fmla="*/ 374708 h 1030680"/>
                <a:gd name="connsiteX617" fmla="*/ 197444 w 2992697"/>
                <a:gd name="connsiteY617" fmla="*/ 374708 h 1030680"/>
                <a:gd name="connsiteX618" fmla="*/ 197444 w 2992697"/>
                <a:gd name="connsiteY618" fmla="*/ 372535 h 1030680"/>
                <a:gd name="connsiteX619" fmla="*/ 197444 w 2992697"/>
                <a:gd name="connsiteY619" fmla="*/ 368189 h 1030680"/>
                <a:gd name="connsiteX620" fmla="*/ 200548 w 2992697"/>
                <a:gd name="connsiteY620" fmla="*/ 368189 h 1030680"/>
                <a:gd name="connsiteX621" fmla="*/ 202721 w 2992697"/>
                <a:gd name="connsiteY621" fmla="*/ 365084 h 1030680"/>
                <a:gd name="connsiteX622" fmla="*/ 206757 w 2992697"/>
                <a:gd name="connsiteY622" fmla="*/ 360738 h 1030680"/>
                <a:gd name="connsiteX623" fmla="*/ 207688 w 2992697"/>
                <a:gd name="connsiteY623" fmla="*/ 358565 h 1030680"/>
                <a:gd name="connsiteX624" fmla="*/ 211724 w 2992697"/>
                <a:gd name="connsiteY624" fmla="*/ 357634 h 1030680"/>
                <a:gd name="connsiteX625" fmla="*/ 213897 w 2992697"/>
                <a:gd name="connsiteY625" fmla="*/ 353287 h 1030680"/>
                <a:gd name="connsiteX626" fmla="*/ 217002 w 2992697"/>
                <a:gd name="connsiteY626" fmla="*/ 348010 h 1030680"/>
                <a:gd name="connsiteX627" fmla="*/ 209551 w 2992697"/>
                <a:gd name="connsiteY627" fmla="*/ 345837 h 1030680"/>
                <a:gd name="connsiteX628" fmla="*/ 204273 w 2992697"/>
                <a:gd name="connsiteY628" fmla="*/ 342732 h 1030680"/>
                <a:gd name="connsiteX629" fmla="*/ 200238 w 2992697"/>
                <a:gd name="connsiteY629" fmla="*/ 336523 h 1030680"/>
                <a:gd name="connsiteX630" fmla="*/ 199306 w 2992697"/>
                <a:gd name="connsiteY630" fmla="*/ 331246 h 1030680"/>
                <a:gd name="connsiteX631" fmla="*/ 197133 w 2992697"/>
                <a:gd name="connsiteY631" fmla="*/ 323795 h 1030680"/>
                <a:gd name="connsiteX632" fmla="*/ 204584 w 2992697"/>
                <a:gd name="connsiteY632" fmla="*/ 323795 h 1030680"/>
                <a:gd name="connsiteX633" fmla="*/ 217002 w 2992697"/>
                <a:gd name="connsiteY633" fmla="*/ 320691 h 1030680"/>
                <a:gd name="connsiteX634" fmla="*/ 231593 w 2992697"/>
                <a:gd name="connsiteY634" fmla="*/ 323795 h 1030680"/>
                <a:gd name="connsiteX635" fmla="*/ 244010 w 2992697"/>
                <a:gd name="connsiteY635" fmla="*/ 329073 h 1030680"/>
                <a:gd name="connsiteX636" fmla="*/ 256428 w 2992697"/>
                <a:gd name="connsiteY636" fmla="*/ 335281 h 1030680"/>
                <a:gd name="connsiteX637" fmla="*/ 256428 w 2992697"/>
                <a:gd name="connsiteY637" fmla="*/ 327831 h 1030680"/>
                <a:gd name="connsiteX638" fmla="*/ 244010 w 2992697"/>
                <a:gd name="connsiteY638" fmla="*/ 321622 h 1030680"/>
                <a:gd name="connsiteX639" fmla="*/ 233455 w 2992697"/>
                <a:gd name="connsiteY639" fmla="*/ 316344 h 1030680"/>
                <a:gd name="connsiteX640" fmla="*/ 224142 w 2992697"/>
                <a:gd name="connsiteY640" fmla="*/ 306720 h 1030680"/>
                <a:gd name="connsiteX641" fmla="*/ 227246 w 2992697"/>
                <a:gd name="connsiteY641" fmla="*/ 306720 h 1030680"/>
                <a:gd name="connsiteX642" fmla="*/ 236560 w 2992697"/>
                <a:gd name="connsiteY642" fmla="*/ 293061 h 1030680"/>
                <a:gd name="connsiteX643" fmla="*/ 248046 w 2992697"/>
                <a:gd name="connsiteY643" fmla="*/ 283437 h 1030680"/>
                <a:gd name="connsiteX644" fmla="*/ 262637 w 2992697"/>
                <a:gd name="connsiteY644" fmla="*/ 275986 h 1030680"/>
                <a:gd name="connsiteX645" fmla="*/ 280333 w 2992697"/>
                <a:gd name="connsiteY645" fmla="*/ 270709 h 1030680"/>
                <a:gd name="connsiteX646" fmla="*/ 280333 w 2992697"/>
                <a:gd name="connsiteY646" fmla="*/ 266983 h 1030680"/>
                <a:gd name="connsiteX647" fmla="*/ 263568 w 2992697"/>
                <a:gd name="connsiteY647" fmla="*/ 261706 h 1030680"/>
                <a:gd name="connsiteX648" fmla="*/ 251151 w 2992697"/>
                <a:gd name="connsiteY648" fmla="*/ 252082 h 1030680"/>
                <a:gd name="connsiteX649" fmla="*/ 240595 w 2992697"/>
                <a:gd name="connsiteY649" fmla="*/ 239354 h 1030680"/>
                <a:gd name="connsiteX650" fmla="*/ 231282 w 2992697"/>
                <a:gd name="connsiteY650" fmla="*/ 226625 h 1030680"/>
                <a:gd name="connsiteX651" fmla="*/ 236560 w 2992697"/>
                <a:gd name="connsiteY651" fmla="*/ 224452 h 1030680"/>
                <a:gd name="connsiteX652" fmla="*/ 240595 w 2992697"/>
                <a:gd name="connsiteY652" fmla="*/ 224452 h 1030680"/>
                <a:gd name="connsiteX653" fmla="*/ 245873 w 2992697"/>
                <a:gd name="connsiteY653" fmla="*/ 222279 h 1030680"/>
                <a:gd name="connsiteX654" fmla="*/ 251151 w 2992697"/>
                <a:gd name="connsiteY654" fmla="*/ 222279 h 1030680"/>
                <a:gd name="connsiteX655" fmla="*/ 258601 w 2992697"/>
                <a:gd name="connsiteY655" fmla="*/ 227557 h 1030680"/>
                <a:gd name="connsiteX656" fmla="*/ 263879 w 2992697"/>
                <a:gd name="connsiteY656" fmla="*/ 233766 h 1030680"/>
                <a:gd name="connsiteX657" fmla="*/ 271330 w 2992697"/>
                <a:gd name="connsiteY657" fmla="*/ 239043 h 1030680"/>
                <a:gd name="connsiteX658" fmla="*/ 271330 w 2992697"/>
                <a:gd name="connsiteY658" fmla="*/ 234697 h 1030680"/>
                <a:gd name="connsiteX659" fmla="*/ 270398 w 2992697"/>
                <a:gd name="connsiteY659" fmla="*/ 231593 h 1030680"/>
                <a:gd name="connsiteX660" fmla="*/ 268225 w 2992697"/>
                <a:gd name="connsiteY660" fmla="*/ 231593 h 1030680"/>
                <a:gd name="connsiteX661" fmla="*/ 268225 w 2992697"/>
                <a:gd name="connsiteY661" fmla="*/ 229419 h 1030680"/>
                <a:gd name="connsiteX662" fmla="*/ 266052 w 2992697"/>
                <a:gd name="connsiteY662" fmla="*/ 227246 h 1030680"/>
                <a:gd name="connsiteX663" fmla="*/ 266052 w 2992697"/>
                <a:gd name="connsiteY663" fmla="*/ 226315 h 1030680"/>
                <a:gd name="connsiteX664" fmla="*/ 263879 w 2992697"/>
                <a:gd name="connsiteY664" fmla="*/ 221969 h 1030680"/>
                <a:gd name="connsiteX665" fmla="*/ 267915 w 2992697"/>
                <a:gd name="connsiteY665" fmla="*/ 221969 h 1030680"/>
                <a:gd name="connsiteX666" fmla="*/ 267915 w 2992697"/>
                <a:gd name="connsiteY666" fmla="*/ 218864 h 1030680"/>
                <a:gd name="connsiteX667" fmla="*/ 284679 w 2992697"/>
                <a:gd name="connsiteY667" fmla="*/ 212655 h 1030680"/>
                <a:gd name="connsiteX668" fmla="*/ 300201 w 2992697"/>
                <a:gd name="connsiteY668" fmla="*/ 209551 h 1030680"/>
                <a:gd name="connsiteX669" fmla="*/ 316965 w 2992697"/>
                <a:gd name="connsiteY669" fmla="*/ 207378 h 1030680"/>
                <a:gd name="connsiteX670" fmla="*/ 336834 w 2992697"/>
                <a:gd name="connsiteY670" fmla="*/ 209551 h 1030680"/>
                <a:gd name="connsiteX671" fmla="*/ 327520 w 2992697"/>
                <a:gd name="connsiteY671" fmla="*/ 198064 h 1030680"/>
                <a:gd name="connsiteX672" fmla="*/ 339007 w 2992697"/>
                <a:gd name="connsiteY672" fmla="*/ 194960 h 1030680"/>
                <a:gd name="connsiteX673" fmla="*/ 351425 w 2992697"/>
                <a:gd name="connsiteY673" fmla="*/ 189682 h 1030680"/>
                <a:gd name="connsiteX674" fmla="*/ 363842 w 2992697"/>
                <a:gd name="connsiteY674" fmla="*/ 184405 h 1030680"/>
                <a:gd name="connsiteX675" fmla="*/ 371293 w 2992697"/>
                <a:gd name="connsiteY675" fmla="*/ 178196 h 1030680"/>
                <a:gd name="connsiteX676" fmla="*/ 377502 w 2992697"/>
                <a:gd name="connsiteY676" fmla="*/ 178196 h 1030680"/>
                <a:gd name="connsiteX677" fmla="*/ 377502 w 2992697"/>
                <a:gd name="connsiteY677" fmla="*/ 175091 h 1030680"/>
                <a:gd name="connsiteX678" fmla="*/ 368189 w 2992697"/>
                <a:gd name="connsiteY678" fmla="*/ 175091 h 1030680"/>
                <a:gd name="connsiteX679" fmla="*/ 364153 w 2992697"/>
                <a:gd name="connsiteY679" fmla="*/ 177265 h 1030680"/>
                <a:gd name="connsiteX680" fmla="*/ 361048 w 2992697"/>
                <a:gd name="connsiteY680" fmla="*/ 178196 h 1030680"/>
                <a:gd name="connsiteX681" fmla="*/ 358875 w 2992697"/>
                <a:gd name="connsiteY681" fmla="*/ 178196 h 1030680"/>
                <a:gd name="connsiteX682" fmla="*/ 356702 w 2992697"/>
                <a:gd name="connsiteY682" fmla="*/ 178196 h 1030680"/>
                <a:gd name="connsiteX683" fmla="*/ 355771 w 2992697"/>
                <a:gd name="connsiteY683" fmla="*/ 178196 h 1030680"/>
                <a:gd name="connsiteX684" fmla="*/ 353598 w 2992697"/>
                <a:gd name="connsiteY684" fmla="*/ 177265 h 1030680"/>
                <a:gd name="connsiteX685" fmla="*/ 351425 w 2992697"/>
                <a:gd name="connsiteY685" fmla="*/ 175091 h 1030680"/>
                <a:gd name="connsiteX686" fmla="*/ 348320 w 2992697"/>
                <a:gd name="connsiteY686" fmla="*/ 175091 h 1030680"/>
                <a:gd name="connsiteX687" fmla="*/ 344284 w 2992697"/>
                <a:gd name="connsiteY687" fmla="*/ 178196 h 1030680"/>
                <a:gd name="connsiteX688" fmla="*/ 339007 w 2992697"/>
                <a:gd name="connsiteY688" fmla="*/ 184405 h 1030680"/>
                <a:gd name="connsiteX689" fmla="*/ 333729 w 2992697"/>
                <a:gd name="connsiteY689" fmla="*/ 189682 h 1030680"/>
                <a:gd name="connsiteX690" fmla="*/ 329693 w 2992697"/>
                <a:gd name="connsiteY690" fmla="*/ 194960 h 1030680"/>
                <a:gd name="connsiteX691" fmla="*/ 324416 w 2992697"/>
                <a:gd name="connsiteY691" fmla="*/ 198064 h 1030680"/>
                <a:gd name="connsiteX692" fmla="*/ 304547 w 2992697"/>
                <a:gd name="connsiteY692" fmla="*/ 204273 h 1030680"/>
                <a:gd name="connsiteX693" fmla="*/ 285610 w 2992697"/>
                <a:gd name="connsiteY693" fmla="*/ 204273 h 1030680"/>
                <a:gd name="connsiteX694" fmla="*/ 267915 w 2992697"/>
                <a:gd name="connsiteY694" fmla="*/ 199927 h 1030680"/>
                <a:gd name="connsiteX695" fmla="*/ 251151 w 2992697"/>
                <a:gd name="connsiteY695" fmla="*/ 192476 h 1030680"/>
                <a:gd name="connsiteX696" fmla="*/ 248978 w 2992697"/>
                <a:gd name="connsiteY696" fmla="*/ 192476 h 1030680"/>
                <a:gd name="connsiteX697" fmla="*/ 245873 w 2992697"/>
                <a:gd name="connsiteY697" fmla="*/ 194650 h 1030680"/>
                <a:gd name="connsiteX698" fmla="*/ 240595 w 2992697"/>
                <a:gd name="connsiteY698" fmla="*/ 196823 h 1030680"/>
                <a:gd name="connsiteX699" fmla="*/ 236560 w 2992697"/>
                <a:gd name="connsiteY699" fmla="*/ 197754 h 1030680"/>
                <a:gd name="connsiteX700" fmla="*/ 233455 w 2992697"/>
                <a:gd name="connsiteY700" fmla="*/ 199927 h 1030680"/>
                <a:gd name="connsiteX701" fmla="*/ 227246 w 2992697"/>
                <a:gd name="connsiteY701" fmla="*/ 202100 h 1030680"/>
                <a:gd name="connsiteX702" fmla="*/ 224142 w 2992697"/>
                <a:gd name="connsiteY702" fmla="*/ 192476 h 1030680"/>
                <a:gd name="connsiteX703" fmla="*/ 227246 w 2992697"/>
                <a:gd name="connsiteY703" fmla="*/ 191545 h 1030680"/>
                <a:gd name="connsiteX704" fmla="*/ 227246 w 2992697"/>
                <a:gd name="connsiteY704" fmla="*/ 191545 h 1030680"/>
                <a:gd name="connsiteX705" fmla="*/ 229419 w 2992697"/>
                <a:gd name="connsiteY705" fmla="*/ 189372 h 1030680"/>
                <a:gd name="connsiteX706" fmla="*/ 231593 w 2992697"/>
                <a:gd name="connsiteY706" fmla="*/ 185026 h 1030680"/>
                <a:gd name="connsiteX707" fmla="*/ 221037 w 2992697"/>
                <a:gd name="connsiteY707" fmla="*/ 185026 h 1030680"/>
                <a:gd name="connsiteX708" fmla="*/ 217002 w 2992697"/>
                <a:gd name="connsiteY708" fmla="*/ 187199 h 1030680"/>
                <a:gd name="connsiteX709" fmla="*/ 211724 w 2992697"/>
                <a:gd name="connsiteY709" fmla="*/ 189372 h 1030680"/>
                <a:gd name="connsiteX710" fmla="*/ 206446 w 2992697"/>
                <a:gd name="connsiteY710" fmla="*/ 189372 h 1030680"/>
                <a:gd name="connsiteX711" fmla="*/ 200238 w 2992697"/>
                <a:gd name="connsiteY711" fmla="*/ 189372 h 1030680"/>
                <a:gd name="connsiteX712" fmla="*/ 197133 w 2992697"/>
                <a:gd name="connsiteY712" fmla="*/ 177885 h 1030680"/>
                <a:gd name="connsiteX713" fmla="*/ 200238 w 2992697"/>
                <a:gd name="connsiteY713" fmla="*/ 176954 h 1030680"/>
                <a:gd name="connsiteX714" fmla="*/ 202411 w 2992697"/>
                <a:gd name="connsiteY714" fmla="*/ 176954 h 1030680"/>
                <a:gd name="connsiteX715" fmla="*/ 204584 w 2992697"/>
                <a:gd name="connsiteY715" fmla="*/ 176954 h 1030680"/>
                <a:gd name="connsiteX716" fmla="*/ 206757 w 2992697"/>
                <a:gd name="connsiteY716" fmla="*/ 174781 h 1030680"/>
                <a:gd name="connsiteX717" fmla="*/ 207688 w 2992697"/>
                <a:gd name="connsiteY717" fmla="*/ 174781 h 1030680"/>
                <a:gd name="connsiteX718" fmla="*/ 184715 w 2992697"/>
                <a:gd name="connsiteY718" fmla="*/ 177885 h 1030680"/>
                <a:gd name="connsiteX719" fmla="*/ 182542 w 2992697"/>
                <a:gd name="connsiteY719" fmla="*/ 172608 h 1030680"/>
                <a:gd name="connsiteX720" fmla="*/ 178506 w 2992697"/>
                <a:gd name="connsiteY720" fmla="*/ 169503 h 1030680"/>
                <a:gd name="connsiteX721" fmla="*/ 177575 w 2992697"/>
                <a:gd name="connsiteY721" fmla="*/ 167330 h 1030680"/>
                <a:gd name="connsiteX722" fmla="*/ 175402 w 2992697"/>
                <a:gd name="connsiteY722" fmla="*/ 162984 h 1030680"/>
                <a:gd name="connsiteX723" fmla="*/ 171366 w 2992697"/>
                <a:gd name="connsiteY723" fmla="*/ 157706 h 1030680"/>
                <a:gd name="connsiteX724" fmla="*/ 177575 w 2992697"/>
                <a:gd name="connsiteY724" fmla="*/ 155533 h 1030680"/>
                <a:gd name="connsiteX725" fmla="*/ 180679 w 2992697"/>
                <a:gd name="connsiteY725" fmla="*/ 155533 h 1030680"/>
                <a:gd name="connsiteX726" fmla="*/ 182853 w 2992697"/>
                <a:gd name="connsiteY726" fmla="*/ 155533 h 1030680"/>
                <a:gd name="connsiteX727" fmla="*/ 185026 w 2992697"/>
                <a:gd name="connsiteY727" fmla="*/ 155533 h 1030680"/>
                <a:gd name="connsiteX728" fmla="*/ 185026 w 2992697"/>
                <a:gd name="connsiteY728" fmla="*/ 155223 h 1030680"/>
                <a:gd name="connsiteX729" fmla="*/ 185957 w 2992697"/>
                <a:gd name="connsiteY729" fmla="*/ 153050 h 1030680"/>
                <a:gd name="connsiteX730" fmla="*/ 188130 w 2992697"/>
                <a:gd name="connsiteY730" fmla="*/ 148704 h 1030680"/>
                <a:gd name="connsiteX731" fmla="*/ 180679 w 2992697"/>
                <a:gd name="connsiteY731" fmla="*/ 147772 h 1030680"/>
                <a:gd name="connsiteX732" fmla="*/ 173229 w 2992697"/>
                <a:gd name="connsiteY732" fmla="*/ 145599 h 1030680"/>
                <a:gd name="connsiteX733" fmla="*/ 170124 w 2992697"/>
                <a:gd name="connsiteY733" fmla="*/ 141253 h 1030680"/>
                <a:gd name="connsiteX734" fmla="*/ 163915 w 2992697"/>
                <a:gd name="connsiteY734" fmla="*/ 138148 h 1030680"/>
                <a:gd name="connsiteX735" fmla="*/ 167951 w 2992697"/>
                <a:gd name="connsiteY735" fmla="*/ 138148 h 1030680"/>
                <a:gd name="connsiteX736" fmla="*/ 167951 w 2992697"/>
                <a:gd name="connsiteY736" fmla="*/ 132871 h 1030680"/>
                <a:gd name="connsiteX737" fmla="*/ 185647 w 2992697"/>
                <a:gd name="connsiteY737" fmla="*/ 135975 h 1030680"/>
                <a:gd name="connsiteX738" fmla="*/ 194960 w 2992697"/>
                <a:gd name="connsiteY738" fmla="*/ 133802 h 1030680"/>
                <a:gd name="connsiteX739" fmla="*/ 202411 w 2992697"/>
                <a:gd name="connsiteY739" fmla="*/ 130698 h 1030680"/>
                <a:gd name="connsiteX740" fmla="*/ 206446 w 2992697"/>
                <a:gd name="connsiteY740" fmla="*/ 125420 h 1030680"/>
                <a:gd name="connsiteX741" fmla="*/ 211724 w 2992697"/>
                <a:gd name="connsiteY741" fmla="*/ 117969 h 1030680"/>
                <a:gd name="connsiteX742" fmla="*/ 221037 w 2992697"/>
                <a:gd name="connsiteY742" fmla="*/ 113623 h 1030680"/>
                <a:gd name="connsiteX743" fmla="*/ 231593 w 2992697"/>
                <a:gd name="connsiteY743" fmla="*/ 110519 h 1030680"/>
                <a:gd name="connsiteX744" fmla="*/ 239043 w 2992697"/>
                <a:gd name="connsiteY744" fmla="*/ 113623 h 1030680"/>
                <a:gd name="connsiteX745" fmla="*/ 248357 w 2992697"/>
                <a:gd name="connsiteY745" fmla="*/ 117969 h 1030680"/>
                <a:gd name="connsiteX746" fmla="*/ 255807 w 2992697"/>
                <a:gd name="connsiteY746" fmla="*/ 118901 h 1030680"/>
                <a:gd name="connsiteX747" fmla="*/ 264189 w 2992697"/>
                <a:gd name="connsiteY747" fmla="*/ 117969 h 1030680"/>
                <a:gd name="connsiteX748" fmla="*/ 261085 w 2992697"/>
                <a:gd name="connsiteY748" fmla="*/ 115796 h 1030680"/>
                <a:gd name="connsiteX749" fmla="*/ 257049 w 2992697"/>
                <a:gd name="connsiteY749" fmla="*/ 113623 h 1030680"/>
                <a:gd name="connsiteX750" fmla="*/ 256118 w 2992697"/>
                <a:gd name="connsiteY750" fmla="*/ 113623 h 1030680"/>
                <a:gd name="connsiteX751" fmla="*/ 256118 w 2992697"/>
                <a:gd name="connsiteY751" fmla="*/ 111760 h 1030680"/>
                <a:gd name="connsiteX752" fmla="*/ 253945 w 2992697"/>
                <a:gd name="connsiteY752" fmla="*/ 110829 h 1030680"/>
                <a:gd name="connsiteX753" fmla="*/ 253945 w 2992697"/>
                <a:gd name="connsiteY753" fmla="*/ 106483 h 1030680"/>
                <a:gd name="connsiteX754" fmla="*/ 251772 w 2992697"/>
                <a:gd name="connsiteY754" fmla="*/ 101205 h 1030680"/>
                <a:gd name="connsiteX755" fmla="*/ 257049 w 2992697"/>
                <a:gd name="connsiteY755" fmla="*/ 99032 h 1030680"/>
                <a:gd name="connsiteX756" fmla="*/ 261085 w 2992697"/>
                <a:gd name="connsiteY756" fmla="*/ 96859 h 1030680"/>
                <a:gd name="connsiteX757" fmla="*/ 264189 w 2992697"/>
                <a:gd name="connsiteY757" fmla="*/ 96859 h 1030680"/>
                <a:gd name="connsiteX758" fmla="*/ 266363 w 2992697"/>
                <a:gd name="connsiteY758" fmla="*/ 95928 h 1030680"/>
                <a:gd name="connsiteX759" fmla="*/ 270398 w 2992697"/>
                <a:gd name="connsiteY759" fmla="*/ 93755 h 1030680"/>
                <a:gd name="connsiteX760" fmla="*/ 277849 w 2992697"/>
                <a:gd name="connsiteY760" fmla="*/ 93755 h 1030680"/>
                <a:gd name="connsiteX761" fmla="*/ 280953 w 2992697"/>
                <a:gd name="connsiteY761" fmla="*/ 95928 h 1030680"/>
                <a:gd name="connsiteX762" fmla="*/ 284989 w 2992697"/>
                <a:gd name="connsiteY762" fmla="*/ 99032 h 1030680"/>
                <a:gd name="connsiteX763" fmla="*/ 288094 w 2992697"/>
                <a:gd name="connsiteY763" fmla="*/ 101205 h 1030680"/>
                <a:gd name="connsiteX764" fmla="*/ 288094 w 2992697"/>
                <a:gd name="connsiteY764" fmla="*/ 96859 h 1030680"/>
                <a:gd name="connsiteX765" fmla="*/ 285921 w 2992697"/>
                <a:gd name="connsiteY765" fmla="*/ 95928 h 1030680"/>
                <a:gd name="connsiteX766" fmla="*/ 285921 w 2992697"/>
                <a:gd name="connsiteY766" fmla="*/ 93755 h 1030680"/>
                <a:gd name="connsiteX767" fmla="*/ 285921 w 2992697"/>
                <a:gd name="connsiteY767" fmla="*/ 93755 h 1030680"/>
                <a:gd name="connsiteX768" fmla="*/ 285921 w 2992697"/>
                <a:gd name="connsiteY768" fmla="*/ 91582 h 1030680"/>
                <a:gd name="connsiteX769" fmla="*/ 284989 w 2992697"/>
                <a:gd name="connsiteY769" fmla="*/ 88477 h 1030680"/>
                <a:gd name="connsiteX770" fmla="*/ 290267 w 2992697"/>
                <a:gd name="connsiteY770" fmla="*/ 86304 h 1030680"/>
                <a:gd name="connsiteX771" fmla="*/ 293371 w 2992697"/>
                <a:gd name="connsiteY771" fmla="*/ 84131 h 1030680"/>
                <a:gd name="connsiteX772" fmla="*/ 299580 w 2992697"/>
                <a:gd name="connsiteY772" fmla="*/ 81026 h 1030680"/>
                <a:gd name="connsiteX773" fmla="*/ 302685 w 2992697"/>
                <a:gd name="connsiteY773" fmla="*/ 76680 h 1030680"/>
                <a:gd name="connsiteX774" fmla="*/ 304858 w 2992697"/>
                <a:gd name="connsiteY774" fmla="*/ 76680 h 1030680"/>
                <a:gd name="connsiteX775" fmla="*/ 312308 w 2992697"/>
                <a:gd name="connsiteY775" fmla="*/ 76680 h 1030680"/>
                <a:gd name="connsiteX776" fmla="*/ 317586 w 2992697"/>
                <a:gd name="connsiteY776" fmla="*/ 78853 h 1030680"/>
                <a:gd name="connsiteX777" fmla="*/ 321622 w 2992697"/>
                <a:gd name="connsiteY777" fmla="*/ 83199 h 1030680"/>
                <a:gd name="connsiteX778" fmla="*/ 327831 w 2992697"/>
                <a:gd name="connsiteY778" fmla="*/ 83199 h 1030680"/>
                <a:gd name="connsiteX779" fmla="*/ 337144 w 2992697"/>
                <a:gd name="connsiteY779" fmla="*/ 81026 h 1030680"/>
                <a:gd name="connsiteX780" fmla="*/ 341180 w 2992697"/>
                <a:gd name="connsiteY780" fmla="*/ 68298 h 1030680"/>
                <a:gd name="connsiteX781" fmla="*/ 346458 w 2992697"/>
                <a:gd name="connsiteY781" fmla="*/ 66125 h 1030680"/>
                <a:gd name="connsiteX782" fmla="*/ 351735 w 2992697"/>
                <a:gd name="connsiteY782" fmla="*/ 66125 h 1030680"/>
                <a:gd name="connsiteX783" fmla="*/ 357013 w 2992697"/>
                <a:gd name="connsiteY783" fmla="*/ 66125 h 1030680"/>
                <a:gd name="connsiteX784" fmla="*/ 361048 w 2992697"/>
                <a:gd name="connsiteY784" fmla="*/ 68298 h 1030680"/>
                <a:gd name="connsiteX785" fmla="*/ 364153 w 2992697"/>
                <a:gd name="connsiteY785" fmla="*/ 68298 h 1030680"/>
                <a:gd name="connsiteX786" fmla="*/ 371604 w 2992697"/>
                <a:gd name="connsiteY786" fmla="*/ 56812 h 1030680"/>
                <a:gd name="connsiteX787" fmla="*/ 383090 w 2992697"/>
                <a:gd name="connsiteY787" fmla="*/ 54638 h 1030680"/>
                <a:gd name="connsiteX788" fmla="*/ 390541 w 2992697"/>
                <a:gd name="connsiteY788" fmla="*/ 58985 h 1030680"/>
                <a:gd name="connsiteX789" fmla="*/ 397992 w 2992697"/>
                <a:gd name="connsiteY789" fmla="*/ 62089 h 1030680"/>
                <a:gd name="connsiteX790" fmla="*/ 405442 w 2992697"/>
                <a:gd name="connsiteY790" fmla="*/ 64262 h 1030680"/>
                <a:gd name="connsiteX791" fmla="*/ 414756 w 2992697"/>
                <a:gd name="connsiteY791" fmla="*/ 61158 h 1030680"/>
                <a:gd name="connsiteX792" fmla="*/ 427173 w 2992697"/>
                <a:gd name="connsiteY792" fmla="*/ 53707 h 1030680"/>
                <a:gd name="connsiteX793" fmla="*/ 439281 w 2992697"/>
                <a:gd name="connsiteY793" fmla="*/ 47498 h 1030680"/>
                <a:gd name="connsiteX794" fmla="*/ 439281 w 2992697"/>
                <a:gd name="connsiteY794" fmla="*/ 47498 h 1030680"/>
                <a:gd name="connsiteX795" fmla="*/ 439281 w 2992697"/>
                <a:gd name="connsiteY795" fmla="*/ 47498 h 1030680"/>
                <a:gd name="connsiteX796" fmla="*/ 2195472 w 2992697"/>
                <a:gd name="connsiteY796" fmla="*/ 44394 h 1030680"/>
                <a:gd name="connsiteX797" fmla="*/ 2202923 w 2992697"/>
                <a:gd name="connsiteY797" fmla="*/ 46567 h 1030680"/>
                <a:gd name="connsiteX798" fmla="*/ 2210374 w 2992697"/>
                <a:gd name="connsiteY798" fmla="*/ 49671 h 1030680"/>
                <a:gd name="connsiteX799" fmla="*/ 2213478 w 2992697"/>
                <a:gd name="connsiteY799" fmla="*/ 54018 h 1030680"/>
                <a:gd name="connsiteX800" fmla="*/ 2218756 w 2992697"/>
                <a:gd name="connsiteY800" fmla="*/ 57122 h 1030680"/>
                <a:gd name="connsiteX801" fmla="*/ 2224965 w 2992697"/>
                <a:gd name="connsiteY801" fmla="*/ 61468 h 1030680"/>
                <a:gd name="connsiteX802" fmla="*/ 2220929 w 2992697"/>
                <a:gd name="connsiteY802" fmla="*/ 72023 h 1030680"/>
                <a:gd name="connsiteX803" fmla="*/ 2198888 w 2992697"/>
                <a:gd name="connsiteY803" fmla="*/ 84752 h 1030680"/>
                <a:gd name="connsiteX804" fmla="*/ 2182123 w 2992697"/>
                <a:gd name="connsiteY804" fmla="*/ 99653 h 1030680"/>
                <a:gd name="connsiteX805" fmla="*/ 2167532 w 2992697"/>
                <a:gd name="connsiteY805" fmla="*/ 118590 h 1030680"/>
                <a:gd name="connsiteX806" fmla="*/ 2164428 w 2992697"/>
                <a:gd name="connsiteY806" fmla="*/ 118590 h 1030680"/>
                <a:gd name="connsiteX807" fmla="*/ 2164428 w 2992697"/>
                <a:gd name="connsiteY807" fmla="*/ 114244 h 1030680"/>
                <a:gd name="connsiteX808" fmla="*/ 2159150 w 2992697"/>
                <a:gd name="connsiteY808" fmla="*/ 111140 h 1030680"/>
                <a:gd name="connsiteX809" fmla="*/ 2155115 w 2992697"/>
                <a:gd name="connsiteY809" fmla="*/ 106793 h 1030680"/>
                <a:gd name="connsiteX810" fmla="*/ 2152942 w 2992697"/>
                <a:gd name="connsiteY810" fmla="*/ 103689 h 1030680"/>
                <a:gd name="connsiteX811" fmla="*/ 2149837 w 2992697"/>
                <a:gd name="connsiteY811" fmla="*/ 99343 h 1030680"/>
                <a:gd name="connsiteX812" fmla="*/ 2147664 w 2992697"/>
                <a:gd name="connsiteY812" fmla="*/ 94065 h 1030680"/>
                <a:gd name="connsiteX813" fmla="*/ 2151700 w 2992697"/>
                <a:gd name="connsiteY813" fmla="*/ 86614 h 1030680"/>
                <a:gd name="connsiteX814" fmla="*/ 2152631 w 2992697"/>
                <a:gd name="connsiteY814" fmla="*/ 81337 h 1030680"/>
                <a:gd name="connsiteX815" fmla="*/ 2154804 w 2992697"/>
                <a:gd name="connsiteY815" fmla="*/ 71713 h 1030680"/>
                <a:gd name="connsiteX816" fmla="*/ 2127795 w 2992697"/>
                <a:gd name="connsiteY816" fmla="*/ 71713 h 1030680"/>
                <a:gd name="connsiteX817" fmla="*/ 2127795 w 2992697"/>
                <a:gd name="connsiteY817" fmla="*/ 64262 h 1030680"/>
                <a:gd name="connsiteX818" fmla="*/ 2142386 w 2992697"/>
                <a:gd name="connsiteY818" fmla="*/ 58985 h 1030680"/>
                <a:gd name="connsiteX819" fmla="*/ 2156977 w 2992697"/>
                <a:gd name="connsiteY819" fmla="*/ 54638 h 1030680"/>
                <a:gd name="connsiteX820" fmla="*/ 2174673 w 2992697"/>
                <a:gd name="connsiteY820" fmla="*/ 51534 h 1030680"/>
                <a:gd name="connsiteX821" fmla="*/ 2176846 w 2992697"/>
                <a:gd name="connsiteY821" fmla="*/ 56812 h 1030680"/>
                <a:gd name="connsiteX822" fmla="*/ 2179019 w 2992697"/>
                <a:gd name="connsiteY822" fmla="*/ 58985 h 1030680"/>
                <a:gd name="connsiteX823" fmla="*/ 2179019 w 2992697"/>
                <a:gd name="connsiteY823" fmla="*/ 61158 h 1030680"/>
                <a:gd name="connsiteX824" fmla="*/ 2181192 w 2992697"/>
                <a:gd name="connsiteY824" fmla="*/ 61158 h 1030680"/>
                <a:gd name="connsiteX825" fmla="*/ 2181192 w 2992697"/>
                <a:gd name="connsiteY825" fmla="*/ 62089 h 1030680"/>
                <a:gd name="connsiteX826" fmla="*/ 2184297 w 2992697"/>
                <a:gd name="connsiteY826" fmla="*/ 64262 h 1030680"/>
                <a:gd name="connsiteX827" fmla="*/ 2186470 w 2992697"/>
                <a:gd name="connsiteY827" fmla="*/ 58985 h 1030680"/>
                <a:gd name="connsiteX828" fmla="*/ 2188643 w 2992697"/>
                <a:gd name="connsiteY828" fmla="*/ 54638 h 1030680"/>
                <a:gd name="connsiteX829" fmla="*/ 2189574 w 2992697"/>
                <a:gd name="connsiteY829" fmla="*/ 51534 h 1030680"/>
                <a:gd name="connsiteX830" fmla="*/ 2193610 w 2992697"/>
                <a:gd name="connsiteY830" fmla="*/ 47188 h 1030680"/>
                <a:gd name="connsiteX831" fmla="*/ 2195472 w 2992697"/>
                <a:gd name="connsiteY831" fmla="*/ 44394 h 1030680"/>
                <a:gd name="connsiteX832" fmla="*/ 2195472 w 2992697"/>
                <a:gd name="connsiteY832" fmla="*/ 44394 h 1030680"/>
                <a:gd name="connsiteX833" fmla="*/ 2195472 w 2992697"/>
                <a:gd name="connsiteY833" fmla="*/ 44394 h 1030680"/>
                <a:gd name="connsiteX834" fmla="*/ 2240487 w 2992697"/>
                <a:gd name="connsiteY834" fmla="*/ 24215 h 1030680"/>
                <a:gd name="connsiteX835" fmla="*/ 2244523 w 2992697"/>
                <a:gd name="connsiteY835" fmla="*/ 25146 h 1030680"/>
                <a:gd name="connsiteX836" fmla="*/ 2245454 w 2992697"/>
                <a:gd name="connsiteY836" fmla="*/ 25146 h 1030680"/>
                <a:gd name="connsiteX837" fmla="*/ 2247628 w 2992697"/>
                <a:gd name="connsiteY837" fmla="*/ 27319 h 1030680"/>
                <a:gd name="connsiteX838" fmla="*/ 2247628 w 2992697"/>
                <a:gd name="connsiteY838" fmla="*/ 27319 h 1030680"/>
                <a:gd name="connsiteX839" fmla="*/ 2249800 w 2992697"/>
                <a:gd name="connsiteY839" fmla="*/ 29492 h 1030680"/>
                <a:gd name="connsiteX840" fmla="*/ 2251974 w 2992697"/>
                <a:gd name="connsiteY840" fmla="*/ 32597 h 1030680"/>
                <a:gd name="connsiteX841" fmla="*/ 2255078 w 2992697"/>
                <a:gd name="connsiteY841" fmla="*/ 38806 h 1030680"/>
                <a:gd name="connsiteX842" fmla="*/ 2259114 w 2992697"/>
                <a:gd name="connsiteY842" fmla="*/ 44083 h 1030680"/>
                <a:gd name="connsiteX843" fmla="*/ 2260045 w 2992697"/>
                <a:gd name="connsiteY843" fmla="*/ 51534 h 1030680"/>
                <a:gd name="connsiteX844" fmla="*/ 2251663 w 2992697"/>
                <a:gd name="connsiteY844" fmla="*/ 51534 h 1030680"/>
                <a:gd name="connsiteX845" fmla="*/ 2251663 w 2992697"/>
                <a:gd name="connsiteY845" fmla="*/ 47188 h 1030680"/>
                <a:gd name="connsiteX846" fmla="*/ 2247628 w 2992697"/>
                <a:gd name="connsiteY846" fmla="*/ 44083 h 1030680"/>
                <a:gd name="connsiteX847" fmla="*/ 2244523 w 2992697"/>
                <a:gd name="connsiteY847" fmla="*/ 39737 h 1030680"/>
                <a:gd name="connsiteX848" fmla="*/ 2242350 w 2992697"/>
                <a:gd name="connsiteY848" fmla="*/ 36633 h 1030680"/>
                <a:gd name="connsiteX849" fmla="*/ 2240177 w 2992697"/>
                <a:gd name="connsiteY849" fmla="*/ 31355 h 1030680"/>
                <a:gd name="connsiteX850" fmla="*/ 2240177 w 2992697"/>
                <a:gd name="connsiteY850" fmla="*/ 24215 h 1030680"/>
                <a:gd name="connsiteX851" fmla="*/ 2240487 w 2992697"/>
                <a:gd name="connsiteY851" fmla="*/ 24215 h 1030680"/>
                <a:gd name="connsiteX852" fmla="*/ 2240487 w 2992697"/>
                <a:gd name="connsiteY852" fmla="*/ 24215 h 1030680"/>
                <a:gd name="connsiteX853" fmla="*/ 984113 w 2992697"/>
                <a:gd name="connsiteY853" fmla="*/ 20179 h 1030680"/>
                <a:gd name="connsiteX854" fmla="*/ 1009259 w 2992697"/>
                <a:gd name="connsiteY854" fmla="*/ 20179 h 1030680"/>
                <a:gd name="connsiteX855" fmla="*/ 1035337 w 2992697"/>
                <a:gd name="connsiteY855" fmla="*/ 24525 h 1030680"/>
                <a:gd name="connsiteX856" fmla="*/ 1058310 w 2992697"/>
                <a:gd name="connsiteY856" fmla="*/ 27630 h 1030680"/>
                <a:gd name="connsiteX857" fmla="*/ 1079110 w 2992697"/>
                <a:gd name="connsiteY857" fmla="*/ 32907 h 1030680"/>
                <a:gd name="connsiteX858" fmla="*/ 1109223 w 2992697"/>
                <a:gd name="connsiteY858" fmla="*/ 27630 h 1030680"/>
                <a:gd name="connsiteX859" fmla="*/ 1113259 w 2992697"/>
                <a:gd name="connsiteY859" fmla="*/ 31976 h 1030680"/>
                <a:gd name="connsiteX860" fmla="*/ 1116363 w 2992697"/>
                <a:gd name="connsiteY860" fmla="*/ 32907 h 1030680"/>
                <a:gd name="connsiteX861" fmla="*/ 1120399 w 2992697"/>
                <a:gd name="connsiteY861" fmla="*/ 39116 h 1030680"/>
                <a:gd name="connsiteX862" fmla="*/ 1122572 w 2992697"/>
                <a:gd name="connsiteY862" fmla="*/ 42221 h 1030680"/>
                <a:gd name="connsiteX863" fmla="*/ 1125676 w 2992697"/>
                <a:gd name="connsiteY863" fmla="*/ 44394 h 1030680"/>
                <a:gd name="connsiteX864" fmla="*/ 1143372 w 2992697"/>
                <a:gd name="connsiteY864" fmla="*/ 51844 h 1030680"/>
                <a:gd name="connsiteX865" fmla="*/ 1164172 w 2992697"/>
                <a:gd name="connsiteY865" fmla="*/ 57122 h 1030680"/>
                <a:gd name="connsiteX866" fmla="*/ 1181867 w 2992697"/>
                <a:gd name="connsiteY866" fmla="*/ 61468 h 1030680"/>
                <a:gd name="connsiteX867" fmla="*/ 1181867 w 2992697"/>
                <a:gd name="connsiteY867" fmla="*/ 68919 h 1030680"/>
                <a:gd name="connsiteX868" fmla="*/ 1152685 w 2992697"/>
                <a:gd name="connsiteY868" fmla="*/ 68919 h 1030680"/>
                <a:gd name="connsiteX869" fmla="*/ 1140267 w 2992697"/>
                <a:gd name="connsiteY869" fmla="*/ 62710 h 1030680"/>
                <a:gd name="connsiteX870" fmla="*/ 1125676 w 2992697"/>
                <a:gd name="connsiteY870" fmla="*/ 62710 h 1030680"/>
                <a:gd name="connsiteX871" fmla="*/ 1108912 w 2992697"/>
                <a:gd name="connsiteY871" fmla="*/ 64883 h 1030680"/>
                <a:gd name="connsiteX872" fmla="*/ 1093390 w 2992697"/>
                <a:gd name="connsiteY872" fmla="*/ 69229 h 1030680"/>
                <a:gd name="connsiteX873" fmla="*/ 1093390 w 2992697"/>
                <a:gd name="connsiteY873" fmla="*/ 77611 h 1030680"/>
                <a:gd name="connsiteX874" fmla="*/ 1113259 w 2992697"/>
                <a:gd name="connsiteY874" fmla="*/ 77611 h 1030680"/>
                <a:gd name="connsiteX875" fmla="*/ 1127850 w 2992697"/>
                <a:gd name="connsiteY875" fmla="*/ 74507 h 1030680"/>
                <a:gd name="connsiteX876" fmla="*/ 1145545 w 2992697"/>
                <a:gd name="connsiteY876" fmla="*/ 72334 h 1030680"/>
                <a:gd name="connsiteX877" fmla="*/ 1167587 w 2992697"/>
                <a:gd name="connsiteY877" fmla="*/ 72334 h 1030680"/>
                <a:gd name="connsiteX878" fmla="*/ 1189628 w 2992697"/>
                <a:gd name="connsiteY878" fmla="*/ 72334 h 1030680"/>
                <a:gd name="connsiteX879" fmla="*/ 1206392 w 2992697"/>
                <a:gd name="connsiteY879" fmla="*/ 72334 h 1030680"/>
                <a:gd name="connsiteX880" fmla="*/ 1220983 w 2992697"/>
                <a:gd name="connsiteY880" fmla="*/ 87235 h 1030680"/>
                <a:gd name="connsiteX881" fmla="*/ 1238679 w 2992697"/>
                <a:gd name="connsiteY881" fmla="*/ 97790 h 1030680"/>
                <a:gd name="connsiteX882" fmla="*/ 1233401 w 2992697"/>
                <a:gd name="connsiteY882" fmla="*/ 109277 h 1030680"/>
                <a:gd name="connsiteX883" fmla="*/ 1222846 w 2992697"/>
                <a:gd name="connsiteY883" fmla="*/ 116728 h 1030680"/>
                <a:gd name="connsiteX884" fmla="*/ 1213533 w 2992697"/>
                <a:gd name="connsiteY884" fmla="*/ 122005 h 1030680"/>
                <a:gd name="connsiteX885" fmla="*/ 1201115 w 2992697"/>
                <a:gd name="connsiteY885" fmla="*/ 126351 h 1030680"/>
                <a:gd name="connsiteX886" fmla="*/ 1182178 w 2992697"/>
                <a:gd name="connsiteY886" fmla="*/ 126351 h 1030680"/>
                <a:gd name="connsiteX887" fmla="*/ 1165413 w 2992697"/>
                <a:gd name="connsiteY887" fmla="*/ 131629 h 1030680"/>
                <a:gd name="connsiteX888" fmla="*/ 1147718 w 2992697"/>
                <a:gd name="connsiteY888" fmla="*/ 131629 h 1030680"/>
                <a:gd name="connsiteX889" fmla="*/ 1127850 w 2992697"/>
                <a:gd name="connsiteY889" fmla="*/ 129456 h 1030680"/>
                <a:gd name="connsiteX890" fmla="*/ 1108912 w 2992697"/>
                <a:gd name="connsiteY890" fmla="*/ 127283 h 1030680"/>
                <a:gd name="connsiteX891" fmla="*/ 1091527 w 2992697"/>
                <a:gd name="connsiteY891" fmla="*/ 127283 h 1030680"/>
                <a:gd name="connsiteX892" fmla="*/ 1076936 w 2992697"/>
                <a:gd name="connsiteY892" fmla="*/ 131629 h 1030680"/>
                <a:gd name="connsiteX893" fmla="*/ 1065450 w 2992697"/>
                <a:gd name="connsiteY893" fmla="*/ 142184 h 1030680"/>
                <a:gd name="connsiteX894" fmla="*/ 1109223 w 2992697"/>
                <a:gd name="connsiteY894" fmla="*/ 142184 h 1030680"/>
                <a:gd name="connsiteX895" fmla="*/ 1122882 w 2992697"/>
                <a:gd name="connsiteY895" fmla="*/ 139080 h 1030680"/>
                <a:gd name="connsiteX896" fmla="*/ 1138405 w 2992697"/>
                <a:gd name="connsiteY896" fmla="*/ 136907 h 1030680"/>
                <a:gd name="connsiteX897" fmla="*/ 1157342 w 2992697"/>
                <a:gd name="connsiteY897" fmla="*/ 139080 h 1030680"/>
                <a:gd name="connsiteX898" fmla="*/ 1169760 w 2992697"/>
                <a:gd name="connsiteY898" fmla="*/ 142184 h 1030680"/>
                <a:gd name="connsiteX899" fmla="*/ 1172864 w 2992697"/>
                <a:gd name="connsiteY899" fmla="*/ 155844 h 1030680"/>
                <a:gd name="connsiteX900" fmla="*/ 1179073 w 2992697"/>
                <a:gd name="connsiteY900" fmla="*/ 153671 h 1030680"/>
                <a:gd name="connsiteX901" fmla="*/ 1187455 w 2992697"/>
                <a:gd name="connsiteY901" fmla="*/ 148393 h 1030680"/>
                <a:gd name="connsiteX902" fmla="*/ 1198942 w 2992697"/>
                <a:gd name="connsiteY902" fmla="*/ 144047 h 1030680"/>
                <a:gd name="connsiteX903" fmla="*/ 1209497 w 2992697"/>
                <a:gd name="connsiteY903" fmla="*/ 141874 h 1030680"/>
                <a:gd name="connsiteX904" fmla="*/ 1211670 w 2992697"/>
                <a:gd name="connsiteY904" fmla="*/ 148083 h 1030680"/>
                <a:gd name="connsiteX905" fmla="*/ 1213843 w 2992697"/>
                <a:gd name="connsiteY905" fmla="*/ 151187 h 1030680"/>
                <a:gd name="connsiteX906" fmla="*/ 1216016 w 2992697"/>
                <a:gd name="connsiteY906" fmla="*/ 153360 h 1030680"/>
                <a:gd name="connsiteX907" fmla="*/ 1219121 w 2992697"/>
                <a:gd name="connsiteY907" fmla="*/ 155533 h 1030680"/>
                <a:gd name="connsiteX908" fmla="*/ 1223156 w 2992697"/>
                <a:gd name="connsiteY908" fmla="*/ 158638 h 1030680"/>
                <a:gd name="connsiteX909" fmla="*/ 1206392 w 2992697"/>
                <a:gd name="connsiteY909" fmla="*/ 189993 h 1030680"/>
                <a:gd name="connsiteX910" fmla="*/ 1213843 w 2992697"/>
                <a:gd name="connsiteY910" fmla="*/ 189993 h 1030680"/>
                <a:gd name="connsiteX911" fmla="*/ 1226261 w 2992697"/>
                <a:gd name="connsiteY911" fmla="*/ 182542 h 1030680"/>
                <a:gd name="connsiteX912" fmla="*/ 1243025 w 2992697"/>
                <a:gd name="connsiteY912" fmla="*/ 172918 h 1030680"/>
                <a:gd name="connsiteX913" fmla="*/ 1262893 w 2992697"/>
                <a:gd name="connsiteY913" fmla="*/ 165468 h 1030680"/>
                <a:gd name="connsiteX914" fmla="*/ 1284935 w 2992697"/>
                <a:gd name="connsiteY914" fmla="*/ 158017 h 1030680"/>
                <a:gd name="connsiteX915" fmla="*/ 1308839 w 2992697"/>
                <a:gd name="connsiteY915" fmla="*/ 152739 h 1030680"/>
                <a:gd name="connsiteX916" fmla="*/ 1329639 w 2992697"/>
                <a:gd name="connsiteY916" fmla="*/ 152739 h 1030680"/>
                <a:gd name="connsiteX917" fmla="*/ 1350439 w 2992697"/>
                <a:gd name="connsiteY917" fmla="*/ 154912 h 1030680"/>
                <a:gd name="connsiteX918" fmla="*/ 1365030 w 2992697"/>
                <a:gd name="connsiteY918" fmla="*/ 163294 h 1030680"/>
                <a:gd name="connsiteX919" fmla="*/ 1373412 w 2992697"/>
                <a:gd name="connsiteY919" fmla="*/ 178196 h 1030680"/>
                <a:gd name="connsiteX920" fmla="*/ 1379621 w 2992697"/>
                <a:gd name="connsiteY920" fmla="*/ 178196 h 1030680"/>
                <a:gd name="connsiteX921" fmla="*/ 1379621 w 2992697"/>
                <a:gd name="connsiteY921" fmla="*/ 180369 h 1030680"/>
                <a:gd name="connsiteX922" fmla="*/ 1379621 w 2992697"/>
                <a:gd name="connsiteY922" fmla="*/ 180369 h 1030680"/>
                <a:gd name="connsiteX923" fmla="*/ 1377448 w 2992697"/>
                <a:gd name="connsiteY923" fmla="*/ 182542 h 1030680"/>
                <a:gd name="connsiteX924" fmla="*/ 1375275 w 2992697"/>
                <a:gd name="connsiteY924" fmla="*/ 182542 h 1030680"/>
                <a:gd name="connsiteX925" fmla="*/ 1375275 w 2992697"/>
                <a:gd name="connsiteY925" fmla="*/ 182542 h 1030680"/>
                <a:gd name="connsiteX926" fmla="*/ 1373102 w 2992697"/>
                <a:gd name="connsiteY926" fmla="*/ 182542 h 1030680"/>
                <a:gd name="connsiteX927" fmla="*/ 1369997 w 2992697"/>
                <a:gd name="connsiteY927" fmla="*/ 185647 h 1030680"/>
                <a:gd name="connsiteX928" fmla="*/ 1364720 w 2992697"/>
                <a:gd name="connsiteY928" fmla="*/ 187820 h 1030680"/>
                <a:gd name="connsiteX929" fmla="*/ 1358511 w 2992697"/>
                <a:gd name="connsiteY929" fmla="*/ 189993 h 1030680"/>
                <a:gd name="connsiteX930" fmla="*/ 1351060 w 2992697"/>
                <a:gd name="connsiteY930" fmla="*/ 192166 h 1030680"/>
                <a:gd name="connsiteX931" fmla="*/ 1345783 w 2992697"/>
                <a:gd name="connsiteY931" fmla="*/ 193097 h 1030680"/>
                <a:gd name="connsiteX932" fmla="*/ 1333365 w 2992697"/>
                <a:gd name="connsiteY932" fmla="*/ 213276 h 1030680"/>
                <a:gd name="connsiteX933" fmla="*/ 1309460 w 2992697"/>
                <a:gd name="connsiteY933" fmla="*/ 228178 h 1030680"/>
                <a:gd name="connsiteX934" fmla="*/ 1282452 w 2992697"/>
                <a:gd name="connsiteY934" fmla="*/ 237801 h 1030680"/>
                <a:gd name="connsiteX935" fmla="*/ 1250165 w 2992697"/>
                <a:gd name="connsiteY935" fmla="*/ 243079 h 1030680"/>
                <a:gd name="connsiteX936" fmla="*/ 1250165 w 2992697"/>
                <a:gd name="connsiteY936" fmla="*/ 249288 h 1030680"/>
                <a:gd name="connsiteX937" fmla="*/ 1250165 w 2992697"/>
                <a:gd name="connsiteY937" fmla="*/ 252392 h 1030680"/>
                <a:gd name="connsiteX938" fmla="*/ 1250165 w 2992697"/>
                <a:gd name="connsiteY938" fmla="*/ 254566 h 1030680"/>
                <a:gd name="connsiteX939" fmla="*/ 1247992 w 2992697"/>
                <a:gd name="connsiteY939" fmla="*/ 256739 h 1030680"/>
                <a:gd name="connsiteX940" fmla="*/ 1250165 w 2992697"/>
                <a:gd name="connsiteY940" fmla="*/ 257670 h 1030680"/>
                <a:gd name="connsiteX941" fmla="*/ 1250165 w 2992697"/>
                <a:gd name="connsiteY941" fmla="*/ 259843 h 1030680"/>
                <a:gd name="connsiteX942" fmla="*/ 1253270 w 2992697"/>
                <a:gd name="connsiteY942" fmla="*/ 264189 h 1030680"/>
                <a:gd name="connsiteX943" fmla="*/ 1258547 w 2992697"/>
                <a:gd name="connsiteY943" fmla="*/ 267294 h 1030680"/>
                <a:gd name="connsiteX944" fmla="*/ 1262583 w 2992697"/>
                <a:gd name="connsiteY944" fmla="*/ 269467 h 1030680"/>
                <a:gd name="connsiteX945" fmla="*/ 1265687 w 2992697"/>
                <a:gd name="connsiteY945" fmla="*/ 272571 h 1030680"/>
                <a:gd name="connsiteX946" fmla="*/ 1269723 w 2992697"/>
                <a:gd name="connsiteY946" fmla="*/ 274745 h 1030680"/>
                <a:gd name="connsiteX947" fmla="*/ 1272828 w 2992697"/>
                <a:gd name="connsiteY947" fmla="*/ 280022 h 1030680"/>
                <a:gd name="connsiteX948" fmla="*/ 1269723 w 2992697"/>
                <a:gd name="connsiteY948" fmla="*/ 287473 h 1030680"/>
                <a:gd name="connsiteX949" fmla="*/ 1265687 w 2992697"/>
                <a:gd name="connsiteY949" fmla="*/ 304237 h 1030680"/>
                <a:gd name="connsiteX950" fmla="*/ 1262583 w 2992697"/>
                <a:gd name="connsiteY950" fmla="*/ 324416 h 1030680"/>
                <a:gd name="connsiteX951" fmla="*/ 1258547 w 2992697"/>
                <a:gd name="connsiteY951" fmla="*/ 344595 h 1030680"/>
                <a:gd name="connsiteX952" fmla="*/ 1258547 w 2992697"/>
                <a:gd name="connsiteY952" fmla="*/ 361359 h 1030680"/>
                <a:gd name="connsiteX953" fmla="*/ 1262583 w 2992697"/>
                <a:gd name="connsiteY953" fmla="*/ 359186 h 1030680"/>
                <a:gd name="connsiteX954" fmla="*/ 1265687 w 2992697"/>
                <a:gd name="connsiteY954" fmla="*/ 359186 h 1030680"/>
                <a:gd name="connsiteX955" fmla="*/ 1267861 w 2992697"/>
                <a:gd name="connsiteY955" fmla="*/ 359186 h 1030680"/>
                <a:gd name="connsiteX956" fmla="*/ 1271896 w 2992697"/>
                <a:gd name="connsiteY956" fmla="*/ 359186 h 1030680"/>
                <a:gd name="connsiteX957" fmla="*/ 1272828 w 2992697"/>
                <a:gd name="connsiteY957" fmla="*/ 359186 h 1030680"/>
                <a:gd name="connsiteX958" fmla="*/ 1279037 w 2992697"/>
                <a:gd name="connsiteY958" fmla="*/ 361359 h 1030680"/>
                <a:gd name="connsiteX959" fmla="*/ 1276864 w 2992697"/>
                <a:gd name="connsiteY959" fmla="*/ 366636 h 1030680"/>
                <a:gd name="connsiteX960" fmla="*/ 1276864 w 2992697"/>
                <a:gd name="connsiteY960" fmla="*/ 368810 h 1030680"/>
                <a:gd name="connsiteX961" fmla="*/ 1276864 w 2992697"/>
                <a:gd name="connsiteY961" fmla="*/ 373156 h 1030680"/>
                <a:gd name="connsiteX962" fmla="*/ 1276864 w 2992697"/>
                <a:gd name="connsiteY962" fmla="*/ 374087 h 1030680"/>
                <a:gd name="connsiteX963" fmla="*/ 1276864 w 2992697"/>
                <a:gd name="connsiteY963" fmla="*/ 378433 h 1030680"/>
                <a:gd name="connsiteX964" fmla="*/ 1279037 w 2992697"/>
                <a:gd name="connsiteY964" fmla="*/ 385884 h 1030680"/>
                <a:gd name="connsiteX965" fmla="*/ 1272828 w 2992697"/>
                <a:gd name="connsiteY965" fmla="*/ 385884 h 1030680"/>
                <a:gd name="connsiteX966" fmla="*/ 1272828 w 2992697"/>
                <a:gd name="connsiteY966" fmla="*/ 388989 h 1030680"/>
                <a:gd name="connsiteX967" fmla="*/ 1269723 w 2992697"/>
                <a:gd name="connsiteY967" fmla="*/ 388057 h 1030680"/>
                <a:gd name="connsiteX968" fmla="*/ 1265687 w 2992697"/>
                <a:gd name="connsiteY968" fmla="*/ 383711 h 1030680"/>
                <a:gd name="connsiteX969" fmla="*/ 1264756 w 2992697"/>
                <a:gd name="connsiteY969" fmla="*/ 381538 h 1030680"/>
                <a:gd name="connsiteX970" fmla="*/ 1260720 w 2992697"/>
                <a:gd name="connsiteY970" fmla="*/ 380607 h 1030680"/>
                <a:gd name="connsiteX971" fmla="*/ 1257616 w 2992697"/>
                <a:gd name="connsiteY971" fmla="*/ 378433 h 1030680"/>
                <a:gd name="connsiteX972" fmla="*/ 1250165 w 2992697"/>
                <a:gd name="connsiteY972" fmla="*/ 378433 h 1030680"/>
                <a:gd name="connsiteX973" fmla="*/ 1246129 w 2992697"/>
                <a:gd name="connsiteY973" fmla="*/ 380607 h 1030680"/>
                <a:gd name="connsiteX974" fmla="*/ 1243025 w 2992697"/>
                <a:gd name="connsiteY974" fmla="*/ 381538 h 1030680"/>
                <a:gd name="connsiteX975" fmla="*/ 1238989 w 2992697"/>
                <a:gd name="connsiteY975" fmla="*/ 383711 h 1030680"/>
                <a:gd name="connsiteX976" fmla="*/ 1236816 w 2992697"/>
                <a:gd name="connsiteY976" fmla="*/ 385884 h 1030680"/>
                <a:gd name="connsiteX977" fmla="*/ 1233711 w 2992697"/>
                <a:gd name="connsiteY977" fmla="*/ 388057 h 1030680"/>
                <a:gd name="connsiteX978" fmla="*/ 1231538 w 2992697"/>
                <a:gd name="connsiteY978" fmla="*/ 391162 h 1030680"/>
                <a:gd name="connsiteX979" fmla="*/ 1229365 w 2992697"/>
                <a:gd name="connsiteY979" fmla="*/ 398612 h 1030680"/>
                <a:gd name="connsiteX980" fmla="*/ 1253270 w 2992697"/>
                <a:gd name="connsiteY980" fmla="*/ 406063 h 1030680"/>
                <a:gd name="connsiteX981" fmla="*/ 1258547 w 2992697"/>
                <a:gd name="connsiteY981" fmla="*/ 438660 h 1030680"/>
                <a:gd name="connsiteX982" fmla="*/ 1253270 w 2992697"/>
                <a:gd name="connsiteY982" fmla="*/ 438660 h 1030680"/>
                <a:gd name="connsiteX983" fmla="*/ 1250165 w 2992697"/>
                <a:gd name="connsiteY983" fmla="*/ 438660 h 1030680"/>
                <a:gd name="connsiteX984" fmla="*/ 1246129 w 2992697"/>
                <a:gd name="connsiteY984" fmla="*/ 440833 h 1030680"/>
                <a:gd name="connsiteX985" fmla="*/ 1243025 w 2992697"/>
                <a:gd name="connsiteY985" fmla="*/ 443006 h 1030680"/>
                <a:gd name="connsiteX986" fmla="*/ 1243025 w 2992697"/>
                <a:gd name="connsiteY986" fmla="*/ 450457 h 1030680"/>
                <a:gd name="connsiteX987" fmla="*/ 1251407 w 2992697"/>
                <a:gd name="connsiteY987" fmla="*/ 455734 h 1030680"/>
                <a:gd name="connsiteX988" fmla="*/ 1257616 w 2992697"/>
                <a:gd name="connsiteY988" fmla="*/ 463185 h 1030680"/>
                <a:gd name="connsiteX989" fmla="*/ 1260720 w 2992697"/>
                <a:gd name="connsiteY989" fmla="*/ 472809 h 1030680"/>
                <a:gd name="connsiteX990" fmla="*/ 1262893 w 2992697"/>
                <a:gd name="connsiteY990" fmla="*/ 487710 h 1030680"/>
                <a:gd name="connsiteX991" fmla="*/ 1253580 w 2992697"/>
                <a:gd name="connsiteY991" fmla="*/ 487710 h 1030680"/>
                <a:gd name="connsiteX992" fmla="*/ 1251407 w 2992697"/>
                <a:gd name="connsiteY992" fmla="*/ 487710 h 1030680"/>
                <a:gd name="connsiteX993" fmla="*/ 1246129 w 2992697"/>
                <a:gd name="connsiteY993" fmla="*/ 485537 h 1030680"/>
                <a:gd name="connsiteX994" fmla="*/ 1243025 w 2992697"/>
                <a:gd name="connsiteY994" fmla="*/ 487710 h 1030680"/>
                <a:gd name="connsiteX995" fmla="*/ 1236816 w 2992697"/>
                <a:gd name="connsiteY995" fmla="*/ 487710 h 1030680"/>
                <a:gd name="connsiteX996" fmla="*/ 1233711 w 2992697"/>
                <a:gd name="connsiteY996" fmla="*/ 490815 h 1030680"/>
                <a:gd name="connsiteX997" fmla="*/ 1229676 w 2992697"/>
                <a:gd name="connsiteY997" fmla="*/ 495161 h 1030680"/>
                <a:gd name="connsiteX998" fmla="*/ 1235885 w 2992697"/>
                <a:gd name="connsiteY998" fmla="*/ 498266 h 1030680"/>
                <a:gd name="connsiteX999" fmla="*/ 1238989 w 2992697"/>
                <a:gd name="connsiteY999" fmla="*/ 500439 h 1030680"/>
                <a:gd name="connsiteX1000" fmla="*/ 1241162 w 2992697"/>
                <a:gd name="connsiteY1000" fmla="*/ 502612 h 1030680"/>
                <a:gd name="connsiteX1001" fmla="*/ 1243335 w 2992697"/>
                <a:gd name="connsiteY1001" fmla="*/ 503543 h 1030680"/>
                <a:gd name="connsiteX1002" fmla="*/ 1244267 w 2992697"/>
                <a:gd name="connsiteY1002" fmla="*/ 509752 h 1030680"/>
                <a:gd name="connsiteX1003" fmla="*/ 1246440 w 2992697"/>
                <a:gd name="connsiteY1003" fmla="*/ 515030 h 1030680"/>
                <a:gd name="connsiteX1004" fmla="*/ 1244267 w 2992697"/>
                <a:gd name="connsiteY1004" fmla="*/ 517203 h 1030680"/>
                <a:gd name="connsiteX1005" fmla="*/ 1244267 w 2992697"/>
                <a:gd name="connsiteY1005" fmla="*/ 518134 h 1030680"/>
                <a:gd name="connsiteX1006" fmla="*/ 1244267 w 2992697"/>
                <a:gd name="connsiteY1006" fmla="*/ 518134 h 1030680"/>
                <a:gd name="connsiteX1007" fmla="*/ 1243335 w 2992697"/>
                <a:gd name="connsiteY1007" fmla="*/ 520307 h 1030680"/>
                <a:gd name="connsiteX1008" fmla="*/ 1243335 w 2992697"/>
                <a:gd name="connsiteY1008" fmla="*/ 524653 h 1030680"/>
                <a:gd name="connsiteX1009" fmla="*/ 1228124 w 2992697"/>
                <a:gd name="connsiteY1009" fmla="*/ 524653 h 1030680"/>
                <a:gd name="connsiteX1010" fmla="*/ 1213533 w 2992697"/>
                <a:gd name="connsiteY1010" fmla="*/ 527758 h 1030680"/>
                <a:gd name="connsiteX1011" fmla="*/ 1202046 w 2992697"/>
                <a:gd name="connsiteY1011" fmla="*/ 532104 h 1030680"/>
                <a:gd name="connsiteX1012" fmla="*/ 1206082 w 2992697"/>
                <a:gd name="connsiteY1012" fmla="*/ 532104 h 1030680"/>
                <a:gd name="connsiteX1013" fmla="*/ 1211359 w 2992697"/>
                <a:gd name="connsiteY1013" fmla="*/ 535209 h 1030680"/>
                <a:gd name="connsiteX1014" fmla="*/ 1215395 w 2992697"/>
                <a:gd name="connsiteY1014" fmla="*/ 537382 h 1030680"/>
                <a:gd name="connsiteX1015" fmla="*/ 1218500 w 2992697"/>
                <a:gd name="connsiteY1015" fmla="*/ 537382 h 1030680"/>
                <a:gd name="connsiteX1016" fmla="*/ 1222536 w 2992697"/>
                <a:gd name="connsiteY1016" fmla="*/ 539555 h 1030680"/>
                <a:gd name="connsiteX1017" fmla="*/ 1225640 w 2992697"/>
                <a:gd name="connsiteY1017" fmla="*/ 542659 h 1030680"/>
                <a:gd name="connsiteX1018" fmla="*/ 1228744 w 2992697"/>
                <a:gd name="connsiteY1018" fmla="*/ 547937 h 1030680"/>
                <a:gd name="connsiteX1019" fmla="*/ 1222536 w 2992697"/>
                <a:gd name="connsiteY1019" fmla="*/ 557561 h 1030680"/>
                <a:gd name="connsiteX1020" fmla="*/ 1218500 w 2992697"/>
                <a:gd name="connsiteY1020" fmla="*/ 569047 h 1030680"/>
                <a:gd name="connsiteX1021" fmla="*/ 1213222 w 2992697"/>
                <a:gd name="connsiteY1021" fmla="*/ 581775 h 1030680"/>
                <a:gd name="connsiteX1022" fmla="*/ 1211049 w 2992697"/>
                <a:gd name="connsiteY1022" fmla="*/ 576498 h 1030680"/>
                <a:gd name="connsiteX1023" fmla="*/ 1207945 w 2992697"/>
                <a:gd name="connsiteY1023" fmla="*/ 572152 h 1030680"/>
                <a:gd name="connsiteX1024" fmla="*/ 1205771 w 2992697"/>
                <a:gd name="connsiteY1024" fmla="*/ 569979 h 1030680"/>
                <a:gd name="connsiteX1025" fmla="*/ 1201736 w 2992697"/>
                <a:gd name="connsiteY1025" fmla="*/ 569979 h 1030680"/>
                <a:gd name="connsiteX1026" fmla="*/ 1196458 w 2992697"/>
                <a:gd name="connsiteY1026" fmla="*/ 569047 h 1030680"/>
                <a:gd name="connsiteX1027" fmla="*/ 1189007 w 2992697"/>
                <a:gd name="connsiteY1027" fmla="*/ 569047 h 1030680"/>
                <a:gd name="connsiteX1028" fmla="*/ 1189007 w 2992697"/>
                <a:gd name="connsiteY1028" fmla="*/ 572152 h 1030680"/>
                <a:gd name="connsiteX1029" fmla="*/ 1193043 w 2992697"/>
                <a:gd name="connsiteY1029" fmla="*/ 572152 h 1030680"/>
                <a:gd name="connsiteX1030" fmla="*/ 1205461 w 2992697"/>
                <a:gd name="connsiteY1030" fmla="*/ 584880 h 1030680"/>
                <a:gd name="connsiteX1031" fmla="*/ 1216016 w 2992697"/>
                <a:gd name="connsiteY1031" fmla="*/ 599781 h 1030680"/>
                <a:gd name="connsiteX1032" fmla="*/ 1222225 w 2992697"/>
                <a:gd name="connsiteY1032" fmla="*/ 618719 h 1030680"/>
                <a:gd name="connsiteX1033" fmla="*/ 1225329 w 2992697"/>
                <a:gd name="connsiteY1033" fmla="*/ 640760 h 1030680"/>
                <a:gd name="connsiteX1034" fmla="*/ 1222225 w 2992697"/>
                <a:gd name="connsiteY1034" fmla="*/ 640760 h 1030680"/>
                <a:gd name="connsiteX1035" fmla="*/ 1222225 w 2992697"/>
                <a:gd name="connsiteY1035" fmla="*/ 646038 h 1030680"/>
                <a:gd name="connsiteX1036" fmla="*/ 1193043 w 2992697"/>
                <a:gd name="connsiteY1036" fmla="*/ 649142 h 1030680"/>
                <a:gd name="connsiteX1037" fmla="*/ 1193043 w 2992697"/>
                <a:gd name="connsiteY1037" fmla="*/ 628963 h 1030680"/>
                <a:gd name="connsiteX1038" fmla="*/ 1189007 w 2992697"/>
                <a:gd name="connsiteY1038" fmla="*/ 625859 h 1030680"/>
                <a:gd name="connsiteX1039" fmla="*/ 1185903 w 2992697"/>
                <a:gd name="connsiteY1039" fmla="*/ 623686 h 1030680"/>
                <a:gd name="connsiteX1040" fmla="*/ 1183730 w 2992697"/>
                <a:gd name="connsiteY1040" fmla="*/ 621513 h 1030680"/>
                <a:gd name="connsiteX1041" fmla="*/ 1178452 w 2992697"/>
                <a:gd name="connsiteY1041" fmla="*/ 618408 h 1030680"/>
                <a:gd name="connsiteX1042" fmla="*/ 1172243 w 2992697"/>
                <a:gd name="connsiteY1042" fmla="*/ 616235 h 1030680"/>
                <a:gd name="connsiteX1043" fmla="*/ 1163861 w 2992697"/>
                <a:gd name="connsiteY1043" fmla="*/ 621513 h 1030680"/>
                <a:gd name="connsiteX1044" fmla="*/ 1152375 w 2992697"/>
                <a:gd name="connsiteY1044" fmla="*/ 625859 h 1030680"/>
                <a:gd name="connsiteX1045" fmla="*/ 1139957 w 2992697"/>
                <a:gd name="connsiteY1045" fmla="*/ 626790 h 1030680"/>
                <a:gd name="connsiteX1046" fmla="*/ 1128470 w 2992697"/>
                <a:gd name="connsiteY1046" fmla="*/ 631136 h 1030680"/>
                <a:gd name="connsiteX1047" fmla="*/ 1122262 w 2992697"/>
                <a:gd name="connsiteY1047" fmla="*/ 636414 h 1030680"/>
                <a:gd name="connsiteX1048" fmla="*/ 1128470 w 2992697"/>
                <a:gd name="connsiteY1048" fmla="*/ 636414 h 1030680"/>
                <a:gd name="connsiteX1049" fmla="*/ 1137784 w 2992697"/>
                <a:gd name="connsiteY1049" fmla="*/ 636414 h 1030680"/>
                <a:gd name="connsiteX1050" fmla="*/ 1152375 w 2992697"/>
                <a:gd name="connsiteY1050" fmla="*/ 634241 h 1030680"/>
                <a:gd name="connsiteX1051" fmla="*/ 1169139 w 2992697"/>
                <a:gd name="connsiteY1051" fmla="*/ 633309 h 1030680"/>
                <a:gd name="connsiteX1052" fmla="*/ 1169139 w 2992697"/>
                <a:gd name="connsiteY1052" fmla="*/ 640760 h 1030680"/>
                <a:gd name="connsiteX1053" fmla="*/ 1132506 w 2992697"/>
                <a:gd name="connsiteY1053" fmla="*/ 653488 h 1030680"/>
                <a:gd name="connsiteX1054" fmla="*/ 1132506 w 2992697"/>
                <a:gd name="connsiteY1054" fmla="*/ 656593 h 1030680"/>
                <a:gd name="connsiteX1055" fmla="*/ 1141820 w 2992697"/>
                <a:gd name="connsiteY1055" fmla="*/ 656593 h 1030680"/>
                <a:gd name="connsiteX1056" fmla="*/ 1147097 w 2992697"/>
                <a:gd name="connsiteY1056" fmla="*/ 655662 h 1030680"/>
                <a:gd name="connsiteX1057" fmla="*/ 1154548 w 2992697"/>
                <a:gd name="connsiteY1057" fmla="*/ 653488 h 1030680"/>
                <a:gd name="connsiteX1058" fmla="*/ 1161999 w 2992697"/>
                <a:gd name="connsiteY1058" fmla="*/ 651315 h 1030680"/>
                <a:gd name="connsiteX1059" fmla="*/ 1169449 w 2992697"/>
                <a:gd name="connsiteY1059" fmla="*/ 649142 h 1030680"/>
                <a:gd name="connsiteX1060" fmla="*/ 1171622 w 2992697"/>
                <a:gd name="connsiteY1060" fmla="*/ 658766 h 1030680"/>
                <a:gd name="connsiteX1061" fmla="*/ 1179073 w 2992697"/>
                <a:gd name="connsiteY1061" fmla="*/ 663112 h 1030680"/>
                <a:gd name="connsiteX1062" fmla="*/ 1186524 w 2992697"/>
                <a:gd name="connsiteY1062" fmla="*/ 664044 h 1030680"/>
                <a:gd name="connsiteX1063" fmla="*/ 1198942 w 2992697"/>
                <a:gd name="connsiteY1063" fmla="*/ 663112 h 1030680"/>
                <a:gd name="connsiteX1064" fmla="*/ 1213533 w 2992697"/>
                <a:gd name="connsiteY1064" fmla="*/ 663112 h 1030680"/>
                <a:gd name="connsiteX1065" fmla="*/ 1213533 w 2992697"/>
                <a:gd name="connsiteY1065" fmla="*/ 666217 h 1030680"/>
                <a:gd name="connsiteX1066" fmla="*/ 1209497 w 2992697"/>
                <a:gd name="connsiteY1066" fmla="*/ 666217 h 1030680"/>
                <a:gd name="connsiteX1067" fmla="*/ 1189628 w 2992697"/>
                <a:gd name="connsiteY1067" fmla="*/ 685154 h 1030680"/>
                <a:gd name="connsiteX1068" fmla="*/ 1167587 w 2992697"/>
                <a:gd name="connsiteY1068" fmla="*/ 703160 h 1030680"/>
                <a:gd name="connsiteX1069" fmla="*/ 1145545 w 2992697"/>
                <a:gd name="connsiteY1069" fmla="*/ 718061 h 1030680"/>
                <a:gd name="connsiteX1070" fmla="*/ 1120399 w 2992697"/>
                <a:gd name="connsiteY1070" fmla="*/ 730789 h 1030680"/>
                <a:gd name="connsiteX1071" fmla="*/ 1093390 w 2992697"/>
                <a:gd name="connsiteY1071" fmla="*/ 736067 h 1030680"/>
                <a:gd name="connsiteX1072" fmla="*/ 1062035 w 2992697"/>
                <a:gd name="connsiteY1072" fmla="*/ 735136 h 1030680"/>
                <a:gd name="connsiteX1073" fmla="*/ 1062035 w 2992697"/>
                <a:gd name="connsiteY1073" fmla="*/ 740413 h 1030680"/>
                <a:gd name="connsiteX1074" fmla="*/ 1062035 w 2992697"/>
                <a:gd name="connsiteY1074" fmla="*/ 745691 h 1030680"/>
                <a:gd name="connsiteX1075" fmla="*/ 1059862 w 2992697"/>
                <a:gd name="connsiteY1075" fmla="*/ 750037 h 1030680"/>
                <a:gd name="connsiteX1076" fmla="*/ 1057689 w 2992697"/>
                <a:gd name="connsiteY1076" fmla="*/ 750968 h 1030680"/>
                <a:gd name="connsiteX1077" fmla="*/ 1056757 w 2992697"/>
                <a:gd name="connsiteY1077" fmla="*/ 750968 h 1030680"/>
                <a:gd name="connsiteX1078" fmla="*/ 1054584 w 2992697"/>
                <a:gd name="connsiteY1078" fmla="*/ 753142 h 1030680"/>
                <a:gd name="connsiteX1079" fmla="*/ 1050548 w 2992697"/>
                <a:gd name="connsiteY1079" fmla="*/ 755315 h 1030680"/>
                <a:gd name="connsiteX1080" fmla="*/ 1047444 w 2992697"/>
                <a:gd name="connsiteY1080" fmla="*/ 757488 h 1030680"/>
                <a:gd name="connsiteX1081" fmla="*/ 1045271 w 2992697"/>
                <a:gd name="connsiteY1081" fmla="*/ 758419 h 1030680"/>
                <a:gd name="connsiteX1082" fmla="*/ 1042166 w 2992697"/>
                <a:gd name="connsiteY1082" fmla="*/ 762765 h 1030680"/>
                <a:gd name="connsiteX1083" fmla="*/ 1038131 w 2992697"/>
                <a:gd name="connsiteY1083" fmla="*/ 773321 h 1030680"/>
                <a:gd name="connsiteX1084" fmla="*/ 1035957 w 2992697"/>
                <a:gd name="connsiteY1084" fmla="*/ 786980 h 1030680"/>
                <a:gd name="connsiteX1085" fmla="*/ 1032853 w 2992697"/>
                <a:gd name="connsiteY1085" fmla="*/ 795362 h 1030680"/>
                <a:gd name="connsiteX1086" fmla="*/ 1023540 w 2992697"/>
                <a:gd name="connsiteY1086" fmla="*/ 804986 h 1030680"/>
                <a:gd name="connsiteX1087" fmla="*/ 1008017 w 2992697"/>
                <a:gd name="connsiteY1087" fmla="*/ 815541 h 1030680"/>
                <a:gd name="connsiteX1088" fmla="*/ 987218 w 2992697"/>
                <a:gd name="connsiteY1088" fmla="*/ 825165 h 1030680"/>
                <a:gd name="connsiteX1089" fmla="*/ 969522 w 2992697"/>
                <a:gd name="connsiteY1089" fmla="*/ 832616 h 1030680"/>
                <a:gd name="connsiteX1090" fmla="*/ 952758 w 2992697"/>
                <a:gd name="connsiteY1090" fmla="*/ 836962 h 1030680"/>
                <a:gd name="connsiteX1091" fmla="*/ 952758 w 2992697"/>
                <a:gd name="connsiteY1091" fmla="*/ 832616 h 1030680"/>
                <a:gd name="connsiteX1092" fmla="*/ 952758 w 2992697"/>
                <a:gd name="connsiteY1092" fmla="*/ 829511 h 1030680"/>
                <a:gd name="connsiteX1093" fmla="*/ 950585 w 2992697"/>
                <a:gd name="connsiteY1093" fmla="*/ 829511 h 1030680"/>
                <a:gd name="connsiteX1094" fmla="*/ 950585 w 2992697"/>
                <a:gd name="connsiteY1094" fmla="*/ 827338 h 1030680"/>
                <a:gd name="connsiteX1095" fmla="*/ 949654 w 2992697"/>
                <a:gd name="connsiteY1095" fmla="*/ 825165 h 1030680"/>
                <a:gd name="connsiteX1096" fmla="*/ 947480 w 2992697"/>
                <a:gd name="connsiteY1096" fmla="*/ 840066 h 1030680"/>
                <a:gd name="connsiteX1097" fmla="*/ 942203 w 2992697"/>
                <a:gd name="connsiteY1097" fmla="*/ 852795 h 1030680"/>
                <a:gd name="connsiteX1098" fmla="*/ 938167 w 2992697"/>
                <a:gd name="connsiteY1098" fmla="*/ 864281 h 1030680"/>
                <a:gd name="connsiteX1099" fmla="*/ 932890 w 2992697"/>
                <a:gd name="connsiteY1099" fmla="*/ 874836 h 1030680"/>
                <a:gd name="connsiteX1100" fmla="*/ 928854 w 2992697"/>
                <a:gd name="connsiteY1100" fmla="*/ 889738 h 1030680"/>
                <a:gd name="connsiteX1101" fmla="*/ 932890 w 2992697"/>
                <a:gd name="connsiteY1101" fmla="*/ 891911 h 1030680"/>
                <a:gd name="connsiteX1102" fmla="*/ 932890 w 2992697"/>
                <a:gd name="connsiteY1102" fmla="*/ 894084 h 1030680"/>
                <a:gd name="connsiteX1103" fmla="*/ 935063 w 2992697"/>
                <a:gd name="connsiteY1103" fmla="*/ 894084 h 1030680"/>
                <a:gd name="connsiteX1104" fmla="*/ 935063 w 2992697"/>
                <a:gd name="connsiteY1104" fmla="*/ 894084 h 1030680"/>
                <a:gd name="connsiteX1105" fmla="*/ 935063 w 2992697"/>
                <a:gd name="connsiteY1105" fmla="*/ 896257 h 1030680"/>
                <a:gd name="connsiteX1106" fmla="*/ 932890 w 2992697"/>
                <a:gd name="connsiteY1106" fmla="*/ 897188 h 1030680"/>
                <a:gd name="connsiteX1107" fmla="*/ 928854 w 2992697"/>
                <a:gd name="connsiteY1107" fmla="*/ 901535 h 1030680"/>
                <a:gd name="connsiteX1108" fmla="*/ 925749 w 2992697"/>
                <a:gd name="connsiteY1108" fmla="*/ 903708 h 1030680"/>
                <a:gd name="connsiteX1109" fmla="*/ 922645 w 2992697"/>
                <a:gd name="connsiteY1109" fmla="*/ 906812 h 1030680"/>
                <a:gd name="connsiteX1110" fmla="*/ 918609 w 2992697"/>
                <a:gd name="connsiteY1110" fmla="*/ 908985 h 1030680"/>
                <a:gd name="connsiteX1111" fmla="*/ 916436 w 2992697"/>
                <a:gd name="connsiteY1111" fmla="*/ 912090 h 1030680"/>
                <a:gd name="connsiteX1112" fmla="*/ 913331 w 2992697"/>
                <a:gd name="connsiteY1112" fmla="*/ 917367 h 1030680"/>
                <a:gd name="connsiteX1113" fmla="*/ 905881 w 2992697"/>
                <a:gd name="connsiteY1113" fmla="*/ 938478 h 1030680"/>
                <a:gd name="connsiteX1114" fmla="*/ 900603 w 2992697"/>
                <a:gd name="connsiteY1114" fmla="*/ 960519 h 1030680"/>
                <a:gd name="connsiteX1115" fmla="*/ 898430 w 2992697"/>
                <a:gd name="connsiteY1115" fmla="*/ 985976 h 1030680"/>
                <a:gd name="connsiteX1116" fmla="*/ 894394 w 2992697"/>
                <a:gd name="connsiteY1116" fmla="*/ 1010191 h 1030680"/>
                <a:gd name="connsiteX1117" fmla="*/ 889117 w 2992697"/>
                <a:gd name="connsiteY1117" fmla="*/ 1032232 h 1030680"/>
                <a:gd name="connsiteX1118" fmla="*/ 886012 w 2992697"/>
                <a:gd name="connsiteY1118" fmla="*/ 1030059 h 1030680"/>
                <a:gd name="connsiteX1119" fmla="*/ 886012 w 2992697"/>
                <a:gd name="connsiteY1119" fmla="*/ 1030059 h 1030680"/>
                <a:gd name="connsiteX1120" fmla="*/ 883839 w 2992697"/>
                <a:gd name="connsiteY1120" fmla="*/ 1030059 h 1030680"/>
                <a:gd name="connsiteX1121" fmla="*/ 883839 w 2992697"/>
                <a:gd name="connsiteY1121" fmla="*/ 1027886 h 1030680"/>
                <a:gd name="connsiteX1122" fmla="*/ 881666 w 2992697"/>
                <a:gd name="connsiteY1122" fmla="*/ 1027886 h 1030680"/>
                <a:gd name="connsiteX1123" fmla="*/ 876388 w 2992697"/>
                <a:gd name="connsiteY1123" fmla="*/ 1024782 h 1030680"/>
                <a:gd name="connsiteX1124" fmla="*/ 867075 w 2992697"/>
                <a:gd name="connsiteY1124" fmla="*/ 1017331 h 1030680"/>
                <a:gd name="connsiteX1125" fmla="*/ 852484 w 2992697"/>
                <a:gd name="connsiteY1125" fmla="*/ 1005844 h 1030680"/>
                <a:gd name="connsiteX1126" fmla="*/ 835720 w 2992697"/>
                <a:gd name="connsiteY1126" fmla="*/ 996221 h 1030680"/>
                <a:gd name="connsiteX1127" fmla="*/ 820198 w 2992697"/>
                <a:gd name="connsiteY1127" fmla="*/ 985665 h 1030680"/>
                <a:gd name="connsiteX1128" fmla="*/ 807780 w 2992697"/>
                <a:gd name="connsiteY1128" fmla="*/ 976042 h 1030680"/>
                <a:gd name="connsiteX1129" fmla="*/ 796294 w 2992697"/>
                <a:gd name="connsiteY1129" fmla="*/ 970764 h 1030680"/>
                <a:gd name="connsiteX1130" fmla="*/ 793189 w 2992697"/>
                <a:gd name="connsiteY1130" fmla="*/ 968591 h 1030680"/>
                <a:gd name="connsiteX1131" fmla="*/ 789153 w 2992697"/>
                <a:gd name="connsiteY1131" fmla="*/ 928543 h 1030680"/>
                <a:gd name="connsiteX1132" fmla="*/ 786980 w 2992697"/>
                <a:gd name="connsiteY1132" fmla="*/ 924197 h 1030680"/>
                <a:gd name="connsiteX1133" fmla="*/ 781703 w 2992697"/>
                <a:gd name="connsiteY1133" fmla="*/ 921093 h 1030680"/>
                <a:gd name="connsiteX1134" fmla="*/ 778598 w 2992697"/>
                <a:gd name="connsiteY1134" fmla="*/ 918920 h 1030680"/>
                <a:gd name="connsiteX1135" fmla="*/ 772389 w 2992697"/>
                <a:gd name="connsiteY1135" fmla="*/ 914573 h 1030680"/>
                <a:gd name="connsiteX1136" fmla="*/ 769285 w 2992697"/>
                <a:gd name="connsiteY1136" fmla="*/ 911469 h 1030680"/>
                <a:gd name="connsiteX1137" fmla="*/ 772389 w 2992697"/>
                <a:gd name="connsiteY1137" fmla="*/ 909296 h 1030680"/>
                <a:gd name="connsiteX1138" fmla="*/ 772389 w 2992697"/>
                <a:gd name="connsiteY1138" fmla="*/ 907123 h 1030680"/>
                <a:gd name="connsiteX1139" fmla="*/ 774562 w 2992697"/>
                <a:gd name="connsiteY1139" fmla="*/ 906191 h 1030680"/>
                <a:gd name="connsiteX1140" fmla="*/ 774562 w 2992697"/>
                <a:gd name="connsiteY1140" fmla="*/ 906191 h 1030680"/>
                <a:gd name="connsiteX1141" fmla="*/ 776735 w 2992697"/>
                <a:gd name="connsiteY1141" fmla="*/ 901845 h 1030680"/>
                <a:gd name="connsiteX1142" fmla="*/ 778908 w 2992697"/>
                <a:gd name="connsiteY1142" fmla="*/ 898741 h 1030680"/>
                <a:gd name="connsiteX1143" fmla="*/ 769595 w 2992697"/>
                <a:gd name="connsiteY1143" fmla="*/ 898741 h 1030680"/>
                <a:gd name="connsiteX1144" fmla="*/ 764317 w 2992697"/>
                <a:gd name="connsiteY1144" fmla="*/ 898741 h 1030680"/>
                <a:gd name="connsiteX1145" fmla="*/ 760282 w 2992697"/>
                <a:gd name="connsiteY1145" fmla="*/ 898741 h 1030680"/>
                <a:gd name="connsiteX1146" fmla="*/ 758109 w 2992697"/>
                <a:gd name="connsiteY1146" fmla="*/ 896567 h 1030680"/>
                <a:gd name="connsiteX1147" fmla="*/ 757177 w 2992697"/>
                <a:gd name="connsiteY1147" fmla="*/ 893463 h 1030680"/>
                <a:gd name="connsiteX1148" fmla="*/ 753141 w 2992697"/>
                <a:gd name="connsiteY1148" fmla="*/ 887254 h 1030680"/>
                <a:gd name="connsiteX1149" fmla="*/ 750968 w 2992697"/>
                <a:gd name="connsiteY1149" fmla="*/ 884150 h 1030680"/>
                <a:gd name="connsiteX1150" fmla="*/ 750968 w 2992697"/>
                <a:gd name="connsiteY1150" fmla="*/ 879803 h 1030680"/>
                <a:gd name="connsiteX1151" fmla="*/ 750968 w 2992697"/>
                <a:gd name="connsiteY1151" fmla="*/ 878872 h 1030680"/>
                <a:gd name="connsiteX1152" fmla="*/ 750968 w 2992697"/>
                <a:gd name="connsiteY1152" fmla="*/ 874526 h 1030680"/>
                <a:gd name="connsiteX1153" fmla="*/ 753141 w 2992697"/>
                <a:gd name="connsiteY1153" fmla="*/ 871421 h 1030680"/>
                <a:gd name="connsiteX1154" fmla="*/ 753141 w 2992697"/>
                <a:gd name="connsiteY1154" fmla="*/ 867075 h 1030680"/>
                <a:gd name="connsiteX1155" fmla="*/ 742586 w 2992697"/>
                <a:gd name="connsiteY1155" fmla="*/ 867075 h 1030680"/>
                <a:gd name="connsiteX1156" fmla="*/ 742586 w 2992697"/>
                <a:gd name="connsiteY1156" fmla="*/ 861798 h 1030680"/>
                <a:gd name="connsiteX1157" fmla="*/ 743518 w 2992697"/>
                <a:gd name="connsiteY1157" fmla="*/ 856520 h 1030680"/>
                <a:gd name="connsiteX1158" fmla="*/ 745691 w 2992697"/>
                <a:gd name="connsiteY1158" fmla="*/ 854347 h 1030680"/>
                <a:gd name="connsiteX1159" fmla="*/ 745691 w 2992697"/>
                <a:gd name="connsiteY1159" fmla="*/ 850622 h 1030680"/>
                <a:gd name="connsiteX1160" fmla="*/ 747864 w 2992697"/>
                <a:gd name="connsiteY1160" fmla="*/ 847517 h 1030680"/>
                <a:gd name="connsiteX1161" fmla="*/ 750037 w 2992697"/>
                <a:gd name="connsiteY1161" fmla="*/ 842239 h 1030680"/>
                <a:gd name="connsiteX1162" fmla="*/ 743828 w 2992697"/>
                <a:gd name="connsiteY1162" fmla="*/ 842239 h 1030680"/>
                <a:gd name="connsiteX1163" fmla="*/ 737619 w 2992697"/>
                <a:gd name="connsiteY1163" fmla="*/ 842239 h 1030680"/>
                <a:gd name="connsiteX1164" fmla="*/ 734515 w 2992697"/>
                <a:gd name="connsiteY1164" fmla="*/ 840066 h 1030680"/>
                <a:gd name="connsiteX1165" fmla="*/ 728306 w 2992697"/>
                <a:gd name="connsiteY1165" fmla="*/ 837893 h 1030680"/>
                <a:gd name="connsiteX1166" fmla="*/ 727375 w 2992697"/>
                <a:gd name="connsiteY1166" fmla="*/ 810574 h 1030680"/>
                <a:gd name="connsiteX1167" fmla="*/ 725201 w 2992697"/>
                <a:gd name="connsiteY1167" fmla="*/ 785117 h 1030680"/>
                <a:gd name="connsiteX1168" fmla="*/ 725201 w 2992697"/>
                <a:gd name="connsiteY1168" fmla="*/ 760903 h 1030680"/>
                <a:gd name="connsiteX1169" fmla="*/ 732652 w 2992697"/>
                <a:gd name="connsiteY1169" fmla="*/ 736688 h 1030680"/>
                <a:gd name="connsiteX1170" fmla="*/ 740103 w 2992697"/>
                <a:gd name="connsiteY1170" fmla="*/ 726133 h 1030680"/>
                <a:gd name="connsiteX1171" fmla="*/ 749416 w 2992697"/>
                <a:gd name="connsiteY1171" fmla="*/ 718682 h 1030680"/>
                <a:gd name="connsiteX1172" fmla="*/ 756867 w 2992697"/>
                <a:gd name="connsiteY1172" fmla="*/ 712473 h 1030680"/>
                <a:gd name="connsiteX1173" fmla="*/ 762144 w 2992697"/>
                <a:gd name="connsiteY1173" fmla="*/ 704091 h 1030680"/>
                <a:gd name="connsiteX1174" fmla="*/ 767422 w 2992697"/>
                <a:gd name="connsiteY1174" fmla="*/ 692605 h 1030680"/>
                <a:gd name="connsiteX1175" fmla="*/ 769595 w 2992697"/>
                <a:gd name="connsiteY1175" fmla="*/ 672426 h 1030680"/>
                <a:gd name="connsiteX1176" fmla="*/ 765559 w 2992697"/>
                <a:gd name="connsiteY1176" fmla="*/ 672426 h 1030680"/>
                <a:gd name="connsiteX1177" fmla="*/ 762455 w 2992697"/>
                <a:gd name="connsiteY1177" fmla="*/ 676772 h 1030680"/>
                <a:gd name="connsiteX1178" fmla="*/ 758419 w 2992697"/>
                <a:gd name="connsiteY1178" fmla="*/ 677703 h 1030680"/>
                <a:gd name="connsiteX1179" fmla="*/ 757488 w 2992697"/>
                <a:gd name="connsiteY1179" fmla="*/ 677703 h 1030680"/>
                <a:gd name="connsiteX1180" fmla="*/ 753452 w 2992697"/>
                <a:gd name="connsiteY1180" fmla="*/ 677703 h 1030680"/>
                <a:gd name="connsiteX1181" fmla="*/ 750347 w 2992697"/>
                <a:gd name="connsiteY1181" fmla="*/ 676772 h 1030680"/>
                <a:gd name="connsiteX1182" fmla="*/ 735757 w 2992697"/>
                <a:gd name="connsiteY1182" fmla="*/ 672426 h 1030680"/>
                <a:gd name="connsiteX1183" fmla="*/ 724270 w 2992697"/>
                <a:gd name="connsiteY1183" fmla="*/ 664975 h 1030680"/>
                <a:gd name="connsiteX1184" fmla="*/ 716819 w 2992697"/>
                <a:gd name="connsiteY1184" fmla="*/ 654420 h 1030680"/>
                <a:gd name="connsiteX1185" fmla="*/ 713715 w 2992697"/>
                <a:gd name="connsiteY1185" fmla="*/ 635483 h 1030680"/>
                <a:gd name="connsiteX1186" fmla="*/ 718992 w 2992697"/>
                <a:gd name="connsiteY1186" fmla="*/ 635483 h 1030680"/>
                <a:gd name="connsiteX1187" fmla="*/ 718992 w 2992697"/>
                <a:gd name="connsiteY1187" fmla="*/ 632378 h 1030680"/>
                <a:gd name="connsiteX1188" fmla="*/ 728306 w 2992697"/>
                <a:gd name="connsiteY1188" fmla="*/ 637656 h 1030680"/>
                <a:gd name="connsiteX1189" fmla="*/ 738861 w 2992697"/>
                <a:gd name="connsiteY1189" fmla="*/ 645106 h 1030680"/>
                <a:gd name="connsiteX1190" fmla="*/ 748174 w 2992697"/>
                <a:gd name="connsiteY1190" fmla="*/ 648211 h 1030680"/>
                <a:gd name="connsiteX1191" fmla="*/ 758729 w 2992697"/>
                <a:gd name="connsiteY1191" fmla="*/ 648211 h 1030680"/>
                <a:gd name="connsiteX1192" fmla="*/ 758729 w 2992697"/>
                <a:gd name="connsiteY1192" fmla="*/ 647280 h 1030680"/>
                <a:gd name="connsiteX1193" fmla="*/ 760903 w 2992697"/>
                <a:gd name="connsiteY1193" fmla="*/ 645106 h 1030680"/>
                <a:gd name="connsiteX1194" fmla="*/ 760903 w 2992697"/>
                <a:gd name="connsiteY1194" fmla="*/ 645106 h 1030680"/>
                <a:gd name="connsiteX1195" fmla="*/ 760903 w 2992697"/>
                <a:gd name="connsiteY1195" fmla="*/ 642623 h 1030680"/>
                <a:gd name="connsiteX1196" fmla="*/ 763076 w 2992697"/>
                <a:gd name="connsiteY1196" fmla="*/ 639518 h 1030680"/>
                <a:gd name="connsiteX1197" fmla="*/ 743207 w 2992697"/>
                <a:gd name="connsiteY1197" fmla="*/ 624617 h 1030680"/>
                <a:gd name="connsiteX1198" fmla="*/ 726443 w 2992697"/>
                <a:gd name="connsiteY1198" fmla="*/ 603507 h 1030680"/>
                <a:gd name="connsiteX1199" fmla="*/ 721166 w 2992697"/>
                <a:gd name="connsiteY1199" fmla="*/ 605680 h 1030680"/>
                <a:gd name="connsiteX1200" fmla="*/ 717130 w 2992697"/>
                <a:gd name="connsiteY1200" fmla="*/ 607853 h 1030680"/>
                <a:gd name="connsiteX1201" fmla="*/ 711852 w 2992697"/>
                <a:gd name="connsiteY1201" fmla="*/ 610026 h 1030680"/>
                <a:gd name="connsiteX1202" fmla="*/ 706575 w 2992697"/>
                <a:gd name="connsiteY1202" fmla="*/ 610957 h 1030680"/>
                <a:gd name="connsiteX1203" fmla="*/ 702539 w 2992697"/>
                <a:gd name="connsiteY1203" fmla="*/ 607853 h 1030680"/>
                <a:gd name="connsiteX1204" fmla="*/ 701608 w 2992697"/>
                <a:gd name="connsiteY1204" fmla="*/ 605680 h 1030680"/>
                <a:gd name="connsiteX1205" fmla="*/ 699434 w 2992697"/>
                <a:gd name="connsiteY1205" fmla="*/ 602575 h 1030680"/>
                <a:gd name="connsiteX1206" fmla="*/ 697261 w 2992697"/>
                <a:gd name="connsiteY1206" fmla="*/ 600402 h 1030680"/>
                <a:gd name="connsiteX1207" fmla="*/ 694157 w 2992697"/>
                <a:gd name="connsiteY1207" fmla="*/ 595125 h 1030680"/>
                <a:gd name="connsiteX1208" fmla="*/ 704712 w 2992697"/>
                <a:gd name="connsiteY1208" fmla="*/ 583638 h 1030680"/>
                <a:gd name="connsiteX1209" fmla="*/ 706885 w 2992697"/>
                <a:gd name="connsiteY1209" fmla="*/ 567805 h 1030680"/>
                <a:gd name="connsiteX1210" fmla="*/ 704712 w 2992697"/>
                <a:gd name="connsiteY1210" fmla="*/ 546695 h 1030680"/>
                <a:gd name="connsiteX1211" fmla="*/ 699434 w 2992697"/>
                <a:gd name="connsiteY1211" fmla="*/ 524653 h 1030680"/>
                <a:gd name="connsiteX1212" fmla="*/ 690121 w 2992697"/>
                <a:gd name="connsiteY1212" fmla="*/ 501370 h 1030680"/>
                <a:gd name="connsiteX1213" fmla="*/ 679566 w 2992697"/>
                <a:gd name="connsiteY1213" fmla="*/ 479328 h 1030680"/>
                <a:gd name="connsiteX1214" fmla="*/ 665906 w 2992697"/>
                <a:gd name="connsiteY1214" fmla="*/ 459149 h 1030680"/>
                <a:gd name="connsiteX1215" fmla="*/ 655351 w 2992697"/>
                <a:gd name="connsiteY1215" fmla="*/ 440212 h 1030680"/>
                <a:gd name="connsiteX1216" fmla="*/ 646038 w 2992697"/>
                <a:gd name="connsiteY1216" fmla="*/ 425311 h 1030680"/>
                <a:gd name="connsiteX1217" fmla="*/ 623996 w 2992697"/>
                <a:gd name="connsiteY1217" fmla="*/ 410409 h 1030680"/>
                <a:gd name="connsiteX1218" fmla="*/ 598850 w 2992697"/>
                <a:gd name="connsiteY1218" fmla="*/ 405132 h 1030680"/>
                <a:gd name="connsiteX1219" fmla="*/ 572772 w 2992697"/>
                <a:gd name="connsiteY1219" fmla="*/ 405132 h 1030680"/>
                <a:gd name="connsiteX1220" fmla="*/ 543591 w 2992697"/>
                <a:gd name="connsiteY1220" fmla="*/ 405132 h 1030680"/>
                <a:gd name="connsiteX1221" fmla="*/ 515340 w 2992697"/>
                <a:gd name="connsiteY1221" fmla="*/ 407305 h 1030680"/>
                <a:gd name="connsiteX1222" fmla="*/ 486158 w 2992697"/>
                <a:gd name="connsiteY1222" fmla="*/ 405132 h 1030680"/>
                <a:gd name="connsiteX1223" fmla="*/ 486158 w 2992697"/>
                <a:gd name="connsiteY1223" fmla="*/ 399854 h 1030680"/>
                <a:gd name="connsiteX1224" fmla="*/ 486158 w 2992697"/>
                <a:gd name="connsiteY1224" fmla="*/ 395508 h 1030680"/>
                <a:gd name="connsiteX1225" fmla="*/ 487089 w 2992697"/>
                <a:gd name="connsiteY1225" fmla="*/ 394577 h 1030680"/>
                <a:gd name="connsiteX1226" fmla="*/ 487089 w 2992697"/>
                <a:gd name="connsiteY1226" fmla="*/ 392404 h 1030680"/>
                <a:gd name="connsiteX1227" fmla="*/ 487089 w 2992697"/>
                <a:gd name="connsiteY1227" fmla="*/ 390230 h 1030680"/>
                <a:gd name="connsiteX1228" fmla="*/ 486158 w 2992697"/>
                <a:gd name="connsiteY1228" fmla="*/ 388057 h 1030680"/>
                <a:gd name="connsiteX1229" fmla="*/ 474672 w 2992697"/>
                <a:gd name="connsiteY1229" fmla="*/ 382780 h 1030680"/>
                <a:gd name="connsiteX1230" fmla="*/ 464116 w 2992697"/>
                <a:gd name="connsiteY1230" fmla="*/ 379675 h 1030680"/>
                <a:gd name="connsiteX1231" fmla="*/ 452630 w 2992697"/>
                <a:gd name="connsiteY1231" fmla="*/ 372225 h 1030680"/>
                <a:gd name="connsiteX1232" fmla="*/ 461943 w 2992697"/>
                <a:gd name="connsiteY1232" fmla="*/ 372225 h 1030680"/>
                <a:gd name="connsiteX1233" fmla="*/ 472499 w 2992697"/>
                <a:gd name="connsiteY1233" fmla="*/ 367878 h 1030680"/>
                <a:gd name="connsiteX1234" fmla="*/ 487089 w 2992697"/>
                <a:gd name="connsiteY1234" fmla="*/ 364774 h 1030680"/>
                <a:gd name="connsiteX1235" fmla="*/ 503854 w 2992697"/>
                <a:gd name="connsiteY1235" fmla="*/ 362601 h 1030680"/>
                <a:gd name="connsiteX1236" fmla="*/ 516271 w 2992697"/>
                <a:gd name="connsiteY1236" fmla="*/ 358254 h 1030680"/>
                <a:gd name="connsiteX1237" fmla="*/ 525585 w 2992697"/>
                <a:gd name="connsiteY1237" fmla="*/ 350804 h 1030680"/>
                <a:gd name="connsiteX1238" fmla="*/ 481812 w 2992697"/>
                <a:gd name="connsiteY1238" fmla="*/ 350804 h 1030680"/>
                <a:gd name="connsiteX1239" fmla="*/ 471257 w 2992697"/>
                <a:gd name="connsiteY1239" fmla="*/ 347699 h 1030680"/>
                <a:gd name="connsiteX1240" fmla="*/ 461943 w 2992697"/>
                <a:gd name="connsiteY1240" fmla="*/ 347699 h 1030680"/>
                <a:gd name="connsiteX1241" fmla="*/ 450457 w 2992697"/>
                <a:gd name="connsiteY1241" fmla="*/ 345526 h 1030680"/>
                <a:gd name="connsiteX1242" fmla="*/ 442075 w 2992697"/>
                <a:gd name="connsiteY1242" fmla="*/ 343353 h 1030680"/>
                <a:gd name="connsiteX1243" fmla="*/ 432761 w 2992697"/>
                <a:gd name="connsiteY1243" fmla="*/ 340249 h 1030680"/>
                <a:gd name="connsiteX1244" fmla="*/ 427484 w 2992697"/>
                <a:gd name="connsiteY1244" fmla="*/ 330625 h 1030680"/>
                <a:gd name="connsiteX1245" fmla="*/ 425311 w 2992697"/>
                <a:gd name="connsiteY1245" fmla="*/ 315723 h 1030680"/>
                <a:gd name="connsiteX1246" fmla="*/ 447352 w 2992697"/>
                <a:gd name="connsiteY1246" fmla="*/ 312619 h 1030680"/>
                <a:gd name="connsiteX1247" fmla="*/ 467221 w 2992697"/>
                <a:gd name="connsiteY1247" fmla="*/ 305168 h 1030680"/>
                <a:gd name="connsiteX1248" fmla="*/ 483985 w 2992697"/>
                <a:gd name="connsiteY1248" fmla="*/ 297718 h 1030680"/>
                <a:gd name="connsiteX1249" fmla="*/ 501680 w 2992697"/>
                <a:gd name="connsiteY1249" fmla="*/ 290267 h 1030680"/>
                <a:gd name="connsiteX1250" fmla="*/ 538313 w 2992697"/>
                <a:gd name="connsiteY1250" fmla="*/ 290267 h 1030680"/>
                <a:gd name="connsiteX1251" fmla="*/ 552904 w 2992697"/>
                <a:gd name="connsiteY1251" fmla="*/ 241837 h 1030680"/>
                <a:gd name="connsiteX1252" fmla="*/ 518444 w 2992697"/>
                <a:gd name="connsiteY1252" fmla="*/ 241837 h 1030680"/>
                <a:gd name="connsiteX1253" fmla="*/ 509131 w 2992697"/>
                <a:gd name="connsiteY1253" fmla="*/ 229109 h 1030680"/>
                <a:gd name="connsiteX1254" fmla="*/ 520618 w 2992697"/>
                <a:gd name="connsiteY1254" fmla="*/ 221658 h 1030680"/>
                <a:gd name="connsiteX1255" fmla="*/ 529000 w 2992697"/>
                <a:gd name="connsiteY1255" fmla="*/ 214208 h 1030680"/>
                <a:gd name="connsiteX1256" fmla="*/ 540486 w 2992697"/>
                <a:gd name="connsiteY1256" fmla="*/ 208930 h 1030680"/>
                <a:gd name="connsiteX1257" fmla="*/ 552904 w 2992697"/>
                <a:gd name="connsiteY1257" fmla="*/ 204584 h 1030680"/>
                <a:gd name="connsiteX1258" fmla="*/ 552904 w 2992697"/>
                <a:gd name="connsiteY1258" fmla="*/ 191856 h 1030680"/>
                <a:gd name="connsiteX1259" fmla="*/ 567495 w 2992697"/>
                <a:gd name="connsiteY1259" fmla="*/ 184405 h 1030680"/>
                <a:gd name="connsiteX1260" fmla="*/ 574946 w 2992697"/>
                <a:gd name="connsiteY1260" fmla="*/ 176023 h 1030680"/>
                <a:gd name="connsiteX1261" fmla="*/ 582396 w 2992697"/>
                <a:gd name="connsiteY1261" fmla="*/ 164536 h 1030680"/>
                <a:gd name="connsiteX1262" fmla="*/ 593883 w 2992697"/>
                <a:gd name="connsiteY1262" fmla="*/ 157086 h 1030680"/>
                <a:gd name="connsiteX1263" fmla="*/ 606301 w 2992697"/>
                <a:gd name="connsiteY1263" fmla="*/ 151808 h 1030680"/>
                <a:gd name="connsiteX1264" fmla="*/ 616856 w 2992697"/>
                <a:gd name="connsiteY1264" fmla="*/ 151808 h 1030680"/>
                <a:gd name="connsiteX1265" fmla="*/ 626169 w 2992697"/>
                <a:gd name="connsiteY1265" fmla="*/ 154912 h 1030680"/>
                <a:gd name="connsiteX1266" fmla="*/ 638587 w 2992697"/>
                <a:gd name="connsiteY1266" fmla="*/ 153981 h 1030680"/>
                <a:gd name="connsiteX1267" fmla="*/ 629274 w 2992697"/>
                <a:gd name="connsiteY1267" fmla="*/ 149635 h 1030680"/>
                <a:gd name="connsiteX1268" fmla="*/ 623996 w 2992697"/>
                <a:gd name="connsiteY1268" fmla="*/ 147462 h 1030680"/>
                <a:gd name="connsiteX1269" fmla="*/ 618718 w 2992697"/>
                <a:gd name="connsiteY1269" fmla="*/ 146530 h 1030680"/>
                <a:gd name="connsiteX1270" fmla="*/ 613441 w 2992697"/>
                <a:gd name="connsiteY1270" fmla="*/ 140322 h 1030680"/>
                <a:gd name="connsiteX1271" fmla="*/ 631136 w 2992697"/>
                <a:gd name="connsiteY1271" fmla="*/ 137217 h 1030680"/>
                <a:gd name="connsiteX1272" fmla="*/ 647900 w 2992697"/>
                <a:gd name="connsiteY1272" fmla="*/ 131939 h 1030680"/>
                <a:gd name="connsiteX1273" fmla="*/ 662491 w 2992697"/>
                <a:gd name="connsiteY1273" fmla="*/ 127593 h 1030680"/>
                <a:gd name="connsiteX1274" fmla="*/ 679255 w 2992697"/>
                <a:gd name="connsiteY1274" fmla="*/ 124489 h 1030680"/>
                <a:gd name="connsiteX1275" fmla="*/ 680187 w 2992697"/>
                <a:gd name="connsiteY1275" fmla="*/ 131939 h 1030680"/>
                <a:gd name="connsiteX1276" fmla="*/ 682360 w 2992697"/>
                <a:gd name="connsiteY1276" fmla="*/ 135044 h 1030680"/>
                <a:gd name="connsiteX1277" fmla="*/ 684533 w 2992697"/>
                <a:gd name="connsiteY1277" fmla="*/ 140322 h 1030680"/>
                <a:gd name="connsiteX1278" fmla="*/ 686706 w 2992697"/>
                <a:gd name="connsiteY1278" fmla="*/ 144668 h 1030680"/>
                <a:gd name="connsiteX1279" fmla="*/ 691984 w 2992697"/>
                <a:gd name="connsiteY1279" fmla="*/ 146841 h 1030680"/>
                <a:gd name="connsiteX1280" fmla="*/ 699434 w 2992697"/>
                <a:gd name="connsiteY1280" fmla="*/ 147772 h 1030680"/>
                <a:gd name="connsiteX1281" fmla="*/ 699434 w 2992697"/>
                <a:gd name="connsiteY1281" fmla="*/ 142495 h 1030680"/>
                <a:gd name="connsiteX1282" fmla="*/ 702539 w 2992697"/>
                <a:gd name="connsiteY1282" fmla="*/ 137217 h 1030680"/>
                <a:gd name="connsiteX1283" fmla="*/ 704712 w 2992697"/>
                <a:gd name="connsiteY1283" fmla="*/ 129766 h 1030680"/>
                <a:gd name="connsiteX1284" fmla="*/ 706885 w 2992697"/>
                <a:gd name="connsiteY1284" fmla="*/ 124489 h 1030680"/>
                <a:gd name="connsiteX1285" fmla="*/ 709989 w 2992697"/>
                <a:gd name="connsiteY1285" fmla="*/ 129766 h 1030680"/>
                <a:gd name="connsiteX1286" fmla="*/ 716198 w 2992697"/>
                <a:gd name="connsiteY1286" fmla="*/ 135044 h 1030680"/>
                <a:gd name="connsiteX1287" fmla="*/ 719303 w 2992697"/>
                <a:gd name="connsiteY1287" fmla="*/ 139390 h 1030680"/>
                <a:gd name="connsiteX1288" fmla="*/ 726754 w 2992697"/>
                <a:gd name="connsiteY1288" fmla="*/ 142495 h 1030680"/>
                <a:gd name="connsiteX1289" fmla="*/ 734204 w 2992697"/>
                <a:gd name="connsiteY1289" fmla="*/ 144668 h 1030680"/>
                <a:gd name="connsiteX1290" fmla="*/ 730168 w 2992697"/>
                <a:gd name="connsiteY1290" fmla="*/ 120453 h 1030680"/>
                <a:gd name="connsiteX1291" fmla="*/ 743828 w 2992697"/>
                <a:gd name="connsiteY1291" fmla="*/ 117349 h 1030680"/>
                <a:gd name="connsiteX1292" fmla="*/ 754383 w 2992697"/>
                <a:gd name="connsiteY1292" fmla="*/ 113002 h 1030680"/>
                <a:gd name="connsiteX1293" fmla="*/ 771147 w 2992697"/>
                <a:gd name="connsiteY1293" fmla="*/ 117349 h 1030680"/>
                <a:gd name="connsiteX1294" fmla="*/ 788843 w 2992697"/>
                <a:gd name="connsiteY1294" fmla="*/ 124799 h 1030680"/>
                <a:gd name="connsiteX1295" fmla="*/ 807780 w 2992697"/>
                <a:gd name="connsiteY1295" fmla="*/ 135354 h 1030680"/>
                <a:gd name="connsiteX1296" fmla="*/ 827648 w 2992697"/>
                <a:gd name="connsiteY1296" fmla="*/ 144978 h 1030680"/>
                <a:gd name="connsiteX1297" fmla="*/ 844413 w 2992697"/>
                <a:gd name="connsiteY1297" fmla="*/ 152429 h 1030680"/>
                <a:gd name="connsiteX1298" fmla="*/ 859935 w 2992697"/>
                <a:gd name="connsiteY1298" fmla="*/ 157706 h 1030680"/>
                <a:gd name="connsiteX1299" fmla="*/ 859935 w 2992697"/>
                <a:gd name="connsiteY1299" fmla="*/ 154602 h 1030680"/>
                <a:gd name="connsiteX1300" fmla="*/ 849380 w 2992697"/>
                <a:gd name="connsiteY1300" fmla="*/ 144978 h 1030680"/>
                <a:gd name="connsiteX1301" fmla="*/ 841929 w 2992697"/>
                <a:gd name="connsiteY1301" fmla="*/ 137527 h 1030680"/>
                <a:gd name="connsiteX1302" fmla="*/ 837893 w 2992697"/>
                <a:gd name="connsiteY1302" fmla="*/ 127904 h 1030680"/>
                <a:gd name="connsiteX1303" fmla="*/ 844102 w 2992697"/>
                <a:gd name="connsiteY1303" fmla="*/ 117349 h 1030680"/>
                <a:gd name="connsiteX1304" fmla="*/ 840066 w 2992697"/>
                <a:gd name="connsiteY1304" fmla="*/ 113002 h 1030680"/>
                <a:gd name="connsiteX1305" fmla="*/ 834789 w 2992697"/>
                <a:gd name="connsiteY1305" fmla="*/ 107725 h 1030680"/>
                <a:gd name="connsiteX1306" fmla="*/ 829511 w 2992697"/>
                <a:gd name="connsiteY1306" fmla="*/ 103378 h 1030680"/>
                <a:gd name="connsiteX1307" fmla="*/ 824234 w 2992697"/>
                <a:gd name="connsiteY1307" fmla="*/ 100274 h 1030680"/>
                <a:gd name="connsiteX1308" fmla="*/ 820198 w 2992697"/>
                <a:gd name="connsiteY1308" fmla="*/ 95928 h 1030680"/>
                <a:gd name="connsiteX1309" fmla="*/ 824234 w 2992697"/>
                <a:gd name="connsiteY1309" fmla="*/ 87546 h 1030680"/>
                <a:gd name="connsiteX1310" fmla="*/ 834789 w 2992697"/>
                <a:gd name="connsiteY1310" fmla="*/ 90650 h 1030680"/>
                <a:gd name="connsiteX1311" fmla="*/ 849380 w 2992697"/>
                <a:gd name="connsiteY1311" fmla="*/ 92823 h 1030680"/>
                <a:gd name="connsiteX1312" fmla="*/ 861797 w 2992697"/>
                <a:gd name="connsiteY1312" fmla="*/ 90650 h 1030680"/>
                <a:gd name="connsiteX1313" fmla="*/ 871111 w 2992697"/>
                <a:gd name="connsiteY1313" fmla="*/ 83199 h 1030680"/>
                <a:gd name="connsiteX1314" fmla="*/ 827338 w 2992697"/>
                <a:gd name="connsiteY1314" fmla="*/ 83199 h 1030680"/>
                <a:gd name="connsiteX1315" fmla="*/ 827338 w 2992697"/>
                <a:gd name="connsiteY1315" fmla="*/ 80095 h 1030680"/>
                <a:gd name="connsiteX1316" fmla="*/ 824234 w 2992697"/>
                <a:gd name="connsiteY1316" fmla="*/ 80095 h 1030680"/>
                <a:gd name="connsiteX1317" fmla="*/ 824234 w 2992697"/>
                <a:gd name="connsiteY1317" fmla="*/ 75749 h 1030680"/>
                <a:gd name="connsiteX1318" fmla="*/ 829511 w 2992697"/>
                <a:gd name="connsiteY1318" fmla="*/ 72644 h 1030680"/>
                <a:gd name="connsiteX1319" fmla="*/ 834789 w 2992697"/>
                <a:gd name="connsiteY1319" fmla="*/ 68298 h 1030680"/>
                <a:gd name="connsiteX1320" fmla="*/ 840066 w 2992697"/>
                <a:gd name="connsiteY1320" fmla="*/ 65194 h 1030680"/>
                <a:gd name="connsiteX1321" fmla="*/ 845344 w 2992697"/>
                <a:gd name="connsiteY1321" fmla="*/ 60847 h 1030680"/>
                <a:gd name="connsiteX1322" fmla="*/ 851553 w 2992697"/>
                <a:gd name="connsiteY1322" fmla="*/ 59916 h 1030680"/>
                <a:gd name="connsiteX1323" fmla="*/ 874526 w 2992697"/>
                <a:gd name="connsiteY1323" fmla="*/ 63020 h 1030680"/>
                <a:gd name="connsiteX1324" fmla="*/ 880735 w 2992697"/>
                <a:gd name="connsiteY1324" fmla="*/ 46256 h 1030680"/>
                <a:gd name="connsiteX1325" fmla="*/ 907743 w 2992697"/>
                <a:gd name="connsiteY1325" fmla="*/ 50603 h 1030680"/>
                <a:gd name="connsiteX1326" fmla="*/ 909917 w 2992697"/>
                <a:gd name="connsiteY1326" fmla="*/ 50603 h 1030680"/>
                <a:gd name="connsiteX1327" fmla="*/ 910848 w 2992697"/>
                <a:gd name="connsiteY1327" fmla="*/ 46256 h 1030680"/>
                <a:gd name="connsiteX1328" fmla="*/ 913021 w 2992697"/>
                <a:gd name="connsiteY1328" fmla="*/ 45325 h 1030680"/>
                <a:gd name="connsiteX1329" fmla="*/ 915194 w 2992697"/>
                <a:gd name="connsiteY1329" fmla="*/ 40979 h 1030680"/>
                <a:gd name="connsiteX1330" fmla="*/ 920472 w 2992697"/>
                <a:gd name="connsiteY1330" fmla="*/ 38806 h 1030680"/>
                <a:gd name="connsiteX1331" fmla="*/ 924508 w 2992697"/>
                <a:gd name="connsiteY1331" fmla="*/ 45015 h 1030680"/>
                <a:gd name="connsiteX1332" fmla="*/ 929785 w 2992697"/>
                <a:gd name="connsiteY1332" fmla="*/ 50292 h 1030680"/>
                <a:gd name="connsiteX1333" fmla="*/ 935063 w 2992697"/>
                <a:gd name="connsiteY1333" fmla="*/ 55570 h 1030680"/>
                <a:gd name="connsiteX1334" fmla="*/ 935063 w 2992697"/>
                <a:gd name="connsiteY1334" fmla="*/ 45946 h 1030680"/>
                <a:gd name="connsiteX1335" fmla="*/ 937236 w 2992697"/>
                <a:gd name="connsiteY1335" fmla="*/ 45015 h 1030680"/>
                <a:gd name="connsiteX1336" fmla="*/ 937236 w 2992697"/>
                <a:gd name="connsiteY1336" fmla="*/ 42842 h 1030680"/>
                <a:gd name="connsiteX1337" fmla="*/ 937236 w 2992697"/>
                <a:gd name="connsiteY1337" fmla="*/ 40668 h 1030680"/>
                <a:gd name="connsiteX1338" fmla="*/ 937236 w 2992697"/>
                <a:gd name="connsiteY1338" fmla="*/ 38495 h 1030680"/>
                <a:gd name="connsiteX1339" fmla="*/ 938167 w 2992697"/>
                <a:gd name="connsiteY1339" fmla="*/ 35391 h 1030680"/>
                <a:gd name="connsiteX1340" fmla="*/ 940340 w 2992697"/>
                <a:gd name="connsiteY1340" fmla="*/ 33218 h 1030680"/>
                <a:gd name="connsiteX1341" fmla="*/ 944376 w 2992697"/>
                <a:gd name="connsiteY1341" fmla="*/ 31045 h 1030680"/>
                <a:gd name="connsiteX1342" fmla="*/ 962071 w 2992697"/>
                <a:gd name="connsiteY1342" fmla="*/ 22663 h 1030680"/>
                <a:gd name="connsiteX1343" fmla="*/ 984113 w 2992697"/>
                <a:gd name="connsiteY1343" fmla="*/ 20179 h 1030680"/>
                <a:gd name="connsiteX1344" fmla="*/ 984113 w 2992697"/>
                <a:gd name="connsiteY1344" fmla="*/ 20179 h 1030680"/>
                <a:gd name="connsiteX1345" fmla="*/ 984113 w 2992697"/>
                <a:gd name="connsiteY1345" fmla="*/ 20179 h 1030680"/>
                <a:gd name="connsiteX1346" fmla="*/ 2301024 w 2992697"/>
                <a:gd name="connsiteY1346" fmla="*/ 16764 h 1030680"/>
                <a:gd name="connsiteX1347" fmla="*/ 2311579 w 2992697"/>
                <a:gd name="connsiteY1347" fmla="*/ 19869 h 1030680"/>
                <a:gd name="connsiteX1348" fmla="*/ 2311579 w 2992697"/>
                <a:gd name="connsiteY1348" fmla="*/ 27319 h 1030680"/>
                <a:gd name="connsiteX1349" fmla="*/ 2296057 w 2992697"/>
                <a:gd name="connsiteY1349" fmla="*/ 27319 h 1030680"/>
                <a:gd name="connsiteX1350" fmla="*/ 2301024 w 2992697"/>
                <a:gd name="connsiteY1350" fmla="*/ 16764 h 1030680"/>
                <a:gd name="connsiteX1351" fmla="*/ 2301024 w 2992697"/>
                <a:gd name="connsiteY1351" fmla="*/ 16764 h 1030680"/>
                <a:gd name="connsiteX1352" fmla="*/ 2301024 w 2992697"/>
                <a:gd name="connsiteY1352" fmla="*/ 16764 h 1030680"/>
                <a:gd name="connsiteX1353" fmla="*/ 2792460 w 2992697"/>
                <a:gd name="connsiteY1353" fmla="*/ 0 h 1030680"/>
                <a:gd name="connsiteX1354" fmla="*/ 2797737 w 2992697"/>
                <a:gd name="connsiteY1354" fmla="*/ 3104 h 1030680"/>
                <a:gd name="connsiteX1355" fmla="*/ 2801773 w 2992697"/>
                <a:gd name="connsiteY1355" fmla="*/ 7451 h 1030680"/>
                <a:gd name="connsiteX1356" fmla="*/ 2803946 w 2992697"/>
                <a:gd name="connsiteY1356" fmla="*/ 10555 h 1030680"/>
                <a:gd name="connsiteX1357" fmla="*/ 2804878 w 2992697"/>
                <a:gd name="connsiteY1357" fmla="*/ 16764 h 1030680"/>
                <a:gd name="connsiteX1358" fmla="*/ 2807051 w 2992697"/>
                <a:gd name="connsiteY1358" fmla="*/ 19869 h 1030680"/>
                <a:gd name="connsiteX1359" fmla="*/ 2809224 w 2992697"/>
                <a:gd name="connsiteY1359" fmla="*/ 25146 h 1030680"/>
                <a:gd name="connsiteX1360" fmla="*/ 2812328 w 2992697"/>
                <a:gd name="connsiteY1360" fmla="*/ 27319 h 1030680"/>
                <a:gd name="connsiteX1361" fmla="*/ 2823815 w 2992697"/>
                <a:gd name="connsiteY1361" fmla="*/ 32597 h 1030680"/>
                <a:gd name="connsiteX1362" fmla="*/ 2834370 w 2992697"/>
                <a:gd name="connsiteY1362" fmla="*/ 34770 h 1030680"/>
                <a:gd name="connsiteX1363" fmla="*/ 2841821 w 2992697"/>
                <a:gd name="connsiteY1363" fmla="*/ 34770 h 1030680"/>
                <a:gd name="connsiteX1364" fmla="*/ 2847098 w 2992697"/>
                <a:gd name="connsiteY1364" fmla="*/ 39116 h 1030680"/>
                <a:gd name="connsiteX1365" fmla="*/ 2851134 w 2992697"/>
                <a:gd name="connsiteY1365" fmla="*/ 46567 h 1030680"/>
                <a:gd name="connsiteX1366" fmla="*/ 2853307 w 2992697"/>
                <a:gd name="connsiteY1366" fmla="*/ 61468 h 1030680"/>
                <a:gd name="connsiteX1367" fmla="*/ 2851134 w 2992697"/>
                <a:gd name="connsiteY1367" fmla="*/ 62400 h 1030680"/>
                <a:gd name="connsiteX1368" fmla="*/ 2851134 w 2992697"/>
                <a:gd name="connsiteY1368" fmla="*/ 62400 h 1030680"/>
                <a:gd name="connsiteX1369" fmla="*/ 2851134 w 2992697"/>
                <a:gd name="connsiteY1369" fmla="*/ 64573 h 1030680"/>
                <a:gd name="connsiteX1370" fmla="*/ 2851134 w 2992697"/>
                <a:gd name="connsiteY1370" fmla="*/ 66746 h 1030680"/>
                <a:gd name="connsiteX1371" fmla="*/ 2848961 w 2992697"/>
                <a:gd name="connsiteY1371" fmla="*/ 68919 h 1030680"/>
                <a:gd name="connsiteX1372" fmla="*/ 2825988 w 2992697"/>
                <a:gd name="connsiteY1372" fmla="*/ 68919 h 1030680"/>
                <a:gd name="connsiteX1373" fmla="*/ 2802084 w 2992697"/>
                <a:gd name="connsiteY1373" fmla="*/ 68919 h 1030680"/>
                <a:gd name="connsiteX1374" fmla="*/ 2782215 w 2992697"/>
                <a:gd name="connsiteY1374" fmla="*/ 77301 h 1030680"/>
                <a:gd name="connsiteX1375" fmla="*/ 2778179 w 2992697"/>
                <a:gd name="connsiteY1375" fmla="*/ 79474 h 1030680"/>
                <a:gd name="connsiteX1376" fmla="*/ 2776006 w 2992697"/>
                <a:gd name="connsiteY1376" fmla="*/ 83820 h 1030680"/>
                <a:gd name="connsiteX1377" fmla="*/ 2775075 w 2992697"/>
                <a:gd name="connsiteY1377" fmla="*/ 84752 h 1030680"/>
                <a:gd name="connsiteX1378" fmla="*/ 2772902 w 2992697"/>
                <a:gd name="connsiteY1378" fmla="*/ 86925 h 1030680"/>
                <a:gd name="connsiteX1379" fmla="*/ 2770729 w 2992697"/>
                <a:gd name="connsiteY1379" fmla="*/ 89098 h 1030680"/>
                <a:gd name="connsiteX1380" fmla="*/ 2767624 w 2992697"/>
                <a:gd name="connsiteY1380" fmla="*/ 91271 h 1030680"/>
                <a:gd name="connsiteX1381" fmla="*/ 2761415 w 2992697"/>
                <a:gd name="connsiteY1381" fmla="*/ 94376 h 1030680"/>
                <a:gd name="connsiteX1382" fmla="*/ 2758311 w 2992697"/>
                <a:gd name="connsiteY1382" fmla="*/ 89098 h 1030680"/>
                <a:gd name="connsiteX1383" fmla="*/ 2756137 w 2992697"/>
                <a:gd name="connsiteY1383" fmla="*/ 84752 h 1030680"/>
                <a:gd name="connsiteX1384" fmla="*/ 2753033 w 2992697"/>
                <a:gd name="connsiteY1384" fmla="*/ 81647 h 1030680"/>
                <a:gd name="connsiteX1385" fmla="*/ 2765451 w 2992697"/>
                <a:gd name="connsiteY1385" fmla="*/ 49982 h 1030680"/>
                <a:gd name="connsiteX1386" fmla="*/ 2777869 w 2992697"/>
                <a:gd name="connsiteY1386" fmla="*/ 24525 h 1030680"/>
                <a:gd name="connsiteX1387" fmla="*/ 2792460 w 2992697"/>
                <a:gd name="connsiteY1387" fmla="*/ 0 h 1030680"/>
                <a:gd name="connsiteX1388" fmla="*/ 2792460 w 2992697"/>
                <a:gd name="connsiteY1388" fmla="*/ 0 h 1030680"/>
                <a:gd name="connsiteX1389" fmla="*/ 2792460 w 2992697"/>
                <a:gd name="connsiteY1389" fmla="*/ 0 h 1030680"/>
                <a:gd name="connsiteX1390" fmla="*/ 2665177 w 2992697"/>
                <a:gd name="connsiteY1390" fmla="*/ 0 h 1030680"/>
                <a:gd name="connsiteX1391" fmla="*/ 2674490 w 2992697"/>
                <a:gd name="connsiteY1391" fmla="*/ 9624 h 1030680"/>
                <a:gd name="connsiteX1392" fmla="*/ 2679768 w 2992697"/>
                <a:gd name="connsiteY1392" fmla="*/ 20179 h 1030680"/>
                <a:gd name="connsiteX1393" fmla="*/ 2685046 w 2992697"/>
                <a:gd name="connsiteY1393" fmla="*/ 32907 h 1030680"/>
                <a:gd name="connsiteX1394" fmla="*/ 2675732 w 2992697"/>
                <a:gd name="connsiteY1394" fmla="*/ 32907 h 1030680"/>
                <a:gd name="connsiteX1395" fmla="*/ 2675732 w 2992697"/>
                <a:gd name="connsiteY1395" fmla="*/ 27319 h 1030680"/>
                <a:gd name="connsiteX1396" fmla="*/ 2672628 w 2992697"/>
                <a:gd name="connsiteY1396" fmla="*/ 24215 h 1030680"/>
                <a:gd name="connsiteX1397" fmla="*/ 2668592 w 2992697"/>
                <a:gd name="connsiteY1397" fmla="*/ 19869 h 1030680"/>
                <a:gd name="connsiteX1398" fmla="*/ 2667660 w 2992697"/>
                <a:gd name="connsiteY1398" fmla="*/ 14591 h 1030680"/>
                <a:gd name="connsiteX1399" fmla="*/ 2665487 w 2992697"/>
                <a:gd name="connsiteY1399" fmla="*/ 9313 h 1030680"/>
                <a:gd name="connsiteX1400" fmla="*/ 2665487 w 2992697"/>
                <a:gd name="connsiteY1400" fmla="*/ 0 h 1030680"/>
                <a:gd name="connsiteX1401" fmla="*/ 2665177 w 2992697"/>
                <a:gd name="connsiteY1401" fmla="*/ 0 h 1030680"/>
                <a:gd name="connsiteX1402" fmla="*/ 2665177 w 2992697"/>
                <a:gd name="connsiteY1402" fmla="*/ 0 h 103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Lst>
              <a:rect l="l" t="t" r="r" b="b"/>
              <a:pathLst>
                <a:path w="2992697" h="1030680">
                  <a:moveTo>
                    <a:pt x="7140" y="256428"/>
                  </a:moveTo>
                  <a:lnTo>
                    <a:pt x="26077" y="261706"/>
                  </a:lnTo>
                  <a:lnTo>
                    <a:pt x="38495" y="271330"/>
                  </a:lnTo>
                  <a:lnTo>
                    <a:pt x="49050" y="279712"/>
                  </a:lnTo>
                  <a:lnTo>
                    <a:pt x="60537" y="291198"/>
                  </a:lnTo>
                  <a:lnTo>
                    <a:pt x="71092" y="299580"/>
                  </a:lnTo>
                  <a:lnTo>
                    <a:pt x="71092" y="296476"/>
                  </a:lnTo>
                  <a:lnTo>
                    <a:pt x="77301" y="296476"/>
                  </a:lnTo>
                  <a:lnTo>
                    <a:pt x="77301" y="299580"/>
                  </a:lnTo>
                  <a:lnTo>
                    <a:pt x="78232" y="303926"/>
                  </a:lnTo>
                  <a:lnTo>
                    <a:pt x="82268" y="309204"/>
                  </a:lnTo>
                  <a:lnTo>
                    <a:pt x="84441" y="316655"/>
                  </a:lnTo>
                  <a:lnTo>
                    <a:pt x="76991" y="316655"/>
                  </a:lnTo>
                  <a:lnTo>
                    <a:pt x="72955" y="316655"/>
                  </a:lnTo>
                  <a:lnTo>
                    <a:pt x="72955" y="318828"/>
                  </a:lnTo>
                  <a:lnTo>
                    <a:pt x="70782" y="318828"/>
                  </a:lnTo>
                  <a:lnTo>
                    <a:pt x="67677" y="318828"/>
                  </a:lnTo>
                  <a:lnTo>
                    <a:pt x="63641" y="321001"/>
                  </a:lnTo>
                  <a:lnTo>
                    <a:pt x="49050" y="309514"/>
                  </a:lnTo>
                  <a:lnTo>
                    <a:pt x="34460" y="304237"/>
                  </a:lnTo>
                  <a:lnTo>
                    <a:pt x="16764" y="299891"/>
                  </a:lnTo>
                  <a:lnTo>
                    <a:pt x="0" y="291509"/>
                  </a:lnTo>
                  <a:lnTo>
                    <a:pt x="6209" y="286231"/>
                  </a:lnTo>
                  <a:lnTo>
                    <a:pt x="7140" y="280022"/>
                  </a:lnTo>
                  <a:lnTo>
                    <a:pt x="6209" y="274745"/>
                  </a:lnTo>
                  <a:lnTo>
                    <a:pt x="6209" y="266983"/>
                  </a:lnTo>
                  <a:lnTo>
                    <a:pt x="7140" y="256428"/>
                  </a:lnTo>
                  <a:lnTo>
                    <a:pt x="7140" y="256428"/>
                  </a:lnTo>
                  <a:lnTo>
                    <a:pt x="7140" y="256428"/>
                  </a:lnTo>
                  <a:close/>
                  <a:moveTo>
                    <a:pt x="1275001" y="248978"/>
                  </a:moveTo>
                  <a:lnTo>
                    <a:pt x="1279037" y="248978"/>
                  </a:lnTo>
                  <a:lnTo>
                    <a:pt x="1282141" y="249909"/>
                  </a:lnTo>
                  <a:lnTo>
                    <a:pt x="1284314" y="252082"/>
                  </a:lnTo>
                  <a:lnTo>
                    <a:pt x="1286487" y="254255"/>
                  </a:lnTo>
                  <a:lnTo>
                    <a:pt x="1287419" y="256428"/>
                  </a:lnTo>
                  <a:lnTo>
                    <a:pt x="1287419" y="257670"/>
                  </a:lnTo>
                  <a:lnTo>
                    <a:pt x="1287419" y="259843"/>
                  </a:lnTo>
                  <a:lnTo>
                    <a:pt x="1289592" y="264189"/>
                  </a:lnTo>
                  <a:lnTo>
                    <a:pt x="1282141" y="264189"/>
                  </a:lnTo>
                  <a:lnTo>
                    <a:pt x="1279037" y="265121"/>
                  </a:lnTo>
                  <a:lnTo>
                    <a:pt x="1275001" y="265121"/>
                  </a:lnTo>
                  <a:lnTo>
                    <a:pt x="1271896" y="267294"/>
                  </a:lnTo>
                  <a:lnTo>
                    <a:pt x="1265687" y="267294"/>
                  </a:lnTo>
                  <a:lnTo>
                    <a:pt x="1265687" y="264189"/>
                  </a:lnTo>
                  <a:lnTo>
                    <a:pt x="1262583" y="264189"/>
                  </a:lnTo>
                  <a:lnTo>
                    <a:pt x="1262583" y="250530"/>
                  </a:lnTo>
                  <a:lnTo>
                    <a:pt x="1267861" y="250530"/>
                  </a:lnTo>
                  <a:lnTo>
                    <a:pt x="1273138" y="249598"/>
                  </a:lnTo>
                  <a:lnTo>
                    <a:pt x="1275001" y="249598"/>
                  </a:lnTo>
                  <a:lnTo>
                    <a:pt x="1275001" y="248978"/>
                  </a:lnTo>
                  <a:lnTo>
                    <a:pt x="1275001" y="248978"/>
                  </a:lnTo>
                  <a:close/>
                  <a:moveTo>
                    <a:pt x="63641" y="239664"/>
                  </a:moveTo>
                  <a:lnTo>
                    <a:pt x="80405" y="239664"/>
                  </a:lnTo>
                  <a:lnTo>
                    <a:pt x="80405" y="242769"/>
                  </a:lnTo>
                  <a:lnTo>
                    <a:pt x="77301" y="242769"/>
                  </a:lnTo>
                  <a:lnTo>
                    <a:pt x="73265" y="242769"/>
                  </a:lnTo>
                  <a:lnTo>
                    <a:pt x="71092" y="244942"/>
                  </a:lnTo>
                  <a:lnTo>
                    <a:pt x="70161" y="244942"/>
                  </a:lnTo>
                  <a:lnTo>
                    <a:pt x="70161" y="244942"/>
                  </a:lnTo>
                  <a:lnTo>
                    <a:pt x="67988" y="244942"/>
                  </a:lnTo>
                  <a:lnTo>
                    <a:pt x="65815" y="242769"/>
                  </a:lnTo>
                  <a:lnTo>
                    <a:pt x="63641" y="239664"/>
                  </a:lnTo>
                  <a:lnTo>
                    <a:pt x="63641" y="239664"/>
                  </a:lnTo>
                  <a:lnTo>
                    <a:pt x="63641" y="239664"/>
                  </a:lnTo>
                  <a:close/>
                  <a:moveTo>
                    <a:pt x="1790651" y="213276"/>
                  </a:moveTo>
                  <a:lnTo>
                    <a:pt x="1803069" y="213276"/>
                  </a:lnTo>
                  <a:lnTo>
                    <a:pt x="1807105" y="228178"/>
                  </a:lnTo>
                  <a:lnTo>
                    <a:pt x="1810209" y="237801"/>
                  </a:lnTo>
                  <a:lnTo>
                    <a:pt x="1817660" y="242148"/>
                  </a:lnTo>
                  <a:lnTo>
                    <a:pt x="1830078" y="247425"/>
                  </a:lnTo>
                  <a:lnTo>
                    <a:pt x="1824800" y="269467"/>
                  </a:lnTo>
                  <a:lnTo>
                    <a:pt x="1817350" y="291509"/>
                  </a:lnTo>
                  <a:lnTo>
                    <a:pt x="1806794" y="307341"/>
                  </a:lnTo>
                  <a:lnTo>
                    <a:pt x="1806794" y="287162"/>
                  </a:lnTo>
                  <a:lnTo>
                    <a:pt x="1782890" y="287162"/>
                  </a:lnTo>
                  <a:lnTo>
                    <a:pt x="1785063" y="263879"/>
                  </a:lnTo>
                  <a:lnTo>
                    <a:pt x="1787236" y="241837"/>
                  </a:lnTo>
                  <a:lnTo>
                    <a:pt x="1790651" y="213276"/>
                  </a:lnTo>
                  <a:lnTo>
                    <a:pt x="1790651" y="213276"/>
                  </a:lnTo>
                  <a:lnTo>
                    <a:pt x="1790651" y="213276"/>
                  </a:lnTo>
                  <a:close/>
                  <a:moveTo>
                    <a:pt x="2941784" y="165778"/>
                  </a:moveTo>
                  <a:lnTo>
                    <a:pt x="2945820" y="165778"/>
                  </a:lnTo>
                  <a:lnTo>
                    <a:pt x="2945820" y="170124"/>
                  </a:lnTo>
                  <a:lnTo>
                    <a:pt x="2946751" y="175402"/>
                  </a:lnTo>
                  <a:lnTo>
                    <a:pt x="2948925" y="177575"/>
                  </a:lnTo>
                  <a:lnTo>
                    <a:pt x="2951098" y="180679"/>
                  </a:lnTo>
                  <a:lnTo>
                    <a:pt x="2953271" y="182853"/>
                  </a:lnTo>
                  <a:lnTo>
                    <a:pt x="2956375" y="185957"/>
                  </a:lnTo>
                  <a:lnTo>
                    <a:pt x="2960411" y="182853"/>
                  </a:lnTo>
                  <a:lnTo>
                    <a:pt x="2961342" y="178506"/>
                  </a:lnTo>
                  <a:lnTo>
                    <a:pt x="2963515" y="177575"/>
                  </a:lnTo>
                  <a:lnTo>
                    <a:pt x="2967551" y="177575"/>
                  </a:lnTo>
                  <a:lnTo>
                    <a:pt x="2972829" y="175402"/>
                  </a:lnTo>
                  <a:lnTo>
                    <a:pt x="2975933" y="185957"/>
                  </a:lnTo>
                  <a:lnTo>
                    <a:pt x="2982142" y="193408"/>
                  </a:lnTo>
                  <a:lnTo>
                    <a:pt x="2987420" y="200858"/>
                  </a:lnTo>
                  <a:lnTo>
                    <a:pt x="2990524" y="210482"/>
                  </a:lnTo>
                  <a:lnTo>
                    <a:pt x="2992697" y="223211"/>
                  </a:lnTo>
                  <a:lnTo>
                    <a:pt x="2992697" y="225384"/>
                  </a:lnTo>
                  <a:lnTo>
                    <a:pt x="2990524" y="227557"/>
                  </a:lnTo>
                  <a:lnTo>
                    <a:pt x="2990524" y="228488"/>
                  </a:lnTo>
                  <a:lnTo>
                    <a:pt x="2990524" y="230661"/>
                  </a:lnTo>
                  <a:lnTo>
                    <a:pt x="2990524" y="232834"/>
                  </a:lnTo>
                  <a:lnTo>
                    <a:pt x="2989593" y="235939"/>
                  </a:lnTo>
                  <a:lnTo>
                    <a:pt x="2978106" y="243390"/>
                  </a:lnTo>
                  <a:lnTo>
                    <a:pt x="2961342" y="250840"/>
                  </a:lnTo>
                  <a:lnTo>
                    <a:pt x="2941474" y="255186"/>
                  </a:lnTo>
                  <a:lnTo>
                    <a:pt x="2921605" y="258291"/>
                  </a:lnTo>
                  <a:lnTo>
                    <a:pt x="2904841" y="260464"/>
                  </a:lnTo>
                  <a:lnTo>
                    <a:pt x="2907014" y="250840"/>
                  </a:lnTo>
                  <a:lnTo>
                    <a:pt x="2909187" y="247736"/>
                  </a:lnTo>
                  <a:lnTo>
                    <a:pt x="2911360" y="243390"/>
                  </a:lnTo>
                  <a:lnTo>
                    <a:pt x="2912292" y="242458"/>
                  </a:lnTo>
                  <a:lnTo>
                    <a:pt x="2914465" y="242458"/>
                  </a:lnTo>
                  <a:lnTo>
                    <a:pt x="2918501" y="240285"/>
                  </a:lnTo>
                  <a:lnTo>
                    <a:pt x="2919432" y="240285"/>
                  </a:lnTo>
                  <a:lnTo>
                    <a:pt x="2921605" y="238112"/>
                  </a:lnTo>
                  <a:lnTo>
                    <a:pt x="2925641" y="235939"/>
                  </a:lnTo>
                  <a:lnTo>
                    <a:pt x="2930919" y="221037"/>
                  </a:lnTo>
                  <a:lnTo>
                    <a:pt x="2930919" y="206136"/>
                  </a:lnTo>
                  <a:lnTo>
                    <a:pt x="2928746" y="192476"/>
                  </a:lnTo>
                  <a:lnTo>
                    <a:pt x="2931850" y="180990"/>
                  </a:lnTo>
                  <a:lnTo>
                    <a:pt x="2941163" y="170435"/>
                  </a:lnTo>
                  <a:lnTo>
                    <a:pt x="2941163" y="165778"/>
                  </a:lnTo>
                  <a:lnTo>
                    <a:pt x="2941784" y="165778"/>
                  </a:lnTo>
                  <a:lnTo>
                    <a:pt x="2941784" y="165778"/>
                  </a:lnTo>
                  <a:close/>
                  <a:moveTo>
                    <a:pt x="148083" y="158327"/>
                  </a:moveTo>
                  <a:lnTo>
                    <a:pt x="167951" y="180369"/>
                  </a:lnTo>
                  <a:lnTo>
                    <a:pt x="193097" y="197133"/>
                  </a:lnTo>
                  <a:lnTo>
                    <a:pt x="224452" y="209861"/>
                  </a:lnTo>
                  <a:lnTo>
                    <a:pt x="226625" y="227867"/>
                  </a:lnTo>
                  <a:lnTo>
                    <a:pt x="231903" y="241527"/>
                  </a:lnTo>
                  <a:lnTo>
                    <a:pt x="237181" y="248978"/>
                  </a:lnTo>
                  <a:lnTo>
                    <a:pt x="244631" y="256428"/>
                  </a:lnTo>
                  <a:lnTo>
                    <a:pt x="252082" y="266983"/>
                  </a:lnTo>
                  <a:lnTo>
                    <a:pt x="239664" y="269157"/>
                  </a:lnTo>
                  <a:lnTo>
                    <a:pt x="227246" y="271330"/>
                  </a:lnTo>
                  <a:lnTo>
                    <a:pt x="215760" y="276607"/>
                  </a:lnTo>
                  <a:lnTo>
                    <a:pt x="208309" y="284058"/>
                  </a:lnTo>
                  <a:lnTo>
                    <a:pt x="207378" y="287162"/>
                  </a:lnTo>
                  <a:lnTo>
                    <a:pt x="205205" y="291509"/>
                  </a:lnTo>
                  <a:lnTo>
                    <a:pt x="203032" y="294613"/>
                  </a:lnTo>
                  <a:lnTo>
                    <a:pt x="200858" y="296786"/>
                  </a:lnTo>
                  <a:lnTo>
                    <a:pt x="197754" y="299891"/>
                  </a:lnTo>
                  <a:lnTo>
                    <a:pt x="186267" y="302064"/>
                  </a:lnTo>
                  <a:lnTo>
                    <a:pt x="170745" y="304237"/>
                  </a:lnTo>
                  <a:lnTo>
                    <a:pt x="151808" y="302064"/>
                  </a:lnTo>
                  <a:lnTo>
                    <a:pt x="137217" y="299891"/>
                  </a:lnTo>
                  <a:lnTo>
                    <a:pt x="134113" y="289335"/>
                  </a:lnTo>
                  <a:lnTo>
                    <a:pt x="131939" y="281885"/>
                  </a:lnTo>
                  <a:lnTo>
                    <a:pt x="129766" y="276607"/>
                  </a:lnTo>
                  <a:lnTo>
                    <a:pt x="124489" y="266983"/>
                  </a:lnTo>
                  <a:lnTo>
                    <a:pt x="148393" y="259533"/>
                  </a:lnTo>
                  <a:lnTo>
                    <a:pt x="148393" y="256428"/>
                  </a:lnTo>
                  <a:lnTo>
                    <a:pt x="129456" y="254255"/>
                  </a:lnTo>
                  <a:lnTo>
                    <a:pt x="117038" y="249909"/>
                  </a:lnTo>
                  <a:lnTo>
                    <a:pt x="107725" y="242458"/>
                  </a:lnTo>
                  <a:lnTo>
                    <a:pt x="106793" y="237181"/>
                  </a:lnTo>
                  <a:lnTo>
                    <a:pt x="102758" y="231903"/>
                  </a:lnTo>
                  <a:lnTo>
                    <a:pt x="100584" y="226625"/>
                  </a:lnTo>
                  <a:lnTo>
                    <a:pt x="100584" y="220417"/>
                  </a:lnTo>
                  <a:lnTo>
                    <a:pt x="100584" y="217312"/>
                  </a:lnTo>
                  <a:lnTo>
                    <a:pt x="100584" y="212966"/>
                  </a:lnTo>
                  <a:lnTo>
                    <a:pt x="102758" y="212966"/>
                  </a:lnTo>
                  <a:lnTo>
                    <a:pt x="104931" y="212034"/>
                  </a:lnTo>
                  <a:lnTo>
                    <a:pt x="107104" y="212034"/>
                  </a:lnTo>
                  <a:lnTo>
                    <a:pt x="108035" y="212034"/>
                  </a:lnTo>
                  <a:lnTo>
                    <a:pt x="112071" y="209861"/>
                  </a:lnTo>
                  <a:lnTo>
                    <a:pt x="113623" y="204894"/>
                  </a:lnTo>
                  <a:lnTo>
                    <a:pt x="113623" y="198685"/>
                  </a:lnTo>
                  <a:lnTo>
                    <a:pt x="113623" y="195581"/>
                  </a:lnTo>
                  <a:lnTo>
                    <a:pt x="114554" y="193408"/>
                  </a:lnTo>
                  <a:lnTo>
                    <a:pt x="116728" y="190303"/>
                  </a:lnTo>
                  <a:lnTo>
                    <a:pt x="118901" y="190303"/>
                  </a:lnTo>
                  <a:lnTo>
                    <a:pt x="121074" y="188130"/>
                  </a:lnTo>
                  <a:lnTo>
                    <a:pt x="122005" y="188130"/>
                  </a:lnTo>
                  <a:lnTo>
                    <a:pt x="124178" y="188130"/>
                  </a:lnTo>
                  <a:lnTo>
                    <a:pt x="127283" y="185957"/>
                  </a:lnTo>
                  <a:lnTo>
                    <a:pt x="129456" y="178506"/>
                  </a:lnTo>
                  <a:lnTo>
                    <a:pt x="131629" y="173229"/>
                  </a:lnTo>
                  <a:lnTo>
                    <a:pt x="133802" y="167951"/>
                  </a:lnTo>
                  <a:lnTo>
                    <a:pt x="136907" y="162674"/>
                  </a:lnTo>
                  <a:lnTo>
                    <a:pt x="139080" y="160500"/>
                  </a:lnTo>
                  <a:lnTo>
                    <a:pt x="141253" y="160500"/>
                  </a:lnTo>
                  <a:lnTo>
                    <a:pt x="142184" y="158327"/>
                  </a:lnTo>
                  <a:lnTo>
                    <a:pt x="144357" y="158327"/>
                  </a:lnTo>
                  <a:lnTo>
                    <a:pt x="148083" y="158327"/>
                  </a:lnTo>
                  <a:lnTo>
                    <a:pt x="148083" y="158327"/>
                  </a:lnTo>
                  <a:lnTo>
                    <a:pt x="148083" y="158327"/>
                  </a:lnTo>
                  <a:close/>
                  <a:moveTo>
                    <a:pt x="1222846" y="138148"/>
                  </a:moveTo>
                  <a:lnTo>
                    <a:pt x="1228124" y="140322"/>
                  </a:lnTo>
                  <a:lnTo>
                    <a:pt x="1233401" y="141253"/>
                  </a:lnTo>
                  <a:lnTo>
                    <a:pt x="1236506" y="143426"/>
                  </a:lnTo>
                  <a:lnTo>
                    <a:pt x="1242714" y="145599"/>
                  </a:lnTo>
                  <a:lnTo>
                    <a:pt x="1242714" y="150877"/>
                  </a:lnTo>
                  <a:lnTo>
                    <a:pt x="1243646" y="155223"/>
                  </a:lnTo>
                  <a:lnTo>
                    <a:pt x="1243646" y="158327"/>
                  </a:lnTo>
                  <a:lnTo>
                    <a:pt x="1245819" y="162674"/>
                  </a:lnTo>
                  <a:lnTo>
                    <a:pt x="1233401" y="162674"/>
                  </a:lnTo>
                  <a:lnTo>
                    <a:pt x="1231228" y="158327"/>
                  </a:lnTo>
                  <a:lnTo>
                    <a:pt x="1229055" y="155223"/>
                  </a:lnTo>
                  <a:lnTo>
                    <a:pt x="1225950" y="150877"/>
                  </a:lnTo>
                  <a:lnTo>
                    <a:pt x="1223777" y="148704"/>
                  </a:lnTo>
                  <a:lnTo>
                    <a:pt x="1223777" y="143426"/>
                  </a:lnTo>
                  <a:lnTo>
                    <a:pt x="1222846" y="138148"/>
                  </a:lnTo>
                  <a:lnTo>
                    <a:pt x="1222846" y="138148"/>
                  </a:lnTo>
                  <a:lnTo>
                    <a:pt x="1222846" y="138148"/>
                  </a:lnTo>
                  <a:close/>
                  <a:moveTo>
                    <a:pt x="1730114" y="113934"/>
                  </a:moveTo>
                  <a:lnTo>
                    <a:pt x="1736323" y="123557"/>
                  </a:lnTo>
                  <a:lnTo>
                    <a:pt x="1741601" y="141563"/>
                  </a:lnTo>
                  <a:lnTo>
                    <a:pt x="1749051" y="158327"/>
                  </a:lnTo>
                  <a:lnTo>
                    <a:pt x="1758365" y="175091"/>
                  </a:lnTo>
                  <a:lnTo>
                    <a:pt x="1763642" y="182542"/>
                  </a:lnTo>
                  <a:lnTo>
                    <a:pt x="1766747" y="178196"/>
                  </a:lnTo>
                  <a:lnTo>
                    <a:pt x="1768920" y="177265"/>
                  </a:lnTo>
                  <a:lnTo>
                    <a:pt x="1772956" y="177265"/>
                  </a:lnTo>
                  <a:lnTo>
                    <a:pt x="1776060" y="175091"/>
                  </a:lnTo>
                  <a:lnTo>
                    <a:pt x="1783511" y="175091"/>
                  </a:lnTo>
                  <a:lnTo>
                    <a:pt x="1783511" y="178196"/>
                  </a:lnTo>
                  <a:lnTo>
                    <a:pt x="1787547" y="178196"/>
                  </a:lnTo>
                  <a:lnTo>
                    <a:pt x="1787547" y="189682"/>
                  </a:lnTo>
                  <a:lnTo>
                    <a:pt x="1759296" y="192787"/>
                  </a:lnTo>
                  <a:lnTo>
                    <a:pt x="1756192" y="222279"/>
                  </a:lnTo>
                  <a:lnTo>
                    <a:pt x="1746878" y="246494"/>
                  </a:lnTo>
                  <a:lnTo>
                    <a:pt x="1739428" y="270709"/>
                  </a:lnTo>
                  <a:lnTo>
                    <a:pt x="1736323" y="290888"/>
                  </a:lnTo>
                  <a:lnTo>
                    <a:pt x="1734150" y="311067"/>
                  </a:lnTo>
                  <a:lnTo>
                    <a:pt x="1734150" y="327831"/>
                  </a:lnTo>
                  <a:lnTo>
                    <a:pt x="1730114" y="343664"/>
                  </a:lnTo>
                  <a:lnTo>
                    <a:pt x="1727010" y="343664"/>
                  </a:lnTo>
                  <a:lnTo>
                    <a:pt x="1727010" y="340559"/>
                  </a:lnTo>
                  <a:lnTo>
                    <a:pt x="1721732" y="333108"/>
                  </a:lnTo>
                  <a:lnTo>
                    <a:pt x="1712419" y="323485"/>
                  </a:lnTo>
                  <a:lnTo>
                    <a:pt x="1701864" y="310756"/>
                  </a:lnTo>
                  <a:lnTo>
                    <a:pt x="1692550" y="298028"/>
                  </a:lnTo>
                  <a:lnTo>
                    <a:pt x="1685100" y="285300"/>
                  </a:lnTo>
                  <a:lnTo>
                    <a:pt x="1681064" y="273813"/>
                  </a:lnTo>
                  <a:lnTo>
                    <a:pt x="1683237" y="266363"/>
                  </a:lnTo>
                  <a:lnTo>
                    <a:pt x="1687273" y="264189"/>
                  </a:lnTo>
                  <a:lnTo>
                    <a:pt x="1690377" y="264189"/>
                  </a:lnTo>
                  <a:lnTo>
                    <a:pt x="1692550" y="264189"/>
                  </a:lnTo>
                  <a:lnTo>
                    <a:pt x="1694723" y="264189"/>
                  </a:lnTo>
                  <a:lnTo>
                    <a:pt x="1695655" y="264189"/>
                  </a:lnTo>
                  <a:lnTo>
                    <a:pt x="1697828" y="264189"/>
                  </a:lnTo>
                  <a:lnTo>
                    <a:pt x="1700001" y="263879"/>
                  </a:lnTo>
                  <a:lnTo>
                    <a:pt x="1703106" y="259533"/>
                  </a:lnTo>
                  <a:lnTo>
                    <a:pt x="1700001" y="259533"/>
                  </a:lnTo>
                  <a:lnTo>
                    <a:pt x="1700001" y="256428"/>
                  </a:lnTo>
                  <a:lnTo>
                    <a:pt x="1683237" y="254255"/>
                  </a:lnTo>
                  <a:lnTo>
                    <a:pt x="1673924" y="248978"/>
                  </a:lnTo>
                  <a:lnTo>
                    <a:pt x="1666473" y="239354"/>
                  </a:lnTo>
                  <a:lnTo>
                    <a:pt x="1673924" y="237181"/>
                  </a:lnTo>
                  <a:lnTo>
                    <a:pt x="1680132" y="235007"/>
                  </a:lnTo>
                  <a:lnTo>
                    <a:pt x="1683237" y="234076"/>
                  </a:lnTo>
                  <a:lnTo>
                    <a:pt x="1687273" y="231903"/>
                  </a:lnTo>
                  <a:lnTo>
                    <a:pt x="1690377" y="229730"/>
                  </a:lnTo>
                  <a:lnTo>
                    <a:pt x="1694413" y="226625"/>
                  </a:lnTo>
                  <a:lnTo>
                    <a:pt x="1694413" y="222279"/>
                  </a:lnTo>
                  <a:lnTo>
                    <a:pt x="1679822" y="222279"/>
                  </a:lnTo>
                  <a:lnTo>
                    <a:pt x="1675786" y="224452"/>
                  </a:lnTo>
                  <a:lnTo>
                    <a:pt x="1672682" y="224452"/>
                  </a:lnTo>
                  <a:lnTo>
                    <a:pt x="1668646" y="226625"/>
                  </a:lnTo>
                  <a:lnTo>
                    <a:pt x="1663369" y="226625"/>
                  </a:lnTo>
                  <a:lnTo>
                    <a:pt x="1654055" y="209861"/>
                  </a:lnTo>
                  <a:lnTo>
                    <a:pt x="1643500" y="193097"/>
                  </a:lnTo>
                  <a:lnTo>
                    <a:pt x="1644431" y="187820"/>
                  </a:lnTo>
                  <a:lnTo>
                    <a:pt x="1644431" y="184715"/>
                  </a:lnTo>
                  <a:lnTo>
                    <a:pt x="1646604" y="182542"/>
                  </a:lnTo>
                  <a:lnTo>
                    <a:pt x="1648778" y="178196"/>
                  </a:lnTo>
                  <a:lnTo>
                    <a:pt x="1648778" y="175091"/>
                  </a:lnTo>
                  <a:lnTo>
                    <a:pt x="1650951" y="169814"/>
                  </a:lnTo>
                  <a:lnTo>
                    <a:pt x="1646915" y="169814"/>
                  </a:lnTo>
                  <a:lnTo>
                    <a:pt x="1646915" y="165468"/>
                  </a:lnTo>
                  <a:lnTo>
                    <a:pt x="1643810" y="167641"/>
                  </a:lnTo>
                  <a:lnTo>
                    <a:pt x="1641637" y="167641"/>
                  </a:lnTo>
                  <a:lnTo>
                    <a:pt x="1639464" y="167641"/>
                  </a:lnTo>
                  <a:lnTo>
                    <a:pt x="1639464" y="167641"/>
                  </a:lnTo>
                  <a:lnTo>
                    <a:pt x="1637291" y="167641"/>
                  </a:lnTo>
                  <a:lnTo>
                    <a:pt x="1637291" y="165468"/>
                  </a:lnTo>
                  <a:lnTo>
                    <a:pt x="1634187" y="162363"/>
                  </a:lnTo>
                  <a:lnTo>
                    <a:pt x="1632013" y="158017"/>
                  </a:lnTo>
                  <a:lnTo>
                    <a:pt x="1629840" y="154912"/>
                  </a:lnTo>
                  <a:lnTo>
                    <a:pt x="1628909" y="152739"/>
                  </a:lnTo>
                  <a:lnTo>
                    <a:pt x="1628909" y="147462"/>
                  </a:lnTo>
                  <a:lnTo>
                    <a:pt x="1626736" y="141253"/>
                  </a:lnTo>
                  <a:lnTo>
                    <a:pt x="1646604" y="128525"/>
                  </a:lnTo>
                  <a:lnTo>
                    <a:pt x="1666473" y="117969"/>
                  </a:lnTo>
                  <a:lnTo>
                    <a:pt x="1668646" y="123247"/>
                  </a:lnTo>
                  <a:lnTo>
                    <a:pt x="1670819" y="128525"/>
                  </a:lnTo>
                  <a:lnTo>
                    <a:pt x="1672992" y="130698"/>
                  </a:lnTo>
                  <a:lnTo>
                    <a:pt x="1676097" y="132871"/>
                  </a:lnTo>
                  <a:lnTo>
                    <a:pt x="1678270" y="132871"/>
                  </a:lnTo>
                  <a:lnTo>
                    <a:pt x="1680443" y="133802"/>
                  </a:lnTo>
                  <a:lnTo>
                    <a:pt x="1683547" y="135975"/>
                  </a:lnTo>
                  <a:lnTo>
                    <a:pt x="1687583" y="138148"/>
                  </a:lnTo>
                  <a:lnTo>
                    <a:pt x="1690688" y="148704"/>
                  </a:lnTo>
                  <a:lnTo>
                    <a:pt x="1692861" y="162363"/>
                  </a:lnTo>
                  <a:lnTo>
                    <a:pt x="1695034" y="175091"/>
                  </a:lnTo>
                  <a:lnTo>
                    <a:pt x="1703416" y="175091"/>
                  </a:lnTo>
                  <a:lnTo>
                    <a:pt x="1703416" y="165468"/>
                  </a:lnTo>
                  <a:lnTo>
                    <a:pt x="1700311" y="154912"/>
                  </a:lnTo>
                  <a:lnTo>
                    <a:pt x="1700311" y="141253"/>
                  </a:lnTo>
                  <a:lnTo>
                    <a:pt x="1703416" y="128525"/>
                  </a:lnTo>
                  <a:lnTo>
                    <a:pt x="1707452" y="117969"/>
                  </a:lnTo>
                  <a:lnTo>
                    <a:pt x="1730114" y="113934"/>
                  </a:lnTo>
                  <a:lnTo>
                    <a:pt x="1730114" y="113934"/>
                  </a:lnTo>
                  <a:lnTo>
                    <a:pt x="1730114" y="113934"/>
                  </a:lnTo>
                  <a:close/>
                  <a:moveTo>
                    <a:pt x="2755827" y="104620"/>
                  </a:moveTo>
                  <a:lnTo>
                    <a:pt x="2761105" y="108966"/>
                  </a:lnTo>
                  <a:lnTo>
                    <a:pt x="2765140" y="112071"/>
                  </a:lnTo>
                  <a:lnTo>
                    <a:pt x="2770418" y="112071"/>
                  </a:lnTo>
                  <a:lnTo>
                    <a:pt x="2775696" y="112071"/>
                  </a:lnTo>
                  <a:lnTo>
                    <a:pt x="2785009" y="114244"/>
                  </a:lnTo>
                  <a:lnTo>
                    <a:pt x="2782836" y="118590"/>
                  </a:lnTo>
                  <a:lnTo>
                    <a:pt x="2782836" y="119522"/>
                  </a:lnTo>
                  <a:lnTo>
                    <a:pt x="2782836" y="121695"/>
                  </a:lnTo>
                  <a:lnTo>
                    <a:pt x="2781905" y="123868"/>
                  </a:lnTo>
                  <a:lnTo>
                    <a:pt x="2781905" y="126041"/>
                  </a:lnTo>
                  <a:lnTo>
                    <a:pt x="2768245" y="133492"/>
                  </a:lnTo>
                  <a:lnTo>
                    <a:pt x="2750550" y="136596"/>
                  </a:lnTo>
                  <a:lnTo>
                    <a:pt x="2731613" y="138769"/>
                  </a:lnTo>
                  <a:lnTo>
                    <a:pt x="2730681" y="134423"/>
                  </a:lnTo>
                  <a:lnTo>
                    <a:pt x="2730681" y="131319"/>
                  </a:lnTo>
                  <a:lnTo>
                    <a:pt x="2728508" y="126972"/>
                  </a:lnTo>
                  <a:lnTo>
                    <a:pt x="2728508" y="121695"/>
                  </a:lnTo>
                  <a:lnTo>
                    <a:pt x="2733786" y="118590"/>
                  </a:lnTo>
                  <a:lnTo>
                    <a:pt x="2737821" y="114244"/>
                  </a:lnTo>
                  <a:lnTo>
                    <a:pt x="2740926" y="112071"/>
                  </a:lnTo>
                  <a:lnTo>
                    <a:pt x="2744961" y="108966"/>
                  </a:lnTo>
                  <a:lnTo>
                    <a:pt x="2748066" y="106793"/>
                  </a:lnTo>
                  <a:lnTo>
                    <a:pt x="2755827" y="104620"/>
                  </a:lnTo>
                  <a:lnTo>
                    <a:pt x="2755827" y="104620"/>
                  </a:lnTo>
                  <a:lnTo>
                    <a:pt x="2755827" y="104620"/>
                  </a:lnTo>
                  <a:close/>
                  <a:moveTo>
                    <a:pt x="2195472" y="104620"/>
                  </a:moveTo>
                  <a:lnTo>
                    <a:pt x="2210063" y="106793"/>
                  </a:lnTo>
                  <a:lnTo>
                    <a:pt x="2220619" y="112071"/>
                  </a:lnTo>
                  <a:lnTo>
                    <a:pt x="2231174" y="118280"/>
                  </a:lnTo>
                  <a:lnTo>
                    <a:pt x="2228069" y="121384"/>
                  </a:lnTo>
                  <a:lnTo>
                    <a:pt x="2225896" y="126662"/>
                  </a:lnTo>
                  <a:lnTo>
                    <a:pt x="2222792" y="128835"/>
                  </a:lnTo>
                  <a:lnTo>
                    <a:pt x="2217514" y="131008"/>
                  </a:lnTo>
                  <a:lnTo>
                    <a:pt x="2211305" y="133181"/>
                  </a:lnTo>
                  <a:lnTo>
                    <a:pt x="2203855" y="133181"/>
                  </a:lnTo>
                  <a:lnTo>
                    <a:pt x="2198577" y="136286"/>
                  </a:lnTo>
                  <a:lnTo>
                    <a:pt x="2193300" y="136286"/>
                  </a:lnTo>
                  <a:lnTo>
                    <a:pt x="2188022" y="138459"/>
                  </a:lnTo>
                  <a:lnTo>
                    <a:pt x="2180571" y="138459"/>
                  </a:lnTo>
                  <a:lnTo>
                    <a:pt x="2180571" y="126972"/>
                  </a:lnTo>
                  <a:lnTo>
                    <a:pt x="2181502" y="119522"/>
                  </a:lnTo>
                  <a:lnTo>
                    <a:pt x="2188953" y="114244"/>
                  </a:lnTo>
                  <a:lnTo>
                    <a:pt x="2195472" y="104620"/>
                  </a:lnTo>
                  <a:lnTo>
                    <a:pt x="2195472" y="104620"/>
                  </a:lnTo>
                  <a:lnTo>
                    <a:pt x="2195472" y="104620"/>
                  </a:lnTo>
                  <a:close/>
                  <a:moveTo>
                    <a:pt x="798156" y="104620"/>
                  </a:moveTo>
                  <a:lnTo>
                    <a:pt x="812747" y="104620"/>
                  </a:lnTo>
                  <a:lnTo>
                    <a:pt x="815852" y="114244"/>
                  </a:lnTo>
                  <a:lnTo>
                    <a:pt x="819887" y="119522"/>
                  </a:lnTo>
                  <a:lnTo>
                    <a:pt x="822992" y="126972"/>
                  </a:lnTo>
                  <a:lnTo>
                    <a:pt x="825165" y="138459"/>
                  </a:lnTo>
                  <a:lnTo>
                    <a:pt x="822060" y="138459"/>
                  </a:lnTo>
                  <a:lnTo>
                    <a:pt x="810574" y="131008"/>
                  </a:lnTo>
                  <a:lnTo>
                    <a:pt x="803123" y="123557"/>
                  </a:lnTo>
                  <a:lnTo>
                    <a:pt x="797846" y="116107"/>
                  </a:lnTo>
                  <a:lnTo>
                    <a:pt x="797846" y="104620"/>
                  </a:lnTo>
                  <a:lnTo>
                    <a:pt x="798156" y="104620"/>
                  </a:lnTo>
                  <a:lnTo>
                    <a:pt x="798156" y="104620"/>
                  </a:lnTo>
                  <a:close/>
                  <a:moveTo>
                    <a:pt x="2852997" y="81337"/>
                  </a:moveTo>
                  <a:lnTo>
                    <a:pt x="2856101" y="81337"/>
                  </a:lnTo>
                  <a:lnTo>
                    <a:pt x="2860137" y="83510"/>
                  </a:lnTo>
                  <a:lnTo>
                    <a:pt x="2861068" y="83510"/>
                  </a:lnTo>
                  <a:lnTo>
                    <a:pt x="2863241" y="83510"/>
                  </a:lnTo>
                  <a:lnTo>
                    <a:pt x="2865415" y="84441"/>
                  </a:lnTo>
                  <a:lnTo>
                    <a:pt x="2861379" y="88788"/>
                  </a:lnTo>
                  <a:lnTo>
                    <a:pt x="2858274" y="91892"/>
                  </a:lnTo>
                  <a:lnTo>
                    <a:pt x="2856101" y="97170"/>
                  </a:lnTo>
                  <a:lnTo>
                    <a:pt x="2853928" y="101516"/>
                  </a:lnTo>
                  <a:lnTo>
                    <a:pt x="2852997" y="108966"/>
                  </a:lnTo>
                  <a:lnTo>
                    <a:pt x="2856101" y="108966"/>
                  </a:lnTo>
                  <a:lnTo>
                    <a:pt x="2860137" y="103689"/>
                  </a:lnTo>
                  <a:lnTo>
                    <a:pt x="2863241" y="99343"/>
                  </a:lnTo>
                  <a:lnTo>
                    <a:pt x="2867277" y="96238"/>
                  </a:lnTo>
                  <a:lnTo>
                    <a:pt x="2872555" y="94065"/>
                  </a:lnTo>
                  <a:lnTo>
                    <a:pt x="2883110" y="104620"/>
                  </a:lnTo>
                  <a:lnTo>
                    <a:pt x="2896770" y="114244"/>
                  </a:lnTo>
                  <a:lnTo>
                    <a:pt x="2905151" y="121695"/>
                  </a:lnTo>
                  <a:lnTo>
                    <a:pt x="2905151" y="145910"/>
                  </a:lnTo>
                  <a:lnTo>
                    <a:pt x="2911360" y="151187"/>
                  </a:lnTo>
                  <a:lnTo>
                    <a:pt x="2916638" y="155533"/>
                  </a:lnTo>
                  <a:lnTo>
                    <a:pt x="2921916" y="156465"/>
                  </a:lnTo>
                  <a:lnTo>
                    <a:pt x="2925952" y="163915"/>
                  </a:lnTo>
                  <a:lnTo>
                    <a:pt x="2929056" y="178817"/>
                  </a:lnTo>
                  <a:lnTo>
                    <a:pt x="2921605" y="188441"/>
                  </a:lnTo>
                  <a:lnTo>
                    <a:pt x="2918501" y="198064"/>
                  </a:lnTo>
                  <a:lnTo>
                    <a:pt x="2911050" y="203342"/>
                  </a:lnTo>
                  <a:lnTo>
                    <a:pt x="2901737" y="205515"/>
                  </a:lnTo>
                  <a:lnTo>
                    <a:pt x="2884972" y="206446"/>
                  </a:lnTo>
                  <a:lnTo>
                    <a:pt x="2872555" y="195891"/>
                  </a:lnTo>
                  <a:lnTo>
                    <a:pt x="2853618" y="186267"/>
                  </a:lnTo>
                  <a:lnTo>
                    <a:pt x="2833749" y="180990"/>
                  </a:lnTo>
                  <a:lnTo>
                    <a:pt x="2813881" y="173539"/>
                  </a:lnTo>
                  <a:lnTo>
                    <a:pt x="2796185" y="166089"/>
                  </a:lnTo>
                  <a:lnTo>
                    <a:pt x="2784699" y="155533"/>
                  </a:lnTo>
                  <a:lnTo>
                    <a:pt x="2792149" y="151187"/>
                  </a:lnTo>
                  <a:lnTo>
                    <a:pt x="2797427" y="148083"/>
                  </a:lnTo>
                  <a:lnTo>
                    <a:pt x="2801463" y="143736"/>
                  </a:lnTo>
                  <a:lnTo>
                    <a:pt x="2803636" y="138459"/>
                  </a:lnTo>
                  <a:lnTo>
                    <a:pt x="2804567" y="128835"/>
                  </a:lnTo>
                  <a:lnTo>
                    <a:pt x="2803636" y="125731"/>
                  </a:lnTo>
                  <a:lnTo>
                    <a:pt x="2801463" y="119522"/>
                  </a:lnTo>
                  <a:lnTo>
                    <a:pt x="2801463" y="111760"/>
                  </a:lnTo>
                  <a:lnTo>
                    <a:pt x="2801463" y="104310"/>
                  </a:lnTo>
                  <a:lnTo>
                    <a:pt x="2801463" y="103378"/>
                  </a:lnTo>
                  <a:lnTo>
                    <a:pt x="2803636" y="103378"/>
                  </a:lnTo>
                  <a:lnTo>
                    <a:pt x="2803636" y="103378"/>
                  </a:lnTo>
                  <a:lnTo>
                    <a:pt x="2803636" y="103378"/>
                  </a:lnTo>
                  <a:lnTo>
                    <a:pt x="2803636" y="103378"/>
                  </a:lnTo>
                  <a:lnTo>
                    <a:pt x="2804567" y="101205"/>
                  </a:lnTo>
                  <a:lnTo>
                    <a:pt x="2821331" y="96859"/>
                  </a:lnTo>
                  <a:lnTo>
                    <a:pt x="2839027" y="88477"/>
                  </a:lnTo>
                  <a:lnTo>
                    <a:pt x="2852997" y="81337"/>
                  </a:lnTo>
                  <a:lnTo>
                    <a:pt x="2852997" y="81337"/>
                  </a:lnTo>
                  <a:lnTo>
                    <a:pt x="2852997" y="81337"/>
                  </a:lnTo>
                  <a:close/>
                  <a:moveTo>
                    <a:pt x="2621404" y="76991"/>
                  </a:moveTo>
                  <a:lnTo>
                    <a:pt x="2631959" y="76991"/>
                  </a:lnTo>
                  <a:lnTo>
                    <a:pt x="2646550" y="91892"/>
                  </a:lnTo>
                  <a:lnTo>
                    <a:pt x="2665487" y="104620"/>
                  </a:lnTo>
                  <a:lnTo>
                    <a:pt x="2665487" y="108656"/>
                  </a:lnTo>
                  <a:lnTo>
                    <a:pt x="2661451" y="108656"/>
                  </a:lnTo>
                  <a:lnTo>
                    <a:pt x="2661451" y="113934"/>
                  </a:lnTo>
                  <a:lnTo>
                    <a:pt x="2643756" y="104310"/>
                  </a:lnTo>
                  <a:lnTo>
                    <a:pt x="2631338" y="91582"/>
                  </a:lnTo>
                  <a:lnTo>
                    <a:pt x="2621404" y="76991"/>
                  </a:lnTo>
                  <a:lnTo>
                    <a:pt x="2621404" y="76991"/>
                  </a:lnTo>
                  <a:lnTo>
                    <a:pt x="2621404" y="76991"/>
                  </a:lnTo>
                  <a:close/>
                  <a:moveTo>
                    <a:pt x="2255078" y="71713"/>
                  </a:moveTo>
                  <a:lnTo>
                    <a:pt x="2269669" y="76059"/>
                  </a:lnTo>
                  <a:lnTo>
                    <a:pt x="2281155" y="79164"/>
                  </a:lnTo>
                  <a:lnTo>
                    <a:pt x="2291711" y="84441"/>
                  </a:lnTo>
                  <a:lnTo>
                    <a:pt x="2291711" y="94065"/>
                  </a:lnTo>
                  <a:lnTo>
                    <a:pt x="2282397" y="96238"/>
                  </a:lnTo>
                  <a:lnTo>
                    <a:pt x="2274015" y="99343"/>
                  </a:lnTo>
                  <a:lnTo>
                    <a:pt x="2260356" y="101516"/>
                  </a:lnTo>
                  <a:lnTo>
                    <a:pt x="2255078" y="103689"/>
                  </a:lnTo>
                  <a:lnTo>
                    <a:pt x="2251974" y="104620"/>
                  </a:lnTo>
                  <a:lnTo>
                    <a:pt x="2245765" y="104620"/>
                  </a:lnTo>
                  <a:lnTo>
                    <a:pt x="2240487" y="104620"/>
                  </a:lnTo>
                  <a:lnTo>
                    <a:pt x="2240487" y="94065"/>
                  </a:lnTo>
                  <a:lnTo>
                    <a:pt x="2244523" y="88788"/>
                  </a:lnTo>
                  <a:lnTo>
                    <a:pt x="2249800" y="81337"/>
                  </a:lnTo>
                  <a:lnTo>
                    <a:pt x="2255078" y="71713"/>
                  </a:lnTo>
                  <a:lnTo>
                    <a:pt x="2255078" y="71713"/>
                  </a:lnTo>
                  <a:lnTo>
                    <a:pt x="2255078" y="71713"/>
                  </a:lnTo>
                  <a:close/>
                  <a:moveTo>
                    <a:pt x="1810520" y="61158"/>
                  </a:moveTo>
                  <a:lnTo>
                    <a:pt x="1810520" y="81337"/>
                  </a:lnTo>
                  <a:lnTo>
                    <a:pt x="1817970" y="81337"/>
                  </a:lnTo>
                  <a:lnTo>
                    <a:pt x="1822006" y="79164"/>
                  </a:lnTo>
                  <a:lnTo>
                    <a:pt x="1825111" y="79164"/>
                  </a:lnTo>
                  <a:lnTo>
                    <a:pt x="1829146" y="79164"/>
                  </a:lnTo>
                  <a:lnTo>
                    <a:pt x="1830078" y="79164"/>
                  </a:lnTo>
                  <a:lnTo>
                    <a:pt x="1834114" y="81337"/>
                  </a:lnTo>
                  <a:lnTo>
                    <a:pt x="1839391" y="84441"/>
                  </a:lnTo>
                  <a:lnTo>
                    <a:pt x="1839391" y="94065"/>
                  </a:lnTo>
                  <a:lnTo>
                    <a:pt x="1843427" y="96238"/>
                  </a:lnTo>
                  <a:lnTo>
                    <a:pt x="1848705" y="96238"/>
                  </a:lnTo>
                  <a:lnTo>
                    <a:pt x="1851809" y="94065"/>
                  </a:lnTo>
                  <a:lnTo>
                    <a:pt x="1858018" y="94065"/>
                  </a:lnTo>
                  <a:lnTo>
                    <a:pt x="1858949" y="91892"/>
                  </a:lnTo>
                  <a:lnTo>
                    <a:pt x="1862985" y="94065"/>
                  </a:lnTo>
                  <a:lnTo>
                    <a:pt x="1866090" y="97170"/>
                  </a:lnTo>
                  <a:lnTo>
                    <a:pt x="1870125" y="103378"/>
                  </a:lnTo>
                  <a:lnTo>
                    <a:pt x="1873230" y="108656"/>
                  </a:lnTo>
                  <a:lnTo>
                    <a:pt x="1867952" y="121384"/>
                  </a:lnTo>
                  <a:lnTo>
                    <a:pt x="1862675" y="134113"/>
                  </a:lnTo>
                  <a:lnTo>
                    <a:pt x="1858639" y="149014"/>
                  </a:lnTo>
                  <a:lnTo>
                    <a:pt x="1846221" y="149014"/>
                  </a:lnTo>
                  <a:lnTo>
                    <a:pt x="1836908" y="153360"/>
                  </a:lnTo>
                  <a:lnTo>
                    <a:pt x="1828526" y="158638"/>
                  </a:lnTo>
                  <a:lnTo>
                    <a:pt x="1813935" y="162984"/>
                  </a:lnTo>
                  <a:lnTo>
                    <a:pt x="1804621" y="155533"/>
                  </a:lnTo>
                  <a:lnTo>
                    <a:pt x="1792203" y="151187"/>
                  </a:lnTo>
                  <a:lnTo>
                    <a:pt x="1779786" y="145910"/>
                  </a:lnTo>
                  <a:lnTo>
                    <a:pt x="1777613" y="141563"/>
                  </a:lnTo>
                  <a:lnTo>
                    <a:pt x="1777613" y="138459"/>
                  </a:lnTo>
                  <a:lnTo>
                    <a:pt x="1775439" y="134113"/>
                  </a:lnTo>
                  <a:lnTo>
                    <a:pt x="1773266" y="128835"/>
                  </a:lnTo>
                  <a:lnTo>
                    <a:pt x="1767989" y="123557"/>
                  </a:lnTo>
                  <a:lnTo>
                    <a:pt x="1762711" y="118280"/>
                  </a:lnTo>
                  <a:lnTo>
                    <a:pt x="1758675" y="113934"/>
                  </a:lnTo>
                  <a:lnTo>
                    <a:pt x="1755571" y="106483"/>
                  </a:lnTo>
                  <a:lnTo>
                    <a:pt x="1753398" y="93755"/>
                  </a:lnTo>
                  <a:lnTo>
                    <a:pt x="1760848" y="84131"/>
                  </a:lnTo>
                  <a:lnTo>
                    <a:pt x="1766126" y="76680"/>
                  </a:lnTo>
                  <a:lnTo>
                    <a:pt x="1773577" y="76680"/>
                  </a:lnTo>
                  <a:lnTo>
                    <a:pt x="1779786" y="78853"/>
                  </a:lnTo>
                  <a:lnTo>
                    <a:pt x="1787236" y="81026"/>
                  </a:lnTo>
                  <a:lnTo>
                    <a:pt x="1794687" y="81026"/>
                  </a:lnTo>
                  <a:lnTo>
                    <a:pt x="1794687" y="68298"/>
                  </a:lnTo>
                  <a:lnTo>
                    <a:pt x="1797791" y="66125"/>
                  </a:lnTo>
                  <a:lnTo>
                    <a:pt x="1801827" y="63952"/>
                  </a:lnTo>
                  <a:lnTo>
                    <a:pt x="1802759" y="63952"/>
                  </a:lnTo>
                  <a:lnTo>
                    <a:pt x="1806794" y="61779"/>
                  </a:lnTo>
                  <a:lnTo>
                    <a:pt x="1810520" y="61158"/>
                  </a:lnTo>
                  <a:lnTo>
                    <a:pt x="1810520" y="61158"/>
                  </a:lnTo>
                  <a:lnTo>
                    <a:pt x="1810520" y="61158"/>
                  </a:lnTo>
                  <a:close/>
                  <a:moveTo>
                    <a:pt x="2281155" y="47498"/>
                  </a:moveTo>
                  <a:lnTo>
                    <a:pt x="2295747" y="47498"/>
                  </a:lnTo>
                  <a:lnTo>
                    <a:pt x="2304129" y="57122"/>
                  </a:lnTo>
                  <a:lnTo>
                    <a:pt x="2313442" y="62400"/>
                  </a:lnTo>
                  <a:lnTo>
                    <a:pt x="2320893" y="69850"/>
                  </a:lnTo>
                  <a:lnTo>
                    <a:pt x="2328343" y="81337"/>
                  </a:lnTo>
                  <a:lnTo>
                    <a:pt x="2311579" y="81337"/>
                  </a:lnTo>
                  <a:lnTo>
                    <a:pt x="2301024" y="69850"/>
                  </a:lnTo>
                  <a:lnTo>
                    <a:pt x="2289538" y="61468"/>
                  </a:lnTo>
                  <a:lnTo>
                    <a:pt x="2281155" y="47498"/>
                  </a:lnTo>
                  <a:lnTo>
                    <a:pt x="2281155" y="47498"/>
                  </a:lnTo>
                  <a:lnTo>
                    <a:pt x="2281155" y="47498"/>
                  </a:lnTo>
                  <a:close/>
                  <a:moveTo>
                    <a:pt x="439281" y="47498"/>
                  </a:moveTo>
                  <a:lnTo>
                    <a:pt x="451699" y="47498"/>
                  </a:lnTo>
                  <a:lnTo>
                    <a:pt x="456976" y="51844"/>
                  </a:lnTo>
                  <a:lnTo>
                    <a:pt x="461012" y="54949"/>
                  </a:lnTo>
                  <a:lnTo>
                    <a:pt x="463185" y="59295"/>
                  </a:lnTo>
                  <a:lnTo>
                    <a:pt x="466290" y="64573"/>
                  </a:lnTo>
                  <a:lnTo>
                    <a:pt x="468463" y="68919"/>
                  </a:lnTo>
                  <a:lnTo>
                    <a:pt x="477776" y="59295"/>
                  </a:lnTo>
                  <a:lnTo>
                    <a:pt x="488331" y="54949"/>
                  </a:lnTo>
                  <a:lnTo>
                    <a:pt x="505095" y="57122"/>
                  </a:lnTo>
                  <a:lnTo>
                    <a:pt x="505095" y="72023"/>
                  </a:lnTo>
                  <a:lnTo>
                    <a:pt x="528068" y="74197"/>
                  </a:lnTo>
                  <a:lnTo>
                    <a:pt x="548868" y="77301"/>
                  </a:lnTo>
                  <a:lnTo>
                    <a:pt x="566564" y="81647"/>
                  </a:lnTo>
                  <a:lnTo>
                    <a:pt x="586432" y="83820"/>
                  </a:lnTo>
                  <a:lnTo>
                    <a:pt x="608474" y="81647"/>
                  </a:lnTo>
                  <a:lnTo>
                    <a:pt x="608474" y="94376"/>
                  </a:lnTo>
                  <a:lnTo>
                    <a:pt x="612510" y="94376"/>
                  </a:lnTo>
                  <a:lnTo>
                    <a:pt x="615614" y="94376"/>
                  </a:lnTo>
                  <a:lnTo>
                    <a:pt x="617787" y="94376"/>
                  </a:lnTo>
                  <a:lnTo>
                    <a:pt x="619960" y="96549"/>
                  </a:lnTo>
                  <a:lnTo>
                    <a:pt x="622133" y="97480"/>
                  </a:lnTo>
                  <a:lnTo>
                    <a:pt x="618098" y="97480"/>
                  </a:lnTo>
                  <a:lnTo>
                    <a:pt x="601023" y="108656"/>
                  </a:lnTo>
                  <a:lnTo>
                    <a:pt x="581155" y="121384"/>
                  </a:lnTo>
                  <a:lnTo>
                    <a:pt x="557250" y="132871"/>
                  </a:lnTo>
                  <a:lnTo>
                    <a:pt x="535209" y="145599"/>
                  </a:lnTo>
                  <a:lnTo>
                    <a:pt x="519686" y="156154"/>
                  </a:lnTo>
                  <a:lnTo>
                    <a:pt x="508200" y="165778"/>
                  </a:lnTo>
                  <a:lnTo>
                    <a:pt x="524964" y="165778"/>
                  </a:lnTo>
                  <a:lnTo>
                    <a:pt x="530241" y="162674"/>
                  </a:lnTo>
                  <a:lnTo>
                    <a:pt x="535519" y="160500"/>
                  </a:lnTo>
                  <a:lnTo>
                    <a:pt x="541728" y="158327"/>
                  </a:lnTo>
                  <a:lnTo>
                    <a:pt x="549179" y="158327"/>
                  </a:lnTo>
                  <a:lnTo>
                    <a:pt x="549179" y="162674"/>
                  </a:lnTo>
                  <a:lnTo>
                    <a:pt x="527137" y="178506"/>
                  </a:lnTo>
                  <a:lnTo>
                    <a:pt x="508200" y="195270"/>
                  </a:lnTo>
                  <a:lnTo>
                    <a:pt x="492677" y="212034"/>
                  </a:lnTo>
                  <a:lnTo>
                    <a:pt x="473740" y="226936"/>
                  </a:lnTo>
                  <a:lnTo>
                    <a:pt x="453872" y="239664"/>
                  </a:lnTo>
                  <a:lnTo>
                    <a:pt x="427794" y="247115"/>
                  </a:lnTo>
                  <a:lnTo>
                    <a:pt x="427794" y="259843"/>
                  </a:lnTo>
                  <a:lnTo>
                    <a:pt x="415377" y="262016"/>
                  </a:lnTo>
                  <a:lnTo>
                    <a:pt x="400786" y="267294"/>
                  </a:lnTo>
                  <a:lnTo>
                    <a:pt x="392403" y="274745"/>
                  </a:lnTo>
                  <a:lnTo>
                    <a:pt x="397681" y="279091"/>
                  </a:lnTo>
                  <a:lnTo>
                    <a:pt x="400786" y="282195"/>
                  </a:lnTo>
                  <a:lnTo>
                    <a:pt x="402959" y="284368"/>
                  </a:lnTo>
                  <a:lnTo>
                    <a:pt x="402959" y="287473"/>
                  </a:lnTo>
                  <a:lnTo>
                    <a:pt x="402959" y="291819"/>
                  </a:lnTo>
                  <a:lnTo>
                    <a:pt x="400786" y="297097"/>
                  </a:lnTo>
                  <a:lnTo>
                    <a:pt x="400786" y="304547"/>
                  </a:lnTo>
                  <a:lnTo>
                    <a:pt x="361048" y="307652"/>
                  </a:lnTo>
                  <a:lnTo>
                    <a:pt x="361048" y="311998"/>
                  </a:lnTo>
                  <a:lnTo>
                    <a:pt x="366326" y="314171"/>
                  </a:lnTo>
                  <a:lnTo>
                    <a:pt x="368499" y="314171"/>
                  </a:lnTo>
                  <a:lnTo>
                    <a:pt x="371604" y="314171"/>
                  </a:lnTo>
                  <a:lnTo>
                    <a:pt x="371604" y="314171"/>
                  </a:lnTo>
                  <a:lnTo>
                    <a:pt x="373777" y="315103"/>
                  </a:lnTo>
                  <a:lnTo>
                    <a:pt x="373777" y="317276"/>
                  </a:lnTo>
                  <a:lnTo>
                    <a:pt x="377813" y="321622"/>
                  </a:lnTo>
                  <a:lnTo>
                    <a:pt x="371604" y="321622"/>
                  </a:lnTo>
                  <a:lnTo>
                    <a:pt x="363222" y="324726"/>
                  </a:lnTo>
                  <a:lnTo>
                    <a:pt x="351735" y="329073"/>
                  </a:lnTo>
                  <a:lnTo>
                    <a:pt x="341180" y="332177"/>
                  </a:lnTo>
                  <a:lnTo>
                    <a:pt x="344284" y="334350"/>
                  </a:lnTo>
                  <a:lnTo>
                    <a:pt x="346458" y="334350"/>
                  </a:lnTo>
                  <a:lnTo>
                    <a:pt x="348631" y="334350"/>
                  </a:lnTo>
                  <a:lnTo>
                    <a:pt x="349562" y="336523"/>
                  </a:lnTo>
                  <a:lnTo>
                    <a:pt x="351735" y="336523"/>
                  </a:lnTo>
                  <a:lnTo>
                    <a:pt x="349562" y="339628"/>
                  </a:lnTo>
                  <a:lnTo>
                    <a:pt x="348631" y="343974"/>
                  </a:lnTo>
                  <a:lnTo>
                    <a:pt x="346458" y="344905"/>
                  </a:lnTo>
                  <a:lnTo>
                    <a:pt x="348631" y="347078"/>
                  </a:lnTo>
                  <a:lnTo>
                    <a:pt x="348631" y="349252"/>
                  </a:lnTo>
                  <a:lnTo>
                    <a:pt x="349562" y="352356"/>
                  </a:lnTo>
                  <a:lnTo>
                    <a:pt x="351735" y="356702"/>
                  </a:lnTo>
                  <a:lnTo>
                    <a:pt x="344284" y="358875"/>
                  </a:lnTo>
                  <a:lnTo>
                    <a:pt x="339007" y="358875"/>
                  </a:lnTo>
                  <a:lnTo>
                    <a:pt x="333729" y="358875"/>
                  </a:lnTo>
                  <a:lnTo>
                    <a:pt x="327520" y="361980"/>
                  </a:lnTo>
                  <a:lnTo>
                    <a:pt x="346458" y="361980"/>
                  </a:lnTo>
                  <a:lnTo>
                    <a:pt x="361048" y="366326"/>
                  </a:lnTo>
                  <a:lnTo>
                    <a:pt x="361048" y="373777"/>
                  </a:lnTo>
                  <a:lnTo>
                    <a:pt x="337144" y="373777"/>
                  </a:lnTo>
                  <a:lnTo>
                    <a:pt x="334971" y="379054"/>
                  </a:lnTo>
                  <a:lnTo>
                    <a:pt x="334971" y="381227"/>
                  </a:lnTo>
                  <a:lnTo>
                    <a:pt x="334971" y="382159"/>
                  </a:lnTo>
                  <a:lnTo>
                    <a:pt x="334040" y="384332"/>
                  </a:lnTo>
                  <a:lnTo>
                    <a:pt x="331867" y="386505"/>
                  </a:lnTo>
                  <a:lnTo>
                    <a:pt x="322553" y="389609"/>
                  </a:lnTo>
                  <a:lnTo>
                    <a:pt x="310135" y="389609"/>
                  </a:lnTo>
                  <a:lnTo>
                    <a:pt x="297717" y="389609"/>
                  </a:lnTo>
                  <a:lnTo>
                    <a:pt x="285300" y="382159"/>
                  </a:lnTo>
                  <a:lnTo>
                    <a:pt x="268536" y="382159"/>
                  </a:lnTo>
                  <a:lnTo>
                    <a:pt x="251772" y="384332"/>
                  </a:lnTo>
                  <a:lnTo>
                    <a:pt x="234076" y="386505"/>
                  </a:lnTo>
                  <a:lnTo>
                    <a:pt x="217312" y="384332"/>
                  </a:lnTo>
                  <a:lnTo>
                    <a:pt x="200548" y="379054"/>
                  </a:lnTo>
                  <a:lnTo>
                    <a:pt x="199617" y="376881"/>
                  </a:lnTo>
                  <a:lnTo>
                    <a:pt x="199617" y="374708"/>
                  </a:lnTo>
                  <a:lnTo>
                    <a:pt x="197444" y="374708"/>
                  </a:lnTo>
                  <a:lnTo>
                    <a:pt x="197444" y="372535"/>
                  </a:lnTo>
                  <a:lnTo>
                    <a:pt x="197444" y="368189"/>
                  </a:lnTo>
                  <a:lnTo>
                    <a:pt x="200548" y="368189"/>
                  </a:lnTo>
                  <a:lnTo>
                    <a:pt x="202721" y="365084"/>
                  </a:lnTo>
                  <a:lnTo>
                    <a:pt x="206757" y="360738"/>
                  </a:lnTo>
                  <a:lnTo>
                    <a:pt x="207688" y="358565"/>
                  </a:lnTo>
                  <a:lnTo>
                    <a:pt x="211724" y="357634"/>
                  </a:lnTo>
                  <a:lnTo>
                    <a:pt x="213897" y="353287"/>
                  </a:lnTo>
                  <a:lnTo>
                    <a:pt x="217002" y="348010"/>
                  </a:lnTo>
                  <a:lnTo>
                    <a:pt x="209551" y="345837"/>
                  </a:lnTo>
                  <a:lnTo>
                    <a:pt x="204273" y="342732"/>
                  </a:lnTo>
                  <a:lnTo>
                    <a:pt x="200238" y="336523"/>
                  </a:lnTo>
                  <a:lnTo>
                    <a:pt x="199306" y="331246"/>
                  </a:lnTo>
                  <a:lnTo>
                    <a:pt x="197133" y="323795"/>
                  </a:lnTo>
                  <a:lnTo>
                    <a:pt x="204584" y="323795"/>
                  </a:lnTo>
                  <a:lnTo>
                    <a:pt x="217002" y="320691"/>
                  </a:lnTo>
                  <a:lnTo>
                    <a:pt x="231593" y="323795"/>
                  </a:lnTo>
                  <a:lnTo>
                    <a:pt x="244010" y="329073"/>
                  </a:lnTo>
                  <a:lnTo>
                    <a:pt x="256428" y="335281"/>
                  </a:lnTo>
                  <a:lnTo>
                    <a:pt x="256428" y="327831"/>
                  </a:lnTo>
                  <a:lnTo>
                    <a:pt x="244010" y="321622"/>
                  </a:lnTo>
                  <a:lnTo>
                    <a:pt x="233455" y="316344"/>
                  </a:lnTo>
                  <a:lnTo>
                    <a:pt x="224142" y="306720"/>
                  </a:lnTo>
                  <a:lnTo>
                    <a:pt x="227246" y="306720"/>
                  </a:lnTo>
                  <a:lnTo>
                    <a:pt x="236560" y="293061"/>
                  </a:lnTo>
                  <a:lnTo>
                    <a:pt x="248046" y="283437"/>
                  </a:lnTo>
                  <a:lnTo>
                    <a:pt x="262637" y="275986"/>
                  </a:lnTo>
                  <a:lnTo>
                    <a:pt x="280333" y="270709"/>
                  </a:lnTo>
                  <a:lnTo>
                    <a:pt x="280333" y="266983"/>
                  </a:lnTo>
                  <a:lnTo>
                    <a:pt x="263568" y="261706"/>
                  </a:lnTo>
                  <a:lnTo>
                    <a:pt x="251151" y="252082"/>
                  </a:lnTo>
                  <a:lnTo>
                    <a:pt x="240595" y="239354"/>
                  </a:lnTo>
                  <a:lnTo>
                    <a:pt x="231282" y="226625"/>
                  </a:lnTo>
                  <a:lnTo>
                    <a:pt x="236560" y="224452"/>
                  </a:lnTo>
                  <a:lnTo>
                    <a:pt x="240595" y="224452"/>
                  </a:lnTo>
                  <a:lnTo>
                    <a:pt x="245873" y="222279"/>
                  </a:lnTo>
                  <a:lnTo>
                    <a:pt x="251151" y="222279"/>
                  </a:lnTo>
                  <a:lnTo>
                    <a:pt x="258601" y="227557"/>
                  </a:lnTo>
                  <a:lnTo>
                    <a:pt x="263879" y="233766"/>
                  </a:lnTo>
                  <a:lnTo>
                    <a:pt x="271330" y="239043"/>
                  </a:lnTo>
                  <a:lnTo>
                    <a:pt x="271330" y="234697"/>
                  </a:lnTo>
                  <a:lnTo>
                    <a:pt x="270398" y="231593"/>
                  </a:lnTo>
                  <a:lnTo>
                    <a:pt x="268225" y="231593"/>
                  </a:lnTo>
                  <a:lnTo>
                    <a:pt x="268225" y="229419"/>
                  </a:lnTo>
                  <a:lnTo>
                    <a:pt x="266052" y="227246"/>
                  </a:lnTo>
                  <a:lnTo>
                    <a:pt x="266052" y="226315"/>
                  </a:lnTo>
                  <a:lnTo>
                    <a:pt x="263879" y="221969"/>
                  </a:lnTo>
                  <a:lnTo>
                    <a:pt x="267915" y="221969"/>
                  </a:lnTo>
                  <a:lnTo>
                    <a:pt x="267915" y="218864"/>
                  </a:lnTo>
                  <a:lnTo>
                    <a:pt x="284679" y="212655"/>
                  </a:lnTo>
                  <a:lnTo>
                    <a:pt x="300201" y="209551"/>
                  </a:lnTo>
                  <a:lnTo>
                    <a:pt x="316965" y="207378"/>
                  </a:lnTo>
                  <a:lnTo>
                    <a:pt x="336834" y="209551"/>
                  </a:lnTo>
                  <a:lnTo>
                    <a:pt x="327520" y="198064"/>
                  </a:lnTo>
                  <a:lnTo>
                    <a:pt x="339007" y="194960"/>
                  </a:lnTo>
                  <a:lnTo>
                    <a:pt x="351425" y="189682"/>
                  </a:lnTo>
                  <a:lnTo>
                    <a:pt x="363842" y="184405"/>
                  </a:lnTo>
                  <a:lnTo>
                    <a:pt x="371293" y="178196"/>
                  </a:lnTo>
                  <a:lnTo>
                    <a:pt x="377502" y="178196"/>
                  </a:lnTo>
                  <a:lnTo>
                    <a:pt x="377502" y="175091"/>
                  </a:lnTo>
                  <a:lnTo>
                    <a:pt x="368189" y="175091"/>
                  </a:lnTo>
                  <a:lnTo>
                    <a:pt x="364153" y="177265"/>
                  </a:lnTo>
                  <a:lnTo>
                    <a:pt x="361048" y="178196"/>
                  </a:lnTo>
                  <a:lnTo>
                    <a:pt x="358875" y="178196"/>
                  </a:lnTo>
                  <a:lnTo>
                    <a:pt x="356702" y="178196"/>
                  </a:lnTo>
                  <a:lnTo>
                    <a:pt x="355771" y="178196"/>
                  </a:lnTo>
                  <a:lnTo>
                    <a:pt x="353598" y="177265"/>
                  </a:lnTo>
                  <a:lnTo>
                    <a:pt x="351425" y="175091"/>
                  </a:lnTo>
                  <a:lnTo>
                    <a:pt x="348320" y="175091"/>
                  </a:lnTo>
                  <a:lnTo>
                    <a:pt x="344284" y="178196"/>
                  </a:lnTo>
                  <a:lnTo>
                    <a:pt x="339007" y="184405"/>
                  </a:lnTo>
                  <a:lnTo>
                    <a:pt x="333729" y="189682"/>
                  </a:lnTo>
                  <a:lnTo>
                    <a:pt x="329693" y="194960"/>
                  </a:lnTo>
                  <a:lnTo>
                    <a:pt x="324416" y="198064"/>
                  </a:lnTo>
                  <a:lnTo>
                    <a:pt x="304547" y="204273"/>
                  </a:lnTo>
                  <a:lnTo>
                    <a:pt x="285610" y="204273"/>
                  </a:lnTo>
                  <a:lnTo>
                    <a:pt x="267915" y="199927"/>
                  </a:lnTo>
                  <a:lnTo>
                    <a:pt x="251151" y="192476"/>
                  </a:lnTo>
                  <a:lnTo>
                    <a:pt x="248978" y="192476"/>
                  </a:lnTo>
                  <a:lnTo>
                    <a:pt x="245873" y="194650"/>
                  </a:lnTo>
                  <a:lnTo>
                    <a:pt x="240595" y="196823"/>
                  </a:lnTo>
                  <a:lnTo>
                    <a:pt x="236560" y="197754"/>
                  </a:lnTo>
                  <a:lnTo>
                    <a:pt x="233455" y="199927"/>
                  </a:lnTo>
                  <a:lnTo>
                    <a:pt x="227246" y="202100"/>
                  </a:lnTo>
                  <a:lnTo>
                    <a:pt x="224142" y="192476"/>
                  </a:lnTo>
                  <a:lnTo>
                    <a:pt x="227246" y="191545"/>
                  </a:lnTo>
                  <a:lnTo>
                    <a:pt x="227246" y="191545"/>
                  </a:lnTo>
                  <a:lnTo>
                    <a:pt x="229419" y="189372"/>
                  </a:lnTo>
                  <a:lnTo>
                    <a:pt x="231593" y="185026"/>
                  </a:lnTo>
                  <a:lnTo>
                    <a:pt x="221037" y="185026"/>
                  </a:lnTo>
                  <a:lnTo>
                    <a:pt x="217002" y="187199"/>
                  </a:lnTo>
                  <a:lnTo>
                    <a:pt x="211724" y="189372"/>
                  </a:lnTo>
                  <a:lnTo>
                    <a:pt x="206446" y="189372"/>
                  </a:lnTo>
                  <a:lnTo>
                    <a:pt x="200238" y="189372"/>
                  </a:lnTo>
                  <a:lnTo>
                    <a:pt x="197133" y="177885"/>
                  </a:lnTo>
                  <a:lnTo>
                    <a:pt x="200238" y="176954"/>
                  </a:lnTo>
                  <a:lnTo>
                    <a:pt x="202411" y="176954"/>
                  </a:lnTo>
                  <a:lnTo>
                    <a:pt x="204584" y="176954"/>
                  </a:lnTo>
                  <a:lnTo>
                    <a:pt x="206757" y="174781"/>
                  </a:lnTo>
                  <a:lnTo>
                    <a:pt x="207688" y="174781"/>
                  </a:lnTo>
                  <a:lnTo>
                    <a:pt x="184715" y="177885"/>
                  </a:lnTo>
                  <a:lnTo>
                    <a:pt x="182542" y="172608"/>
                  </a:lnTo>
                  <a:lnTo>
                    <a:pt x="178506" y="169503"/>
                  </a:lnTo>
                  <a:lnTo>
                    <a:pt x="177575" y="167330"/>
                  </a:lnTo>
                  <a:lnTo>
                    <a:pt x="175402" y="162984"/>
                  </a:lnTo>
                  <a:lnTo>
                    <a:pt x="171366" y="157706"/>
                  </a:lnTo>
                  <a:lnTo>
                    <a:pt x="177575" y="155533"/>
                  </a:lnTo>
                  <a:lnTo>
                    <a:pt x="180679" y="155533"/>
                  </a:lnTo>
                  <a:lnTo>
                    <a:pt x="182853" y="155533"/>
                  </a:lnTo>
                  <a:lnTo>
                    <a:pt x="185026" y="155533"/>
                  </a:lnTo>
                  <a:lnTo>
                    <a:pt x="185026" y="155223"/>
                  </a:lnTo>
                  <a:lnTo>
                    <a:pt x="185957" y="153050"/>
                  </a:lnTo>
                  <a:lnTo>
                    <a:pt x="188130" y="148704"/>
                  </a:lnTo>
                  <a:lnTo>
                    <a:pt x="180679" y="147772"/>
                  </a:lnTo>
                  <a:lnTo>
                    <a:pt x="173229" y="145599"/>
                  </a:lnTo>
                  <a:lnTo>
                    <a:pt x="170124" y="141253"/>
                  </a:lnTo>
                  <a:lnTo>
                    <a:pt x="163915" y="138148"/>
                  </a:lnTo>
                  <a:lnTo>
                    <a:pt x="167951" y="138148"/>
                  </a:lnTo>
                  <a:lnTo>
                    <a:pt x="167951" y="132871"/>
                  </a:lnTo>
                  <a:lnTo>
                    <a:pt x="185647" y="135975"/>
                  </a:lnTo>
                  <a:lnTo>
                    <a:pt x="194960" y="133802"/>
                  </a:lnTo>
                  <a:lnTo>
                    <a:pt x="202411" y="130698"/>
                  </a:lnTo>
                  <a:lnTo>
                    <a:pt x="206446" y="125420"/>
                  </a:lnTo>
                  <a:lnTo>
                    <a:pt x="211724" y="117969"/>
                  </a:lnTo>
                  <a:lnTo>
                    <a:pt x="221037" y="113623"/>
                  </a:lnTo>
                  <a:lnTo>
                    <a:pt x="231593" y="110519"/>
                  </a:lnTo>
                  <a:lnTo>
                    <a:pt x="239043" y="113623"/>
                  </a:lnTo>
                  <a:lnTo>
                    <a:pt x="248357" y="117969"/>
                  </a:lnTo>
                  <a:lnTo>
                    <a:pt x="255807" y="118901"/>
                  </a:lnTo>
                  <a:lnTo>
                    <a:pt x="264189" y="117969"/>
                  </a:lnTo>
                  <a:lnTo>
                    <a:pt x="261085" y="115796"/>
                  </a:lnTo>
                  <a:lnTo>
                    <a:pt x="257049" y="113623"/>
                  </a:lnTo>
                  <a:lnTo>
                    <a:pt x="256118" y="113623"/>
                  </a:lnTo>
                  <a:lnTo>
                    <a:pt x="256118" y="111760"/>
                  </a:lnTo>
                  <a:lnTo>
                    <a:pt x="253945" y="110829"/>
                  </a:lnTo>
                  <a:lnTo>
                    <a:pt x="253945" y="106483"/>
                  </a:lnTo>
                  <a:lnTo>
                    <a:pt x="251772" y="101205"/>
                  </a:lnTo>
                  <a:lnTo>
                    <a:pt x="257049" y="99032"/>
                  </a:lnTo>
                  <a:lnTo>
                    <a:pt x="261085" y="96859"/>
                  </a:lnTo>
                  <a:lnTo>
                    <a:pt x="264189" y="96859"/>
                  </a:lnTo>
                  <a:lnTo>
                    <a:pt x="266363" y="95928"/>
                  </a:lnTo>
                  <a:lnTo>
                    <a:pt x="270398" y="93755"/>
                  </a:lnTo>
                  <a:lnTo>
                    <a:pt x="277849" y="93755"/>
                  </a:lnTo>
                  <a:lnTo>
                    <a:pt x="280953" y="95928"/>
                  </a:lnTo>
                  <a:lnTo>
                    <a:pt x="284989" y="99032"/>
                  </a:lnTo>
                  <a:lnTo>
                    <a:pt x="288094" y="101205"/>
                  </a:lnTo>
                  <a:lnTo>
                    <a:pt x="288094" y="96859"/>
                  </a:lnTo>
                  <a:lnTo>
                    <a:pt x="285921" y="95928"/>
                  </a:lnTo>
                  <a:lnTo>
                    <a:pt x="285921" y="93755"/>
                  </a:lnTo>
                  <a:lnTo>
                    <a:pt x="285921" y="93755"/>
                  </a:lnTo>
                  <a:lnTo>
                    <a:pt x="285921" y="91582"/>
                  </a:lnTo>
                  <a:lnTo>
                    <a:pt x="284989" y="88477"/>
                  </a:lnTo>
                  <a:lnTo>
                    <a:pt x="290267" y="86304"/>
                  </a:lnTo>
                  <a:lnTo>
                    <a:pt x="293371" y="84131"/>
                  </a:lnTo>
                  <a:lnTo>
                    <a:pt x="299580" y="81026"/>
                  </a:lnTo>
                  <a:lnTo>
                    <a:pt x="302685" y="76680"/>
                  </a:lnTo>
                  <a:lnTo>
                    <a:pt x="304858" y="76680"/>
                  </a:lnTo>
                  <a:lnTo>
                    <a:pt x="312308" y="76680"/>
                  </a:lnTo>
                  <a:lnTo>
                    <a:pt x="317586" y="78853"/>
                  </a:lnTo>
                  <a:lnTo>
                    <a:pt x="321622" y="83199"/>
                  </a:lnTo>
                  <a:lnTo>
                    <a:pt x="327831" y="83199"/>
                  </a:lnTo>
                  <a:lnTo>
                    <a:pt x="337144" y="81026"/>
                  </a:lnTo>
                  <a:lnTo>
                    <a:pt x="341180" y="68298"/>
                  </a:lnTo>
                  <a:lnTo>
                    <a:pt x="346458" y="66125"/>
                  </a:lnTo>
                  <a:lnTo>
                    <a:pt x="351735" y="66125"/>
                  </a:lnTo>
                  <a:lnTo>
                    <a:pt x="357013" y="66125"/>
                  </a:lnTo>
                  <a:lnTo>
                    <a:pt x="361048" y="68298"/>
                  </a:lnTo>
                  <a:lnTo>
                    <a:pt x="364153" y="68298"/>
                  </a:lnTo>
                  <a:lnTo>
                    <a:pt x="371604" y="56812"/>
                  </a:lnTo>
                  <a:lnTo>
                    <a:pt x="383090" y="54638"/>
                  </a:lnTo>
                  <a:lnTo>
                    <a:pt x="390541" y="58985"/>
                  </a:lnTo>
                  <a:lnTo>
                    <a:pt x="397992" y="62089"/>
                  </a:lnTo>
                  <a:lnTo>
                    <a:pt x="405442" y="64262"/>
                  </a:lnTo>
                  <a:lnTo>
                    <a:pt x="414756" y="61158"/>
                  </a:lnTo>
                  <a:lnTo>
                    <a:pt x="427173" y="53707"/>
                  </a:lnTo>
                  <a:lnTo>
                    <a:pt x="439281" y="47498"/>
                  </a:lnTo>
                  <a:lnTo>
                    <a:pt x="439281" y="47498"/>
                  </a:lnTo>
                  <a:lnTo>
                    <a:pt x="439281" y="47498"/>
                  </a:lnTo>
                  <a:close/>
                  <a:moveTo>
                    <a:pt x="2195472" y="44394"/>
                  </a:moveTo>
                  <a:lnTo>
                    <a:pt x="2202923" y="46567"/>
                  </a:lnTo>
                  <a:lnTo>
                    <a:pt x="2210374" y="49671"/>
                  </a:lnTo>
                  <a:lnTo>
                    <a:pt x="2213478" y="54018"/>
                  </a:lnTo>
                  <a:lnTo>
                    <a:pt x="2218756" y="57122"/>
                  </a:lnTo>
                  <a:lnTo>
                    <a:pt x="2224965" y="61468"/>
                  </a:lnTo>
                  <a:lnTo>
                    <a:pt x="2220929" y="72023"/>
                  </a:lnTo>
                  <a:lnTo>
                    <a:pt x="2198888" y="84752"/>
                  </a:lnTo>
                  <a:lnTo>
                    <a:pt x="2182123" y="99653"/>
                  </a:lnTo>
                  <a:lnTo>
                    <a:pt x="2167532" y="118590"/>
                  </a:lnTo>
                  <a:lnTo>
                    <a:pt x="2164428" y="118590"/>
                  </a:lnTo>
                  <a:lnTo>
                    <a:pt x="2164428" y="114244"/>
                  </a:lnTo>
                  <a:lnTo>
                    <a:pt x="2159150" y="111140"/>
                  </a:lnTo>
                  <a:lnTo>
                    <a:pt x="2155115" y="106793"/>
                  </a:lnTo>
                  <a:lnTo>
                    <a:pt x="2152942" y="103689"/>
                  </a:lnTo>
                  <a:lnTo>
                    <a:pt x="2149837" y="99343"/>
                  </a:lnTo>
                  <a:lnTo>
                    <a:pt x="2147664" y="94065"/>
                  </a:lnTo>
                  <a:lnTo>
                    <a:pt x="2151700" y="86614"/>
                  </a:lnTo>
                  <a:lnTo>
                    <a:pt x="2152631" y="81337"/>
                  </a:lnTo>
                  <a:lnTo>
                    <a:pt x="2154804" y="71713"/>
                  </a:lnTo>
                  <a:lnTo>
                    <a:pt x="2127795" y="71713"/>
                  </a:lnTo>
                  <a:lnTo>
                    <a:pt x="2127795" y="64262"/>
                  </a:lnTo>
                  <a:lnTo>
                    <a:pt x="2142386" y="58985"/>
                  </a:lnTo>
                  <a:lnTo>
                    <a:pt x="2156977" y="54638"/>
                  </a:lnTo>
                  <a:lnTo>
                    <a:pt x="2174673" y="51534"/>
                  </a:lnTo>
                  <a:lnTo>
                    <a:pt x="2176846" y="56812"/>
                  </a:lnTo>
                  <a:lnTo>
                    <a:pt x="2179019" y="58985"/>
                  </a:lnTo>
                  <a:lnTo>
                    <a:pt x="2179019" y="61158"/>
                  </a:lnTo>
                  <a:lnTo>
                    <a:pt x="2181192" y="61158"/>
                  </a:lnTo>
                  <a:lnTo>
                    <a:pt x="2181192" y="62089"/>
                  </a:lnTo>
                  <a:lnTo>
                    <a:pt x="2184297" y="64262"/>
                  </a:lnTo>
                  <a:lnTo>
                    <a:pt x="2186470" y="58985"/>
                  </a:lnTo>
                  <a:lnTo>
                    <a:pt x="2188643" y="54638"/>
                  </a:lnTo>
                  <a:lnTo>
                    <a:pt x="2189574" y="51534"/>
                  </a:lnTo>
                  <a:lnTo>
                    <a:pt x="2193610" y="47188"/>
                  </a:lnTo>
                  <a:lnTo>
                    <a:pt x="2195472" y="44394"/>
                  </a:lnTo>
                  <a:lnTo>
                    <a:pt x="2195472" y="44394"/>
                  </a:lnTo>
                  <a:lnTo>
                    <a:pt x="2195472" y="44394"/>
                  </a:lnTo>
                  <a:close/>
                  <a:moveTo>
                    <a:pt x="2240487" y="24215"/>
                  </a:moveTo>
                  <a:lnTo>
                    <a:pt x="2244523" y="25146"/>
                  </a:lnTo>
                  <a:lnTo>
                    <a:pt x="2245454" y="25146"/>
                  </a:lnTo>
                  <a:lnTo>
                    <a:pt x="2247628" y="27319"/>
                  </a:lnTo>
                  <a:lnTo>
                    <a:pt x="2247628" y="27319"/>
                  </a:lnTo>
                  <a:lnTo>
                    <a:pt x="2249800" y="29492"/>
                  </a:lnTo>
                  <a:lnTo>
                    <a:pt x="2251974" y="32597"/>
                  </a:lnTo>
                  <a:lnTo>
                    <a:pt x="2255078" y="38806"/>
                  </a:lnTo>
                  <a:lnTo>
                    <a:pt x="2259114" y="44083"/>
                  </a:lnTo>
                  <a:lnTo>
                    <a:pt x="2260045" y="51534"/>
                  </a:lnTo>
                  <a:lnTo>
                    <a:pt x="2251663" y="51534"/>
                  </a:lnTo>
                  <a:lnTo>
                    <a:pt x="2251663" y="47188"/>
                  </a:lnTo>
                  <a:lnTo>
                    <a:pt x="2247628" y="44083"/>
                  </a:lnTo>
                  <a:lnTo>
                    <a:pt x="2244523" y="39737"/>
                  </a:lnTo>
                  <a:lnTo>
                    <a:pt x="2242350" y="36633"/>
                  </a:lnTo>
                  <a:lnTo>
                    <a:pt x="2240177" y="31355"/>
                  </a:lnTo>
                  <a:lnTo>
                    <a:pt x="2240177" y="24215"/>
                  </a:lnTo>
                  <a:lnTo>
                    <a:pt x="2240487" y="24215"/>
                  </a:lnTo>
                  <a:lnTo>
                    <a:pt x="2240487" y="24215"/>
                  </a:lnTo>
                  <a:close/>
                  <a:moveTo>
                    <a:pt x="984113" y="20179"/>
                  </a:moveTo>
                  <a:lnTo>
                    <a:pt x="1009259" y="20179"/>
                  </a:lnTo>
                  <a:lnTo>
                    <a:pt x="1035337" y="24525"/>
                  </a:lnTo>
                  <a:lnTo>
                    <a:pt x="1058310" y="27630"/>
                  </a:lnTo>
                  <a:lnTo>
                    <a:pt x="1079110" y="32907"/>
                  </a:lnTo>
                  <a:lnTo>
                    <a:pt x="1109223" y="27630"/>
                  </a:lnTo>
                  <a:lnTo>
                    <a:pt x="1113259" y="31976"/>
                  </a:lnTo>
                  <a:lnTo>
                    <a:pt x="1116363" y="32907"/>
                  </a:lnTo>
                  <a:lnTo>
                    <a:pt x="1120399" y="39116"/>
                  </a:lnTo>
                  <a:lnTo>
                    <a:pt x="1122572" y="42221"/>
                  </a:lnTo>
                  <a:lnTo>
                    <a:pt x="1125676" y="44394"/>
                  </a:lnTo>
                  <a:lnTo>
                    <a:pt x="1143372" y="51844"/>
                  </a:lnTo>
                  <a:lnTo>
                    <a:pt x="1164172" y="57122"/>
                  </a:lnTo>
                  <a:lnTo>
                    <a:pt x="1181867" y="61468"/>
                  </a:lnTo>
                  <a:lnTo>
                    <a:pt x="1181867" y="68919"/>
                  </a:lnTo>
                  <a:lnTo>
                    <a:pt x="1152685" y="68919"/>
                  </a:lnTo>
                  <a:lnTo>
                    <a:pt x="1140267" y="62710"/>
                  </a:lnTo>
                  <a:lnTo>
                    <a:pt x="1125676" y="62710"/>
                  </a:lnTo>
                  <a:lnTo>
                    <a:pt x="1108912" y="64883"/>
                  </a:lnTo>
                  <a:lnTo>
                    <a:pt x="1093390" y="69229"/>
                  </a:lnTo>
                  <a:lnTo>
                    <a:pt x="1093390" y="77611"/>
                  </a:lnTo>
                  <a:lnTo>
                    <a:pt x="1113259" y="77611"/>
                  </a:lnTo>
                  <a:lnTo>
                    <a:pt x="1127850" y="74507"/>
                  </a:lnTo>
                  <a:lnTo>
                    <a:pt x="1145545" y="72334"/>
                  </a:lnTo>
                  <a:lnTo>
                    <a:pt x="1167587" y="72334"/>
                  </a:lnTo>
                  <a:lnTo>
                    <a:pt x="1189628" y="72334"/>
                  </a:lnTo>
                  <a:lnTo>
                    <a:pt x="1206392" y="72334"/>
                  </a:lnTo>
                  <a:lnTo>
                    <a:pt x="1220983" y="87235"/>
                  </a:lnTo>
                  <a:lnTo>
                    <a:pt x="1238679" y="97790"/>
                  </a:lnTo>
                  <a:lnTo>
                    <a:pt x="1233401" y="109277"/>
                  </a:lnTo>
                  <a:lnTo>
                    <a:pt x="1222846" y="116728"/>
                  </a:lnTo>
                  <a:lnTo>
                    <a:pt x="1213533" y="122005"/>
                  </a:lnTo>
                  <a:lnTo>
                    <a:pt x="1201115" y="126351"/>
                  </a:lnTo>
                  <a:lnTo>
                    <a:pt x="1182178" y="126351"/>
                  </a:lnTo>
                  <a:lnTo>
                    <a:pt x="1165413" y="131629"/>
                  </a:lnTo>
                  <a:lnTo>
                    <a:pt x="1147718" y="131629"/>
                  </a:lnTo>
                  <a:lnTo>
                    <a:pt x="1127850" y="129456"/>
                  </a:lnTo>
                  <a:lnTo>
                    <a:pt x="1108912" y="127283"/>
                  </a:lnTo>
                  <a:lnTo>
                    <a:pt x="1091527" y="127283"/>
                  </a:lnTo>
                  <a:lnTo>
                    <a:pt x="1076936" y="131629"/>
                  </a:lnTo>
                  <a:lnTo>
                    <a:pt x="1065450" y="142184"/>
                  </a:lnTo>
                  <a:lnTo>
                    <a:pt x="1109223" y="142184"/>
                  </a:lnTo>
                  <a:lnTo>
                    <a:pt x="1122882" y="139080"/>
                  </a:lnTo>
                  <a:lnTo>
                    <a:pt x="1138405" y="136907"/>
                  </a:lnTo>
                  <a:lnTo>
                    <a:pt x="1157342" y="139080"/>
                  </a:lnTo>
                  <a:lnTo>
                    <a:pt x="1169760" y="142184"/>
                  </a:lnTo>
                  <a:lnTo>
                    <a:pt x="1172864" y="155844"/>
                  </a:lnTo>
                  <a:lnTo>
                    <a:pt x="1179073" y="153671"/>
                  </a:lnTo>
                  <a:lnTo>
                    <a:pt x="1187455" y="148393"/>
                  </a:lnTo>
                  <a:lnTo>
                    <a:pt x="1198942" y="144047"/>
                  </a:lnTo>
                  <a:lnTo>
                    <a:pt x="1209497" y="141874"/>
                  </a:lnTo>
                  <a:lnTo>
                    <a:pt x="1211670" y="148083"/>
                  </a:lnTo>
                  <a:lnTo>
                    <a:pt x="1213843" y="151187"/>
                  </a:lnTo>
                  <a:lnTo>
                    <a:pt x="1216016" y="153360"/>
                  </a:lnTo>
                  <a:lnTo>
                    <a:pt x="1219121" y="155533"/>
                  </a:lnTo>
                  <a:lnTo>
                    <a:pt x="1223156" y="158638"/>
                  </a:lnTo>
                  <a:lnTo>
                    <a:pt x="1206392" y="189993"/>
                  </a:lnTo>
                  <a:lnTo>
                    <a:pt x="1213843" y="189993"/>
                  </a:lnTo>
                  <a:lnTo>
                    <a:pt x="1226261" y="182542"/>
                  </a:lnTo>
                  <a:lnTo>
                    <a:pt x="1243025" y="172918"/>
                  </a:lnTo>
                  <a:lnTo>
                    <a:pt x="1262893" y="165468"/>
                  </a:lnTo>
                  <a:lnTo>
                    <a:pt x="1284935" y="158017"/>
                  </a:lnTo>
                  <a:lnTo>
                    <a:pt x="1308839" y="152739"/>
                  </a:lnTo>
                  <a:lnTo>
                    <a:pt x="1329639" y="152739"/>
                  </a:lnTo>
                  <a:lnTo>
                    <a:pt x="1350439" y="154912"/>
                  </a:lnTo>
                  <a:lnTo>
                    <a:pt x="1365030" y="163294"/>
                  </a:lnTo>
                  <a:lnTo>
                    <a:pt x="1373412" y="178196"/>
                  </a:lnTo>
                  <a:lnTo>
                    <a:pt x="1379621" y="178196"/>
                  </a:lnTo>
                  <a:lnTo>
                    <a:pt x="1379621" y="180369"/>
                  </a:lnTo>
                  <a:lnTo>
                    <a:pt x="1379621" y="180369"/>
                  </a:lnTo>
                  <a:lnTo>
                    <a:pt x="1377448" y="182542"/>
                  </a:lnTo>
                  <a:lnTo>
                    <a:pt x="1375275" y="182542"/>
                  </a:lnTo>
                  <a:lnTo>
                    <a:pt x="1375275" y="182542"/>
                  </a:lnTo>
                  <a:lnTo>
                    <a:pt x="1373102" y="182542"/>
                  </a:lnTo>
                  <a:lnTo>
                    <a:pt x="1369997" y="185647"/>
                  </a:lnTo>
                  <a:lnTo>
                    <a:pt x="1364720" y="187820"/>
                  </a:lnTo>
                  <a:lnTo>
                    <a:pt x="1358511" y="189993"/>
                  </a:lnTo>
                  <a:lnTo>
                    <a:pt x="1351060" y="192166"/>
                  </a:lnTo>
                  <a:lnTo>
                    <a:pt x="1345783" y="193097"/>
                  </a:lnTo>
                  <a:lnTo>
                    <a:pt x="1333365" y="213276"/>
                  </a:lnTo>
                  <a:lnTo>
                    <a:pt x="1309460" y="228178"/>
                  </a:lnTo>
                  <a:lnTo>
                    <a:pt x="1282452" y="237801"/>
                  </a:lnTo>
                  <a:lnTo>
                    <a:pt x="1250165" y="243079"/>
                  </a:lnTo>
                  <a:lnTo>
                    <a:pt x="1250165" y="249288"/>
                  </a:lnTo>
                  <a:lnTo>
                    <a:pt x="1250165" y="252392"/>
                  </a:lnTo>
                  <a:lnTo>
                    <a:pt x="1250165" y="254566"/>
                  </a:lnTo>
                  <a:lnTo>
                    <a:pt x="1247992" y="256739"/>
                  </a:lnTo>
                  <a:lnTo>
                    <a:pt x="1250165" y="257670"/>
                  </a:lnTo>
                  <a:lnTo>
                    <a:pt x="1250165" y="259843"/>
                  </a:lnTo>
                  <a:lnTo>
                    <a:pt x="1253270" y="264189"/>
                  </a:lnTo>
                  <a:lnTo>
                    <a:pt x="1258547" y="267294"/>
                  </a:lnTo>
                  <a:lnTo>
                    <a:pt x="1262583" y="269467"/>
                  </a:lnTo>
                  <a:lnTo>
                    <a:pt x="1265687" y="272571"/>
                  </a:lnTo>
                  <a:lnTo>
                    <a:pt x="1269723" y="274745"/>
                  </a:lnTo>
                  <a:lnTo>
                    <a:pt x="1272828" y="280022"/>
                  </a:lnTo>
                  <a:lnTo>
                    <a:pt x="1269723" y="287473"/>
                  </a:lnTo>
                  <a:lnTo>
                    <a:pt x="1265687" y="304237"/>
                  </a:lnTo>
                  <a:lnTo>
                    <a:pt x="1262583" y="324416"/>
                  </a:lnTo>
                  <a:lnTo>
                    <a:pt x="1258547" y="344595"/>
                  </a:lnTo>
                  <a:lnTo>
                    <a:pt x="1258547" y="361359"/>
                  </a:lnTo>
                  <a:lnTo>
                    <a:pt x="1262583" y="359186"/>
                  </a:lnTo>
                  <a:lnTo>
                    <a:pt x="1265687" y="359186"/>
                  </a:lnTo>
                  <a:lnTo>
                    <a:pt x="1267861" y="359186"/>
                  </a:lnTo>
                  <a:lnTo>
                    <a:pt x="1271896" y="359186"/>
                  </a:lnTo>
                  <a:lnTo>
                    <a:pt x="1272828" y="359186"/>
                  </a:lnTo>
                  <a:lnTo>
                    <a:pt x="1279037" y="361359"/>
                  </a:lnTo>
                  <a:lnTo>
                    <a:pt x="1276864" y="366636"/>
                  </a:lnTo>
                  <a:lnTo>
                    <a:pt x="1276864" y="368810"/>
                  </a:lnTo>
                  <a:lnTo>
                    <a:pt x="1276864" y="373156"/>
                  </a:lnTo>
                  <a:lnTo>
                    <a:pt x="1276864" y="374087"/>
                  </a:lnTo>
                  <a:lnTo>
                    <a:pt x="1276864" y="378433"/>
                  </a:lnTo>
                  <a:lnTo>
                    <a:pt x="1279037" y="385884"/>
                  </a:lnTo>
                  <a:lnTo>
                    <a:pt x="1272828" y="385884"/>
                  </a:lnTo>
                  <a:lnTo>
                    <a:pt x="1272828" y="388989"/>
                  </a:lnTo>
                  <a:lnTo>
                    <a:pt x="1269723" y="388057"/>
                  </a:lnTo>
                  <a:lnTo>
                    <a:pt x="1265687" y="383711"/>
                  </a:lnTo>
                  <a:lnTo>
                    <a:pt x="1264756" y="381538"/>
                  </a:lnTo>
                  <a:lnTo>
                    <a:pt x="1260720" y="380607"/>
                  </a:lnTo>
                  <a:lnTo>
                    <a:pt x="1257616" y="378433"/>
                  </a:lnTo>
                  <a:lnTo>
                    <a:pt x="1250165" y="378433"/>
                  </a:lnTo>
                  <a:lnTo>
                    <a:pt x="1246129" y="380607"/>
                  </a:lnTo>
                  <a:lnTo>
                    <a:pt x="1243025" y="381538"/>
                  </a:lnTo>
                  <a:lnTo>
                    <a:pt x="1238989" y="383711"/>
                  </a:lnTo>
                  <a:lnTo>
                    <a:pt x="1236816" y="385884"/>
                  </a:lnTo>
                  <a:lnTo>
                    <a:pt x="1233711" y="388057"/>
                  </a:lnTo>
                  <a:lnTo>
                    <a:pt x="1231538" y="391162"/>
                  </a:lnTo>
                  <a:lnTo>
                    <a:pt x="1229365" y="398612"/>
                  </a:lnTo>
                  <a:lnTo>
                    <a:pt x="1253270" y="406063"/>
                  </a:lnTo>
                  <a:lnTo>
                    <a:pt x="1258547" y="438660"/>
                  </a:lnTo>
                  <a:lnTo>
                    <a:pt x="1253270" y="438660"/>
                  </a:lnTo>
                  <a:lnTo>
                    <a:pt x="1250165" y="438660"/>
                  </a:lnTo>
                  <a:lnTo>
                    <a:pt x="1246129" y="440833"/>
                  </a:lnTo>
                  <a:lnTo>
                    <a:pt x="1243025" y="443006"/>
                  </a:lnTo>
                  <a:lnTo>
                    <a:pt x="1243025" y="450457"/>
                  </a:lnTo>
                  <a:lnTo>
                    <a:pt x="1251407" y="455734"/>
                  </a:lnTo>
                  <a:lnTo>
                    <a:pt x="1257616" y="463185"/>
                  </a:lnTo>
                  <a:lnTo>
                    <a:pt x="1260720" y="472809"/>
                  </a:lnTo>
                  <a:lnTo>
                    <a:pt x="1262893" y="487710"/>
                  </a:lnTo>
                  <a:lnTo>
                    <a:pt x="1253580" y="487710"/>
                  </a:lnTo>
                  <a:lnTo>
                    <a:pt x="1251407" y="487710"/>
                  </a:lnTo>
                  <a:lnTo>
                    <a:pt x="1246129" y="485537"/>
                  </a:lnTo>
                  <a:lnTo>
                    <a:pt x="1243025" y="487710"/>
                  </a:lnTo>
                  <a:lnTo>
                    <a:pt x="1236816" y="487710"/>
                  </a:lnTo>
                  <a:lnTo>
                    <a:pt x="1233711" y="490815"/>
                  </a:lnTo>
                  <a:lnTo>
                    <a:pt x="1229676" y="495161"/>
                  </a:lnTo>
                  <a:lnTo>
                    <a:pt x="1235885" y="498266"/>
                  </a:lnTo>
                  <a:lnTo>
                    <a:pt x="1238989" y="500439"/>
                  </a:lnTo>
                  <a:lnTo>
                    <a:pt x="1241162" y="502612"/>
                  </a:lnTo>
                  <a:lnTo>
                    <a:pt x="1243335" y="503543"/>
                  </a:lnTo>
                  <a:lnTo>
                    <a:pt x="1244267" y="509752"/>
                  </a:lnTo>
                  <a:lnTo>
                    <a:pt x="1246440" y="515030"/>
                  </a:lnTo>
                  <a:lnTo>
                    <a:pt x="1244267" y="517203"/>
                  </a:lnTo>
                  <a:lnTo>
                    <a:pt x="1244267" y="518134"/>
                  </a:lnTo>
                  <a:lnTo>
                    <a:pt x="1244267" y="518134"/>
                  </a:lnTo>
                  <a:lnTo>
                    <a:pt x="1243335" y="520307"/>
                  </a:lnTo>
                  <a:lnTo>
                    <a:pt x="1243335" y="524653"/>
                  </a:lnTo>
                  <a:lnTo>
                    <a:pt x="1228124" y="524653"/>
                  </a:lnTo>
                  <a:lnTo>
                    <a:pt x="1213533" y="527758"/>
                  </a:lnTo>
                  <a:lnTo>
                    <a:pt x="1202046" y="532104"/>
                  </a:lnTo>
                  <a:lnTo>
                    <a:pt x="1206082" y="532104"/>
                  </a:lnTo>
                  <a:lnTo>
                    <a:pt x="1211359" y="535209"/>
                  </a:lnTo>
                  <a:lnTo>
                    <a:pt x="1215395" y="537382"/>
                  </a:lnTo>
                  <a:lnTo>
                    <a:pt x="1218500" y="537382"/>
                  </a:lnTo>
                  <a:lnTo>
                    <a:pt x="1222536" y="539555"/>
                  </a:lnTo>
                  <a:lnTo>
                    <a:pt x="1225640" y="542659"/>
                  </a:lnTo>
                  <a:lnTo>
                    <a:pt x="1228744" y="547937"/>
                  </a:lnTo>
                  <a:lnTo>
                    <a:pt x="1222536" y="557561"/>
                  </a:lnTo>
                  <a:lnTo>
                    <a:pt x="1218500" y="569047"/>
                  </a:lnTo>
                  <a:lnTo>
                    <a:pt x="1213222" y="581775"/>
                  </a:lnTo>
                  <a:lnTo>
                    <a:pt x="1211049" y="576498"/>
                  </a:lnTo>
                  <a:lnTo>
                    <a:pt x="1207945" y="572152"/>
                  </a:lnTo>
                  <a:lnTo>
                    <a:pt x="1205771" y="569979"/>
                  </a:lnTo>
                  <a:lnTo>
                    <a:pt x="1201736" y="569979"/>
                  </a:lnTo>
                  <a:lnTo>
                    <a:pt x="1196458" y="569047"/>
                  </a:lnTo>
                  <a:lnTo>
                    <a:pt x="1189007" y="569047"/>
                  </a:lnTo>
                  <a:lnTo>
                    <a:pt x="1189007" y="572152"/>
                  </a:lnTo>
                  <a:lnTo>
                    <a:pt x="1193043" y="572152"/>
                  </a:lnTo>
                  <a:lnTo>
                    <a:pt x="1205461" y="584880"/>
                  </a:lnTo>
                  <a:lnTo>
                    <a:pt x="1216016" y="599781"/>
                  </a:lnTo>
                  <a:lnTo>
                    <a:pt x="1222225" y="618719"/>
                  </a:lnTo>
                  <a:lnTo>
                    <a:pt x="1225329" y="640760"/>
                  </a:lnTo>
                  <a:lnTo>
                    <a:pt x="1222225" y="640760"/>
                  </a:lnTo>
                  <a:lnTo>
                    <a:pt x="1222225" y="646038"/>
                  </a:lnTo>
                  <a:lnTo>
                    <a:pt x="1193043" y="649142"/>
                  </a:lnTo>
                  <a:lnTo>
                    <a:pt x="1193043" y="628963"/>
                  </a:lnTo>
                  <a:lnTo>
                    <a:pt x="1189007" y="625859"/>
                  </a:lnTo>
                  <a:lnTo>
                    <a:pt x="1185903" y="623686"/>
                  </a:lnTo>
                  <a:lnTo>
                    <a:pt x="1183730" y="621513"/>
                  </a:lnTo>
                  <a:lnTo>
                    <a:pt x="1178452" y="618408"/>
                  </a:lnTo>
                  <a:lnTo>
                    <a:pt x="1172243" y="616235"/>
                  </a:lnTo>
                  <a:lnTo>
                    <a:pt x="1163861" y="621513"/>
                  </a:lnTo>
                  <a:lnTo>
                    <a:pt x="1152375" y="625859"/>
                  </a:lnTo>
                  <a:lnTo>
                    <a:pt x="1139957" y="626790"/>
                  </a:lnTo>
                  <a:lnTo>
                    <a:pt x="1128470" y="631136"/>
                  </a:lnTo>
                  <a:lnTo>
                    <a:pt x="1122262" y="636414"/>
                  </a:lnTo>
                  <a:lnTo>
                    <a:pt x="1128470" y="636414"/>
                  </a:lnTo>
                  <a:lnTo>
                    <a:pt x="1137784" y="636414"/>
                  </a:lnTo>
                  <a:lnTo>
                    <a:pt x="1152375" y="634241"/>
                  </a:lnTo>
                  <a:lnTo>
                    <a:pt x="1169139" y="633309"/>
                  </a:lnTo>
                  <a:lnTo>
                    <a:pt x="1169139" y="640760"/>
                  </a:lnTo>
                  <a:lnTo>
                    <a:pt x="1132506" y="653488"/>
                  </a:lnTo>
                  <a:lnTo>
                    <a:pt x="1132506" y="656593"/>
                  </a:lnTo>
                  <a:lnTo>
                    <a:pt x="1141820" y="656593"/>
                  </a:lnTo>
                  <a:lnTo>
                    <a:pt x="1147097" y="655662"/>
                  </a:lnTo>
                  <a:lnTo>
                    <a:pt x="1154548" y="653488"/>
                  </a:lnTo>
                  <a:lnTo>
                    <a:pt x="1161999" y="651315"/>
                  </a:lnTo>
                  <a:lnTo>
                    <a:pt x="1169449" y="649142"/>
                  </a:lnTo>
                  <a:lnTo>
                    <a:pt x="1171622" y="658766"/>
                  </a:lnTo>
                  <a:lnTo>
                    <a:pt x="1179073" y="663112"/>
                  </a:lnTo>
                  <a:lnTo>
                    <a:pt x="1186524" y="664044"/>
                  </a:lnTo>
                  <a:lnTo>
                    <a:pt x="1198942" y="663112"/>
                  </a:lnTo>
                  <a:lnTo>
                    <a:pt x="1213533" y="663112"/>
                  </a:lnTo>
                  <a:lnTo>
                    <a:pt x="1213533" y="666217"/>
                  </a:lnTo>
                  <a:lnTo>
                    <a:pt x="1209497" y="666217"/>
                  </a:lnTo>
                  <a:lnTo>
                    <a:pt x="1189628" y="685154"/>
                  </a:lnTo>
                  <a:lnTo>
                    <a:pt x="1167587" y="703160"/>
                  </a:lnTo>
                  <a:lnTo>
                    <a:pt x="1145545" y="718061"/>
                  </a:lnTo>
                  <a:lnTo>
                    <a:pt x="1120399" y="730789"/>
                  </a:lnTo>
                  <a:lnTo>
                    <a:pt x="1093390" y="736067"/>
                  </a:lnTo>
                  <a:lnTo>
                    <a:pt x="1062035" y="735136"/>
                  </a:lnTo>
                  <a:lnTo>
                    <a:pt x="1062035" y="740413"/>
                  </a:lnTo>
                  <a:lnTo>
                    <a:pt x="1062035" y="745691"/>
                  </a:lnTo>
                  <a:lnTo>
                    <a:pt x="1059862" y="750037"/>
                  </a:lnTo>
                  <a:lnTo>
                    <a:pt x="1057689" y="750968"/>
                  </a:lnTo>
                  <a:lnTo>
                    <a:pt x="1056757" y="750968"/>
                  </a:lnTo>
                  <a:lnTo>
                    <a:pt x="1054584" y="753142"/>
                  </a:lnTo>
                  <a:lnTo>
                    <a:pt x="1050548" y="755315"/>
                  </a:lnTo>
                  <a:lnTo>
                    <a:pt x="1047444" y="757488"/>
                  </a:lnTo>
                  <a:lnTo>
                    <a:pt x="1045271" y="758419"/>
                  </a:lnTo>
                  <a:lnTo>
                    <a:pt x="1042166" y="762765"/>
                  </a:lnTo>
                  <a:lnTo>
                    <a:pt x="1038131" y="773321"/>
                  </a:lnTo>
                  <a:lnTo>
                    <a:pt x="1035957" y="786980"/>
                  </a:lnTo>
                  <a:lnTo>
                    <a:pt x="1032853" y="795362"/>
                  </a:lnTo>
                  <a:lnTo>
                    <a:pt x="1023540" y="804986"/>
                  </a:lnTo>
                  <a:lnTo>
                    <a:pt x="1008017" y="815541"/>
                  </a:lnTo>
                  <a:lnTo>
                    <a:pt x="987218" y="825165"/>
                  </a:lnTo>
                  <a:lnTo>
                    <a:pt x="969522" y="832616"/>
                  </a:lnTo>
                  <a:lnTo>
                    <a:pt x="952758" y="836962"/>
                  </a:lnTo>
                  <a:lnTo>
                    <a:pt x="952758" y="832616"/>
                  </a:lnTo>
                  <a:lnTo>
                    <a:pt x="952758" y="829511"/>
                  </a:lnTo>
                  <a:lnTo>
                    <a:pt x="950585" y="829511"/>
                  </a:lnTo>
                  <a:lnTo>
                    <a:pt x="950585" y="827338"/>
                  </a:lnTo>
                  <a:lnTo>
                    <a:pt x="949654" y="825165"/>
                  </a:lnTo>
                  <a:lnTo>
                    <a:pt x="947480" y="840066"/>
                  </a:lnTo>
                  <a:lnTo>
                    <a:pt x="942203" y="852795"/>
                  </a:lnTo>
                  <a:lnTo>
                    <a:pt x="938167" y="864281"/>
                  </a:lnTo>
                  <a:lnTo>
                    <a:pt x="932890" y="874836"/>
                  </a:lnTo>
                  <a:lnTo>
                    <a:pt x="928854" y="889738"/>
                  </a:lnTo>
                  <a:lnTo>
                    <a:pt x="932890" y="891911"/>
                  </a:lnTo>
                  <a:lnTo>
                    <a:pt x="932890" y="894084"/>
                  </a:lnTo>
                  <a:lnTo>
                    <a:pt x="935063" y="894084"/>
                  </a:lnTo>
                  <a:lnTo>
                    <a:pt x="935063" y="894084"/>
                  </a:lnTo>
                  <a:lnTo>
                    <a:pt x="935063" y="896257"/>
                  </a:lnTo>
                  <a:lnTo>
                    <a:pt x="932890" y="897188"/>
                  </a:lnTo>
                  <a:lnTo>
                    <a:pt x="928854" y="901535"/>
                  </a:lnTo>
                  <a:lnTo>
                    <a:pt x="925749" y="903708"/>
                  </a:lnTo>
                  <a:lnTo>
                    <a:pt x="922645" y="906812"/>
                  </a:lnTo>
                  <a:lnTo>
                    <a:pt x="918609" y="908985"/>
                  </a:lnTo>
                  <a:lnTo>
                    <a:pt x="916436" y="912090"/>
                  </a:lnTo>
                  <a:lnTo>
                    <a:pt x="913331" y="917367"/>
                  </a:lnTo>
                  <a:lnTo>
                    <a:pt x="905881" y="938478"/>
                  </a:lnTo>
                  <a:lnTo>
                    <a:pt x="900603" y="960519"/>
                  </a:lnTo>
                  <a:lnTo>
                    <a:pt x="898430" y="985976"/>
                  </a:lnTo>
                  <a:lnTo>
                    <a:pt x="894394" y="1010191"/>
                  </a:lnTo>
                  <a:lnTo>
                    <a:pt x="889117" y="1032232"/>
                  </a:lnTo>
                  <a:lnTo>
                    <a:pt x="886012" y="1030059"/>
                  </a:lnTo>
                  <a:lnTo>
                    <a:pt x="886012" y="1030059"/>
                  </a:lnTo>
                  <a:lnTo>
                    <a:pt x="883839" y="1030059"/>
                  </a:lnTo>
                  <a:lnTo>
                    <a:pt x="883839" y="1027886"/>
                  </a:lnTo>
                  <a:lnTo>
                    <a:pt x="881666" y="1027886"/>
                  </a:lnTo>
                  <a:lnTo>
                    <a:pt x="876388" y="1024782"/>
                  </a:lnTo>
                  <a:lnTo>
                    <a:pt x="867075" y="1017331"/>
                  </a:lnTo>
                  <a:lnTo>
                    <a:pt x="852484" y="1005844"/>
                  </a:lnTo>
                  <a:lnTo>
                    <a:pt x="835720" y="996221"/>
                  </a:lnTo>
                  <a:lnTo>
                    <a:pt x="820198" y="985665"/>
                  </a:lnTo>
                  <a:lnTo>
                    <a:pt x="807780" y="976042"/>
                  </a:lnTo>
                  <a:lnTo>
                    <a:pt x="796294" y="970764"/>
                  </a:lnTo>
                  <a:lnTo>
                    <a:pt x="793189" y="968591"/>
                  </a:lnTo>
                  <a:lnTo>
                    <a:pt x="789153" y="928543"/>
                  </a:lnTo>
                  <a:lnTo>
                    <a:pt x="786980" y="924197"/>
                  </a:lnTo>
                  <a:lnTo>
                    <a:pt x="781703" y="921093"/>
                  </a:lnTo>
                  <a:lnTo>
                    <a:pt x="778598" y="918920"/>
                  </a:lnTo>
                  <a:lnTo>
                    <a:pt x="772389" y="914573"/>
                  </a:lnTo>
                  <a:lnTo>
                    <a:pt x="769285" y="911469"/>
                  </a:lnTo>
                  <a:lnTo>
                    <a:pt x="772389" y="909296"/>
                  </a:lnTo>
                  <a:lnTo>
                    <a:pt x="772389" y="907123"/>
                  </a:lnTo>
                  <a:lnTo>
                    <a:pt x="774562" y="906191"/>
                  </a:lnTo>
                  <a:lnTo>
                    <a:pt x="774562" y="906191"/>
                  </a:lnTo>
                  <a:lnTo>
                    <a:pt x="776735" y="901845"/>
                  </a:lnTo>
                  <a:lnTo>
                    <a:pt x="778908" y="898741"/>
                  </a:lnTo>
                  <a:lnTo>
                    <a:pt x="769595" y="898741"/>
                  </a:lnTo>
                  <a:lnTo>
                    <a:pt x="764317" y="898741"/>
                  </a:lnTo>
                  <a:lnTo>
                    <a:pt x="760282" y="898741"/>
                  </a:lnTo>
                  <a:lnTo>
                    <a:pt x="758109" y="896567"/>
                  </a:lnTo>
                  <a:lnTo>
                    <a:pt x="757177" y="893463"/>
                  </a:lnTo>
                  <a:lnTo>
                    <a:pt x="753141" y="887254"/>
                  </a:lnTo>
                  <a:lnTo>
                    <a:pt x="750968" y="884150"/>
                  </a:lnTo>
                  <a:lnTo>
                    <a:pt x="750968" y="879803"/>
                  </a:lnTo>
                  <a:lnTo>
                    <a:pt x="750968" y="878872"/>
                  </a:lnTo>
                  <a:lnTo>
                    <a:pt x="750968" y="874526"/>
                  </a:lnTo>
                  <a:lnTo>
                    <a:pt x="753141" y="871421"/>
                  </a:lnTo>
                  <a:lnTo>
                    <a:pt x="753141" y="867075"/>
                  </a:lnTo>
                  <a:lnTo>
                    <a:pt x="742586" y="867075"/>
                  </a:lnTo>
                  <a:lnTo>
                    <a:pt x="742586" y="861798"/>
                  </a:lnTo>
                  <a:lnTo>
                    <a:pt x="743518" y="856520"/>
                  </a:lnTo>
                  <a:lnTo>
                    <a:pt x="745691" y="854347"/>
                  </a:lnTo>
                  <a:lnTo>
                    <a:pt x="745691" y="850622"/>
                  </a:lnTo>
                  <a:lnTo>
                    <a:pt x="747864" y="847517"/>
                  </a:lnTo>
                  <a:lnTo>
                    <a:pt x="750037" y="842239"/>
                  </a:lnTo>
                  <a:lnTo>
                    <a:pt x="743828" y="842239"/>
                  </a:lnTo>
                  <a:lnTo>
                    <a:pt x="737619" y="842239"/>
                  </a:lnTo>
                  <a:lnTo>
                    <a:pt x="734515" y="840066"/>
                  </a:lnTo>
                  <a:lnTo>
                    <a:pt x="728306" y="837893"/>
                  </a:lnTo>
                  <a:lnTo>
                    <a:pt x="727375" y="810574"/>
                  </a:lnTo>
                  <a:lnTo>
                    <a:pt x="725201" y="785117"/>
                  </a:lnTo>
                  <a:lnTo>
                    <a:pt x="725201" y="760903"/>
                  </a:lnTo>
                  <a:lnTo>
                    <a:pt x="732652" y="736688"/>
                  </a:lnTo>
                  <a:lnTo>
                    <a:pt x="740103" y="726133"/>
                  </a:lnTo>
                  <a:lnTo>
                    <a:pt x="749416" y="718682"/>
                  </a:lnTo>
                  <a:lnTo>
                    <a:pt x="756867" y="712473"/>
                  </a:lnTo>
                  <a:lnTo>
                    <a:pt x="762144" y="704091"/>
                  </a:lnTo>
                  <a:lnTo>
                    <a:pt x="767422" y="692605"/>
                  </a:lnTo>
                  <a:lnTo>
                    <a:pt x="769595" y="672426"/>
                  </a:lnTo>
                  <a:lnTo>
                    <a:pt x="765559" y="672426"/>
                  </a:lnTo>
                  <a:lnTo>
                    <a:pt x="762455" y="676772"/>
                  </a:lnTo>
                  <a:lnTo>
                    <a:pt x="758419" y="677703"/>
                  </a:lnTo>
                  <a:lnTo>
                    <a:pt x="757488" y="677703"/>
                  </a:lnTo>
                  <a:lnTo>
                    <a:pt x="753452" y="677703"/>
                  </a:lnTo>
                  <a:lnTo>
                    <a:pt x="750347" y="676772"/>
                  </a:lnTo>
                  <a:lnTo>
                    <a:pt x="735757" y="672426"/>
                  </a:lnTo>
                  <a:lnTo>
                    <a:pt x="724270" y="664975"/>
                  </a:lnTo>
                  <a:lnTo>
                    <a:pt x="716819" y="654420"/>
                  </a:lnTo>
                  <a:lnTo>
                    <a:pt x="713715" y="635483"/>
                  </a:lnTo>
                  <a:lnTo>
                    <a:pt x="718992" y="635483"/>
                  </a:lnTo>
                  <a:lnTo>
                    <a:pt x="718992" y="632378"/>
                  </a:lnTo>
                  <a:lnTo>
                    <a:pt x="728306" y="637656"/>
                  </a:lnTo>
                  <a:lnTo>
                    <a:pt x="738861" y="645106"/>
                  </a:lnTo>
                  <a:lnTo>
                    <a:pt x="748174" y="648211"/>
                  </a:lnTo>
                  <a:lnTo>
                    <a:pt x="758729" y="648211"/>
                  </a:lnTo>
                  <a:lnTo>
                    <a:pt x="758729" y="647280"/>
                  </a:lnTo>
                  <a:lnTo>
                    <a:pt x="760903" y="645106"/>
                  </a:lnTo>
                  <a:lnTo>
                    <a:pt x="760903" y="645106"/>
                  </a:lnTo>
                  <a:lnTo>
                    <a:pt x="760903" y="642623"/>
                  </a:lnTo>
                  <a:lnTo>
                    <a:pt x="763076" y="639518"/>
                  </a:lnTo>
                  <a:lnTo>
                    <a:pt x="743207" y="624617"/>
                  </a:lnTo>
                  <a:lnTo>
                    <a:pt x="726443" y="603507"/>
                  </a:lnTo>
                  <a:lnTo>
                    <a:pt x="721166" y="605680"/>
                  </a:lnTo>
                  <a:lnTo>
                    <a:pt x="717130" y="607853"/>
                  </a:lnTo>
                  <a:lnTo>
                    <a:pt x="711852" y="610026"/>
                  </a:lnTo>
                  <a:lnTo>
                    <a:pt x="706575" y="610957"/>
                  </a:lnTo>
                  <a:lnTo>
                    <a:pt x="702539" y="607853"/>
                  </a:lnTo>
                  <a:lnTo>
                    <a:pt x="701608" y="605680"/>
                  </a:lnTo>
                  <a:lnTo>
                    <a:pt x="699434" y="602575"/>
                  </a:lnTo>
                  <a:lnTo>
                    <a:pt x="697261" y="600402"/>
                  </a:lnTo>
                  <a:lnTo>
                    <a:pt x="694157" y="595125"/>
                  </a:lnTo>
                  <a:lnTo>
                    <a:pt x="704712" y="583638"/>
                  </a:lnTo>
                  <a:lnTo>
                    <a:pt x="706885" y="567805"/>
                  </a:lnTo>
                  <a:lnTo>
                    <a:pt x="704712" y="546695"/>
                  </a:lnTo>
                  <a:lnTo>
                    <a:pt x="699434" y="524653"/>
                  </a:lnTo>
                  <a:lnTo>
                    <a:pt x="690121" y="501370"/>
                  </a:lnTo>
                  <a:lnTo>
                    <a:pt x="679566" y="479328"/>
                  </a:lnTo>
                  <a:lnTo>
                    <a:pt x="665906" y="459149"/>
                  </a:lnTo>
                  <a:lnTo>
                    <a:pt x="655351" y="440212"/>
                  </a:lnTo>
                  <a:lnTo>
                    <a:pt x="646038" y="425311"/>
                  </a:lnTo>
                  <a:lnTo>
                    <a:pt x="623996" y="410409"/>
                  </a:lnTo>
                  <a:lnTo>
                    <a:pt x="598850" y="405132"/>
                  </a:lnTo>
                  <a:lnTo>
                    <a:pt x="572772" y="405132"/>
                  </a:lnTo>
                  <a:lnTo>
                    <a:pt x="543591" y="405132"/>
                  </a:lnTo>
                  <a:lnTo>
                    <a:pt x="515340" y="407305"/>
                  </a:lnTo>
                  <a:lnTo>
                    <a:pt x="486158" y="405132"/>
                  </a:lnTo>
                  <a:lnTo>
                    <a:pt x="486158" y="399854"/>
                  </a:lnTo>
                  <a:lnTo>
                    <a:pt x="486158" y="395508"/>
                  </a:lnTo>
                  <a:lnTo>
                    <a:pt x="487089" y="394577"/>
                  </a:lnTo>
                  <a:lnTo>
                    <a:pt x="487089" y="392404"/>
                  </a:lnTo>
                  <a:lnTo>
                    <a:pt x="487089" y="390230"/>
                  </a:lnTo>
                  <a:lnTo>
                    <a:pt x="486158" y="388057"/>
                  </a:lnTo>
                  <a:lnTo>
                    <a:pt x="474672" y="382780"/>
                  </a:lnTo>
                  <a:lnTo>
                    <a:pt x="464116" y="379675"/>
                  </a:lnTo>
                  <a:lnTo>
                    <a:pt x="452630" y="372225"/>
                  </a:lnTo>
                  <a:lnTo>
                    <a:pt x="461943" y="372225"/>
                  </a:lnTo>
                  <a:lnTo>
                    <a:pt x="472499" y="367878"/>
                  </a:lnTo>
                  <a:lnTo>
                    <a:pt x="487089" y="364774"/>
                  </a:lnTo>
                  <a:lnTo>
                    <a:pt x="503854" y="362601"/>
                  </a:lnTo>
                  <a:lnTo>
                    <a:pt x="516271" y="358254"/>
                  </a:lnTo>
                  <a:lnTo>
                    <a:pt x="525585" y="350804"/>
                  </a:lnTo>
                  <a:lnTo>
                    <a:pt x="481812" y="350804"/>
                  </a:lnTo>
                  <a:lnTo>
                    <a:pt x="471257" y="347699"/>
                  </a:lnTo>
                  <a:lnTo>
                    <a:pt x="461943" y="347699"/>
                  </a:lnTo>
                  <a:lnTo>
                    <a:pt x="450457" y="345526"/>
                  </a:lnTo>
                  <a:lnTo>
                    <a:pt x="442075" y="343353"/>
                  </a:lnTo>
                  <a:lnTo>
                    <a:pt x="432761" y="340249"/>
                  </a:lnTo>
                  <a:lnTo>
                    <a:pt x="427484" y="330625"/>
                  </a:lnTo>
                  <a:lnTo>
                    <a:pt x="425311" y="315723"/>
                  </a:lnTo>
                  <a:lnTo>
                    <a:pt x="447352" y="312619"/>
                  </a:lnTo>
                  <a:lnTo>
                    <a:pt x="467221" y="305168"/>
                  </a:lnTo>
                  <a:lnTo>
                    <a:pt x="483985" y="297718"/>
                  </a:lnTo>
                  <a:lnTo>
                    <a:pt x="501680" y="290267"/>
                  </a:lnTo>
                  <a:lnTo>
                    <a:pt x="538313" y="290267"/>
                  </a:lnTo>
                  <a:lnTo>
                    <a:pt x="552904" y="241837"/>
                  </a:lnTo>
                  <a:lnTo>
                    <a:pt x="518444" y="241837"/>
                  </a:lnTo>
                  <a:lnTo>
                    <a:pt x="509131" y="229109"/>
                  </a:lnTo>
                  <a:lnTo>
                    <a:pt x="520618" y="221658"/>
                  </a:lnTo>
                  <a:lnTo>
                    <a:pt x="529000" y="214208"/>
                  </a:lnTo>
                  <a:lnTo>
                    <a:pt x="540486" y="208930"/>
                  </a:lnTo>
                  <a:lnTo>
                    <a:pt x="552904" y="204584"/>
                  </a:lnTo>
                  <a:lnTo>
                    <a:pt x="552904" y="191856"/>
                  </a:lnTo>
                  <a:lnTo>
                    <a:pt x="567495" y="184405"/>
                  </a:lnTo>
                  <a:lnTo>
                    <a:pt x="574946" y="176023"/>
                  </a:lnTo>
                  <a:lnTo>
                    <a:pt x="582396" y="164536"/>
                  </a:lnTo>
                  <a:lnTo>
                    <a:pt x="593883" y="157086"/>
                  </a:lnTo>
                  <a:lnTo>
                    <a:pt x="606301" y="151808"/>
                  </a:lnTo>
                  <a:lnTo>
                    <a:pt x="616856" y="151808"/>
                  </a:lnTo>
                  <a:lnTo>
                    <a:pt x="626169" y="154912"/>
                  </a:lnTo>
                  <a:lnTo>
                    <a:pt x="638587" y="153981"/>
                  </a:lnTo>
                  <a:lnTo>
                    <a:pt x="629274" y="149635"/>
                  </a:lnTo>
                  <a:lnTo>
                    <a:pt x="623996" y="147462"/>
                  </a:lnTo>
                  <a:lnTo>
                    <a:pt x="618718" y="146530"/>
                  </a:lnTo>
                  <a:lnTo>
                    <a:pt x="613441" y="140322"/>
                  </a:lnTo>
                  <a:lnTo>
                    <a:pt x="631136" y="137217"/>
                  </a:lnTo>
                  <a:lnTo>
                    <a:pt x="647900" y="131939"/>
                  </a:lnTo>
                  <a:lnTo>
                    <a:pt x="662491" y="127593"/>
                  </a:lnTo>
                  <a:lnTo>
                    <a:pt x="679255" y="124489"/>
                  </a:lnTo>
                  <a:lnTo>
                    <a:pt x="680187" y="131939"/>
                  </a:lnTo>
                  <a:lnTo>
                    <a:pt x="682360" y="135044"/>
                  </a:lnTo>
                  <a:lnTo>
                    <a:pt x="684533" y="140322"/>
                  </a:lnTo>
                  <a:lnTo>
                    <a:pt x="686706" y="144668"/>
                  </a:lnTo>
                  <a:lnTo>
                    <a:pt x="691984" y="146841"/>
                  </a:lnTo>
                  <a:lnTo>
                    <a:pt x="699434" y="147772"/>
                  </a:lnTo>
                  <a:lnTo>
                    <a:pt x="699434" y="142495"/>
                  </a:lnTo>
                  <a:lnTo>
                    <a:pt x="702539" y="137217"/>
                  </a:lnTo>
                  <a:lnTo>
                    <a:pt x="704712" y="129766"/>
                  </a:lnTo>
                  <a:lnTo>
                    <a:pt x="706885" y="124489"/>
                  </a:lnTo>
                  <a:lnTo>
                    <a:pt x="709989" y="129766"/>
                  </a:lnTo>
                  <a:lnTo>
                    <a:pt x="716198" y="135044"/>
                  </a:lnTo>
                  <a:lnTo>
                    <a:pt x="719303" y="139390"/>
                  </a:lnTo>
                  <a:lnTo>
                    <a:pt x="726754" y="142495"/>
                  </a:lnTo>
                  <a:lnTo>
                    <a:pt x="734204" y="144668"/>
                  </a:lnTo>
                  <a:lnTo>
                    <a:pt x="730168" y="120453"/>
                  </a:lnTo>
                  <a:lnTo>
                    <a:pt x="743828" y="117349"/>
                  </a:lnTo>
                  <a:lnTo>
                    <a:pt x="754383" y="113002"/>
                  </a:lnTo>
                  <a:lnTo>
                    <a:pt x="771147" y="117349"/>
                  </a:lnTo>
                  <a:lnTo>
                    <a:pt x="788843" y="124799"/>
                  </a:lnTo>
                  <a:lnTo>
                    <a:pt x="807780" y="135354"/>
                  </a:lnTo>
                  <a:lnTo>
                    <a:pt x="827648" y="144978"/>
                  </a:lnTo>
                  <a:lnTo>
                    <a:pt x="844413" y="152429"/>
                  </a:lnTo>
                  <a:lnTo>
                    <a:pt x="859935" y="157706"/>
                  </a:lnTo>
                  <a:lnTo>
                    <a:pt x="859935" y="154602"/>
                  </a:lnTo>
                  <a:lnTo>
                    <a:pt x="849380" y="144978"/>
                  </a:lnTo>
                  <a:lnTo>
                    <a:pt x="841929" y="137527"/>
                  </a:lnTo>
                  <a:lnTo>
                    <a:pt x="837893" y="127904"/>
                  </a:lnTo>
                  <a:lnTo>
                    <a:pt x="844102" y="117349"/>
                  </a:lnTo>
                  <a:lnTo>
                    <a:pt x="840066" y="113002"/>
                  </a:lnTo>
                  <a:lnTo>
                    <a:pt x="834789" y="107725"/>
                  </a:lnTo>
                  <a:lnTo>
                    <a:pt x="829511" y="103378"/>
                  </a:lnTo>
                  <a:lnTo>
                    <a:pt x="824234" y="100274"/>
                  </a:lnTo>
                  <a:lnTo>
                    <a:pt x="820198" y="95928"/>
                  </a:lnTo>
                  <a:lnTo>
                    <a:pt x="824234" y="87546"/>
                  </a:lnTo>
                  <a:lnTo>
                    <a:pt x="834789" y="90650"/>
                  </a:lnTo>
                  <a:lnTo>
                    <a:pt x="849380" y="92823"/>
                  </a:lnTo>
                  <a:lnTo>
                    <a:pt x="861797" y="90650"/>
                  </a:lnTo>
                  <a:lnTo>
                    <a:pt x="871111" y="83199"/>
                  </a:lnTo>
                  <a:lnTo>
                    <a:pt x="827338" y="83199"/>
                  </a:lnTo>
                  <a:lnTo>
                    <a:pt x="827338" y="80095"/>
                  </a:lnTo>
                  <a:lnTo>
                    <a:pt x="824234" y="80095"/>
                  </a:lnTo>
                  <a:lnTo>
                    <a:pt x="824234" y="75749"/>
                  </a:lnTo>
                  <a:lnTo>
                    <a:pt x="829511" y="72644"/>
                  </a:lnTo>
                  <a:lnTo>
                    <a:pt x="834789" y="68298"/>
                  </a:lnTo>
                  <a:lnTo>
                    <a:pt x="840066" y="65194"/>
                  </a:lnTo>
                  <a:lnTo>
                    <a:pt x="845344" y="60847"/>
                  </a:lnTo>
                  <a:lnTo>
                    <a:pt x="851553" y="59916"/>
                  </a:lnTo>
                  <a:lnTo>
                    <a:pt x="874526" y="63020"/>
                  </a:lnTo>
                  <a:lnTo>
                    <a:pt x="880735" y="46256"/>
                  </a:lnTo>
                  <a:lnTo>
                    <a:pt x="907743" y="50603"/>
                  </a:lnTo>
                  <a:lnTo>
                    <a:pt x="909917" y="50603"/>
                  </a:lnTo>
                  <a:lnTo>
                    <a:pt x="910848" y="46256"/>
                  </a:lnTo>
                  <a:lnTo>
                    <a:pt x="913021" y="45325"/>
                  </a:lnTo>
                  <a:lnTo>
                    <a:pt x="915194" y="40979"/>
                  </a:lnTo>
                  <a:lnTo>
                    <a:pt x="920472" y="38806"/>
                  </a:lnTo>
                  <a:lnTo>
                    <a:pt x="924508" y="45015"/>
                  </a:lnTo>
                  <a:lnTo>
                    <a:pt x="929785" y="50292"/>
                  </a:lnTo>
                  <a:lnTo>
                    <a:pt x="935063" y="55570"/>
                  </a:lnTo>
                  <a:lnTo>
                    <a:pt x="935063" y="45946"/>
                  </a:lnTo>
                  <a:lnTo>
                    <a:pt x="937236" y="45015"/>
                  </a:lnTo>
                  <a:lnTo>
                    <a:pt x="937236" y="42842"/>
                  </a:lnTo>
                  <a:lnTo>
                    <a:pt x="937236" y="40668"/>
                  </a:lnTo>
                  <a:lnTo>
                    <a:pt x="937236" y="38495"/>
                  </a:lnTo>
                  <a:lnTo>
                    <a:pt x="938167" y="35391"/>
                  </a:lnTo>
                  <a:lnTo>
                    <a:pt x="940340" y="33218"/>
                  </a:lnTo>
                  <a:lnTo>
                    <a:pt x="944376" y="31045"/>
                  </a:lnTo>
                  <a:lnTo>
                    <a:pt x="962071" y="22663"/>
                  </a:lnTo>
                  <a:lnTo>
                    <a:pt x="984113" y="20179"/>
                  </a:lnTo>
                  <a:lnTo>
                    <a:pt x="984113" y="20179"/>
                  </a:lnTo>
                  <a:lnTo>
                    <a:pt x="984113" y="20179"/>
                  </a:lnTo>
                  <a:close/>
                  <a:moveTo>
                    <a:pt x="2301024" y="16764"/>
                  </a:moveTo>
                  <a:lnTo>
                    <a:pt x="2311579" y="19869"/>
                  </a:lnTo>
                  <a:lnTo>
                    <a:pt x="2311579" y="27319"/>
                  </a:lnTo>
                  <a:lnTo>
                    <a:pt x="2296057" y="27319"/>
                  </a:lnTo>
                  <a:lnTo>
                    <a:pt x="2301024" y="16764"/>
                  </a:lnTo>
                  <a:lnTo>
                    <a:pt x="2301024" y="16764"/>
                  </a:lnTo>
                  <a:lnTo>
                    <a:pt x="2301024" y="16764"/>
                  </a:lnTo>
                  <a:close/>
                  <a:moveTo>
                    <a:pt x="2792460" y="0"/>
                  </a:moveTo>
                  <a:lnTo>
                    <a:pt x="2797737" y="3104"/>
                  </a:lnTo>
                  <a:lnTo>
                    <a:pt x="2801773" y="7451"/>
                  </a:lnTo>
                  <a:lnTo>
                    <a:pt x="2803946" y="10555"/>
                  </a:lnTo>
                  <a:lnTo>
                    <a:pt x="2804878" y="16764"/>
                  </a:lnTo>
                  <a:lnTo>
                    <a:pt x="2807051" y="19869"/>
                  </a:lnTo>
                  <a:lnTo>
                    <a:pt x="2809224" y="25146"/>
                  </a:lnTo>
                  <a:lnTo>
                    <a:pt x="2812328" y="27319"/>
                  </a:lnTo>
                  <a:lnTo>
                    <a:pt x="2823815" y="32597"/>
                  </a:lnTo>
                  <a:lnTo>
                    <a:pt x="2834370" y="34770"/>
                  </a:lnTo>
                  <a:lnTo>
                    <a:pt x="2841821" y="34770"/>
                  </a:lnTo>
                  <a:lnTo>
                    <a:pt x="2847098" y="39116"/>
                  </a:lnTo>
                  <a:lnTo>
                    <a:pt x="2851134" y="46567"/>
                  </a:lnTo>
                  <a:lnTo>
                    <a:pt x="2853307" y="61468"/>
                  </a:lnTo>
                  <a:lnTo>
                    <a:pt x="2851134" y="62400"/>
                  </a:lnTo>
                  <a:lnTo>
                    <a:pt x="2851134" y="62400"/>
                  </a:lnTo>
                  <a:lnTo>
                    <a:pt x="2851134" y="64573"/>
                  </a:lnTo>
                  <a:lnTo>
                    <a:pt x="2851134" y="66746"/>
                  </a:lnTo>
                  <a:lnTo>
                    <a:pt x="2848961" y="68919"/>
                  </a:lnTo>
                  <a:lnTo>
                    <a:pt x="2825988" y="68919"/>
                  </a:lnTo>
                  <a:lnTo>
                    <a:pt x="2802084" y="68919"/>
                  </a:lnTo>
                  <a:lnTo>
                    <a:pt x="2782215" y="77301"/>
                  </a:lnTo>
                  <a:lnTo>
                    <a:pt x="2778179" y="79474"/>
                  </a:lnTo>
                  <a:lnTo>
                    <a:pt x="2776006" y="83820"/>
                  </a:lnTo>
                  <a:lnTo>
                    <a:pt x="2775075" y="84752"/>
                  </a:lnTo>
                  <a:lnTo>
                    <a:pt x="2772902" y="86925"/>
                  </a:lnTo>
                  <a:lnTo>
                    <a:pt x="2770729" y="89098"/>
                  </a:lnTo>
                  <a:lnTo>
                    <a:pt x="2767624" y="91271"/>
                  </a:lnTo>
                  <a:lnTo>
                    <a:pt x="2761415" y="94376"/>
                  </a:lnTo>
                  <a:lnTo>
                    <a:pt x="2758311" y="89098"/>
                  </a:lnTo>
                  <a:lnTo>
                    <a:pt x="2756137" y="84752"/>
                  </a:lnTo>
                  <a:lnTo>
                    <a:pt x="2753033" y="81647"/>
                  </a:lnTo>
                  <a:lnTo>
                    <a:pt x="2765451" y="49982"/>
                  </a:lnTo>
                  <a:lnTo>
                    <a:pt x="2777869" y="24525"/>
                  </a:lnTo>
                  <a:lnTo>
                    <a:pt x="2792460" y="0"/>
                  </a:lnTo>
                  <a:lnTo>
                    <a:pt x="2792460" y="0"/>
                  </a:lnTo>
                  <a:lnTo>
                    <a:pt x="2792460" y="0"/>
                  </a:lnTo>
                  <a:close/>
                  <a:moveTo>
                    <a:pt x="2665177" y="0"/>
                  </a:moveTo>
                  <a:lnTo>
                    <a:pt x="2674490" y="9624"/>
                  </a:lnTo>
                  <a:lnTo>
                    <a:pt x="2679768" y="20179"/>
                  </a:lnTo>
                  <a:lnTo>
                    <a:pt x="2685046" y="32907"/>
                  </a:lnTo>
                  <a:lnTo>
                    <a:pt x="2675732" y="32907"/>
                  </a:lnTo>
                  <a:lnTo>
                    <a:pt x="2675732" y="27319"/>
                  </a:lnTo>
                  <a:lnTo>
                    <a:pt x="2672628" y="24215"/>
                  </a:lnTo>
                  <a:lnTo>
                    <a:pt x="2668592" y="19869"/>
                  </a:lnTo>
                  <a:lnTo>
                    <a:pt x="2667660" y="14591"/>
                  </a:lnTo>
                  <a:lnTo>
                    <a:pt x="2665487" y="9313"/>
                  </a:lnTo>
                  <a:lnTo>
                    <a:pt x="2665487" y="0"/>
                  </a:lnTo>
                  <a:lnTo>
                    <a:pt x="2665177" y="0"/>
                  </a:lnTo>
                  <a:lnTo>
                    <a:pt x="2665177"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 name="Freeform: Shape 5">
              <a:extLst>
                <a:ext uri="{FF2B5EF4-FFF2-40B4-BE49-F238E27FC236}">
                  <a16:creationId xmlns:a16="http://schemas.microsoft.com/office/drawing/2014/main" id="{FE0F84D1-C040-E66A-4DF7-679E249D9E40}"/>
                </a:ext>
              </a:extLst>
            </p:cNvPr>
            <p:cNvSpPr/>
            <p:nvPr/>
          </p:nvSpPr>
          <p:spPr>
            <a:xfrm>
              <a:off x="3709769" y="4075070"/>
              <a:ext cx="34149" cy="15522"/>
            </a:xfrm>
            <a:custGeom>
              <a:avLst/>
              <a:gdLst>
                <a:gd name="connsiteX0" fmla="*/ 13660 w 34149"/>
                <a:gd name="connsiteY0" fmla="*/ 14591 h 15522"/>
                <a:gd name="connsiteX1" fmla="*/ 20800 w 34149"/>
                <a:gd name="connsiteY1" fmla="*/ 16764 h 15522"/>
                <a:gd name="connsiteX2" fmla="*/ 23904 w 34149"/>
                <a:gd name="connsiteY2" fmla="*/ 16764 h 15522"/>
                <a:gd name="connsiteX3" fmla="*/ 28251 w 34149"/>
                <a:gd name="connsiteY3" fmla="*/ 16764 h 15522"/>
                <a:gd name="connsiteX4" fmla="*/ 36633 w 34149"/>
                <a:gd name="connsiteY4" fmla="*/ 16764 h 15522"/>
                <a:gd name="connsiteX5" fmla="*/ 35391 w 34149"/>
                <a:gd name="connsiteY5" fmla="*/ 10555 h 15522"/>
                <a:gd name="connsiteX6" fmla="*/ 35391 w 34149"/>
                <a:gd name="connsiteY6" fmla="*/ 7140 h 15522"/>
                <a:gd name="connsiteX7" fmla="*/ 33528 w 34149"/>
                <a:gd name="connsiteY7" fmla="*/ 3104 h 15522"/>
                <a:gd name="connsiteX8" fmla="*/ 33528 w 34149"/>
                <a:gd name="connsiteY8" fmla="*/ 0 h 15522"/>
                <a:gd name="connsiteX9" fmla="*/ 0 w 34149"/>
                <a:gd name="connsiteY9" fmla="*/ 0 h 15522"/>
                <a:gd name="connsiteX10" fmla="*/ 0 w 34149"/>
                <a:gd name="connsiteY10" fmla="*/ 12418 h 15522"/>
                <a:gd name="connsiteX11" fmla="*/ 7451 w 34149"/>
                <a:gd name="connsiteY11" fmla="*/ 1459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49" h="15522">
                  <a:moveTo>
                    <a:pt x="13660" y="14591"/>
                  </a:moveTo>
                  <a:lnTo>
                    <a:pt x="20800" y="16764"/>
                  </a:lnTo>
                  <a:lnTo>
                    <a:pt x="23904" y="16764"/>
                  </a:lnTo>
                  <a:lnTo>
                    <a:pt x="28251" y="16764"/>
                  </a:lnTo>
                  <a:lnTo>
                    <a:pt x="36633" y="16764"/>
                  </a:lnTo>
                  <a:lnTo>
                    <a:pt x="35391" y="10555"/>
                  </a:lnTo>
                  <a:lnTo>
                    <a:pt x="35391" y="7140"/>
                  </a:lnTo>
                  <a:lnTo>
                    <a:pt x="33528" y="3104"/>
                  </a:lnTo>
                  <a:lnTo>
                    <a:pt x="33528" y="0"/>
                  </a:lnTo>
                  <a:lnTo>
                    <a:pt x="0" y="0"/>
                  </a:lnTo>
                  <a:lnTo>
                    <a:pt x="0" y="12418"/>
                  </a:lnTo>
                  <a:lnTo>
                    <a:pt x="7451" y="1459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1" name="Freeform: Shape 6">
              <a:extLst>
                <a:ext uri="{FF2B5EF4-FFF2-40B4-BE49-F238E27FC236}">
                  <a16:creationId xmlns:a16="http://schemas.microsoft.com/office/drawing/2014/main" id="{D95869E3-9D5C-E5C9-13CF-9CE2C4195B06}"/>
                </a:ext>
              </a:extLst>
            </p:cNvPr>
            <p:cNvSpPr/>
            <p:nvPr/>
          </p:nvSpPr>
          <p:spPr>
            <a:xfrm>
              <a:off x="3530642" y="4043094"/>
              <a:ext cx="34149" cy="9313"/>
            </a:xfrm>
            <a:custGeom>
              <a:avLst/>
              <a:gdLst>
                <a:gd name="connsiteX0" fmla="*/ 22973 w 34149"/>
                <a:gd name="connsiteY0" fmla="*/ 11797 h 9313"/>
                <a:gd name="connsiteX1" fmla="*/ 32286 w 34149"/>
                <a:gd name="connsiteY1" fmla="*/ 7451 h 9313"/>
                <a:gd name="connsiteX2" fmla="*/ 36633 w 34149"/>
                <a:gd name="connsiteY2" fmla="*/ 7451 h 9313"/>
                <a:gd name="connsiteX3" fmla="*/ 30424 w 34149"/>
                <a:gd name="connsiteY3" fmla="*/ 4346 h 9313"/>
                <a:gd name="connsiteX4" fmla="*/ 22973 w 34149"/>
                <a:gd name="connsiteY4" fmla="*/ 2173 h 9313"/>
                <a:gd name="connsiteX5" fmla="*/ 15833 w 34149"/>
                <a:gd name="connsiteY5" fmla="*/ 0 h 9313"/>
                <a:gd name="connsiteX6" fmla="*/ 12728 w 34149"/>
                <a:gd name="connsiteY6" fmla="*/ 2173 h 9313"/>
                <a:gd name="connsiteX7" fmla="*/ 7451 w 34149"/>
                <a:gd name="connsiteY7" fmla="*/ 4346 h 9313"/>
                <a:gd name="connsiteX8" fmla="*/ 3104 w 34149"/>
                <a:gd name="connsiteY8" fmla="*/ 7451 h 9313"/>
                <a:gd name="connsiteX9" fmla="*/ 0 w 34149"/>
                <a:gd name="connsiteY9" fmla="*/ 7451 h 9313"/>
                <a:gd name="connsiteX10" fmla="*/ 0 w 34149"/>
                <a:gd name="connsiteY10" fmla="*/ 11797 h 9313"/>
                <a:gd name="connsiteX11" fmla="*/ 12728 w 34149"/>
                <a:gd name="connsiteY11" fmla="*/ 11797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149" h="9313">
                  <a:moveTo>
                    <a:pt x="22973" y="11797"/>
                  </a:moveTo>
                  <a:lnTo>
                    <a:pt x="32286" y="7451"/>
                  </a:lnTo>
                  <a:lnTo>
                    <a:pt x="36633" y="7451"/>
                  </a:lnTo>
                  <a:lnTo>
                    <a:pt x="30424" y="4346"/>
                  </a:lnTo>
                  <a:lnTo>
                    <a:pt x="22973" y="2173"/>
                  </a:lnTo>
                  <a:lnTo>
                    <a:pt x="15833" y="0"/>
                  </a:lnTo>
                  <a:lnTo>
                    <a:pt x="12728" y="2173"/>
                  </a:lnTo>
                  <a:lnTo>
                    <a:pt x="7451" y="4346"/>
                  </a:lnTo>
                  <a:lnTo>
                    <a:pt x="3104" y="7451"/>
                  </a:lnTo>
                  <a:lnTo>
                    <a:pt x="0" y="7451"/>
                  </a:lnTo>
                  <a:lnTo>
                    <a:pt x="0" y="11797"/>
                  </a:lnTo>
                  <a:lnTo>
                    <a:pt x="12728" y="11797"/>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2" name="Freeform: Shape 7">
              <a:extLst>
                <a:ext uri="{FF2B5EF4-FFF2-40B4-BE49-F238E27FC236}">
                  <a16:creationId xmlns:a16="http://schemas.microsoft.com/office/drawing/2014/main" id="{E4E399E2-4732-4851-6FE9-2754B61EC62C}"/>
                </a:ext>
              </a:extLst>
            </p:cNvPr>
            <p:cNvSpPr/>
            <p:nvPr/>
          </p:nvSpPr>
          <p:spPr>
            <a:xfrm>
              <a:off x="3730569" y="4013602"/>
              <a:ext cx="37253" cy="40358"/>
            </a:xfrm>
            <a:custGeom>
              <a:avLst/>
              <a:gdLst>
                <a:gd name="connsiteX0" fmla="*/ 10555 w 37253"/>
                <a:gd name="connsiteY0" fmla="*/ 39116 h 40357"/>
                <a:gd name="connsiteX1" fmla="*/ 14591 w 37253"/>
                <a:gd name="connsiteY1" fmla="*/ 41289 h 40357"/>
                <a:gd name="connsiteX2" fmla="*/ 22042 w 37253"/>
                <a:gd name="connsiteY2" fmla="*/ 41289 h 40357"/>
                <a:gd name="connsiteX3" fmla="*/ 27319 w 37253"/>
                <a:gd name="connsiteY3" fmla="*/ 41289 h 40357"/>
                <a:gd name="connsiteX4" fmla="*/ 29182 w 37253"/>
                <a:gd name="connsiteY4" fmla="*/ 34770 h 40357"/>
                <a:gd name="connsiteX5" fmla="*/ 30424 w 37253"/>
                <a:gd name="connsiteY5" fmla="*/ 31665 h 40357"/>
                <a:gd name="connsiteX6" fmla="*/ 32286 w 37253"/>
                <a:gd name="connsiteY6" fmla="*/ 27630 h 40357"/>
                <a:gd name="connsiteX7" fmla="*/ 34460 w 37253"/>
                <a:gd name="connsiteY7" fmla="*/ 26388 h 40357"/>
                <a:gd name="connsiteX8" fmla="*/ 36633 w 37253"/>
                <a:gd name="connsiteY8" fmla="*/ 24215 h 40357"/>
                <a:gd name="connsiteX9" fmla="*/ 39737 w 37253"/>
                <a:gd name="connsiteY9" fmla="*/ 20179 h 40357"/>
                <a:gd name="connsiteX10" fmla="*/ 32286 w 37253"/>
                <a:gd name="connsiteY10" fmla="*/ 14901 h 40357"/>
                <a:gd name="connsiteX11" fmla="*/ 25146 w 37253"/>
                <a:gd name="connsiteY11" fmla="*/ 7451 h 40357"/>
                <a:gd name="connsiteX12" fmla="*/ 19869 w 37253"/>
                <a:gd name="connsiteY12" fmla="*/ 0 h 40357"/>
                <a:gd name="connsiteX13" fmla="*/ 3104 w 37253"/>
                <a:gd name="connsiteY13" fmla="*/ 0 h 40357"/>
                <a:gd name="connsiteX14" fmla="*/ 3104 w 37253"/>
                <a:gd name="connsiteY14" fmla="*/ 9624 h 40357"/>
                <a:gd name="connsiteX15" fmla="*/ 3104 w 37253"/>
                <a:gd name="connsiteY15" fmla="*/ 16764 h 40357"/>
                <a:gd name="connsiteX16" fmla="*/ 1242 w 37253"/>
                <a:gd name="connsiteY16" fmla="*/ 24215 h 40357"/>
                <a:gd name="connsiteX17" fmla="*/ 0 w 37253"/>
                <a:gd name="connsiteY17" fmla="*/ 29492 h 40357"/>
                <a:gd name="connsiteX18" fmla="*/ 0 w 37253"/>
                <a:gd name="connsiteY18" fmla="*/ 36943 h 40357"/>
                <a:gd name="connsiteX19" fmla="*/ 5278 w 37253"/>
                <a:gd name="connsiteY19" fmla="*/ 39116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253" h="40357">
                  <a:moveTo>
                    <a:pt x="10555" y="39116"/>
                  </a:moveTo>
                  <a:lnTo>
                    <a:pt x="14591" y="41289"/>
                  </a:lnTo>
                  <a:lnTo>
                    <a:pt x="22042" y="41289"/>
                  </a:lnTo>
                  <a:lnTo>
                    <a:pt x="27319" y="41289"/>
                  </a:lnTo>
                  <a:lnTo>
                    <a:pt x="29182" y="34770"/>
                  </a:lnTo>
                  <a:lnTo>
                    <a:pt x="30424" y="31665"/>
                  </a:lnTo>
                  <a:lnTo>
                    <a:pt x="32286" y="27630"/>
                  </a:lnTo>
                  <a:lnTo>
                    <a:pt x="34460" y="26388"/>
                  </a:lnTo>
                  <a:lnTo>
                    <a:pt x="36633" y="24215"/>
                  </a:lnTo>
                  <a:lnTo>
                    <a:pt x="39737" y="20179"/>
                  </a:lnTo>
                  <a:lnTo>
                    <a:pt x="32286" y="14901"/>
                  </a:lnTo>
                  <a:lnTo>
                    <a:pt x="25146" y="7451"/>
                  </a:lnTo>
                  <a:lnTo>
                    <a:pt x="19869" y="0"/>
                  </a:lnTo>
                  <a:lnTo>
                    <a:pt x="3104" y="0"/>
                  </a:lnTo>
                  <a:lnTo>
                    <a:pt x="3104" y="9624"/>
                  </a:lnTo>
                  <a:lnTo>
                    <a:pt x="3104" y="16764"/>
                  </a:lnTo>
                  <a:lnTo>
                    <a:pt x="1242" y="24215"/>
                  </a:lnTo>
                  <a:lnTo>
                    <a:pt x="0" y="29492"/>
                  </a:lnTo>
                  <a:lnTo>
                    <a:pt x="0" y="36943"/>
                  </a:lnTo>
                  <a:lnTo>
                    <a:pt x="5278" y="3911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3" name="Freeform: Shape 8">
              <a:extLst>
                <a:ext uri="{FF2B5EF4-FFF2-40B4-BE49-F238E27FC236}">
                  <a16:creationId xmlns:a16="http://schemas.microsoft.com/office/drawing/2014/main" id="{C0E768C9-5EA6-15D9-E83B-FB657C759D3C}"/>
                </a:ext>
              </a:extLst>
            </p:cNvPr>
            <p:cNvSpPr/>
            <p:nvPr/>
          </p:nvSpPr>
          <p:spPr>
            <a:xfrm>
              <a:off x="3457998" y="4104562"/>
              <a:ext cx="170745" cy="90029"/>
            </a:xfrm>
            <a:custGeom>
              <a:avLst/>
              <a:gdLst>
                <a:gd name="connsiteX0" fmla="*/ 170745 w 170745"/>
                <a:gd name="connsiteY0" fmla="*/ 30734 h 90029"/>
                <a:gd name="connsiteX1" fmla="*/ 170745 w 170745"/>
                <a:gd name="connsiteY1" fmla="*/ 29492 h 90029"/>
                <a:gd name="connsiteX2" fmla="*/ 168572 w 170745"/>
                <a:gd name="connsiteY2" fmla="*/ 27630 h 90029"/>
                <a:gd name="connsiteX3" fmla="*/ 165468 w 170745"/>
                <a:gd name="connsiteY3" fmla="*/ 25457 h 90029"/>
                <a:gd name="connsiteX4" fmla="*/ 163294 w 170745"/>
                <a:gd name="connsiteY4" fmla="*/ 25457 h 90029"/>
                <a:gd name="connsiteX5" fmla="*/ 161121 w 170745"/>
                <a:gd name="connsiteY5" fmla="*/ 25457 h 90029"/>
                <a:gd name="connsiteX6" fmla="*/ 159259 w 170745"/>
                <a:gd name="connsiteY6" fmla="*/ 27630 h 90029"/>
                <a:gd name="connsiteX7" fmla="*/ 156154 w 170745"/>
                <a:gd name="connsiteY7" fmla="*/ 30734 h 90029"/>
                <a:gd name="connsiteX8" fmla="*/ 148704 w 170745"/>
                <a:gd name="connsiteY8" fmla="*/ 30734 h 90029"/>
                <a:gd name="connsiteX9" fmla="*/ 143426 w 170745"/>
                <a:gd name="connsiteY9" fmla="*/ 30734 h 90029"/>
                <a:gd name="connsiteX10" fmla="*/ 137217 w 170745"/>
                <a:gd name="connsiteY10" fmla="*/ 29492 h 90029"/>
                <a:gd name="connsiteX11" fmla="*/ 132250 w 170745"/>
                <a:gd name="connsiteY11" fmla="*/ 27630 h 90029"/>
                <a:gd name="connsiteX12" fmla="*/ 128835 w 170745"/>
                <a:gd name="connsiteY12" fmla="*/ 27630 h 90029"/>
                <a:gd name="connsiteX13" fmla="*/ 128835 w 170745"/>
                <a:gd name="connsiteY13" fmla="*/ 23283 h 90029"/>
                <a:gd name="connsiteX14" fmla="*/ 132250 w 170745"/>
                <a:gd name="connsiteY14" fmla="*/ 23283 h 90029"/>
                <a:gd name="connsiteX15" fmla="*/ 132250 w 170745"/>
                <a:gd name="connsiteY15" fmla="*/ 17075 h 90029"/>
                <a:gd name="connsiteX16" fmla="*/ 130077 w 170745"/>
                <a:gd name="connsiteY16" fmla="*/ 12728 h 90029"/>
                <a:gd name="connsiteX17" fmla="*/ 130077 w 170745"/>
                <a:gd name="connsiteY17" fmla="*/ 9624 h 90029"/>
                <a:gd name="connsiteX18" fmla="*/ 128835 w 170745"/>
                <a:gd name="connsiteY18" fmla="*/ 5278 h 90029"/>
                <a:gd name="connsiteX19" fmla="*/ 126972 w 170745"/>
                <a:gd name="connsiteY19" fmla="*/ 3104 h 90029"/>
                <a:gd name="connsiteX20" fmla="*/ 124799 w 170745"/>
                <a:gd name="connsiteY20" fmla="*/ 0 h 90029"/>
                <a:gd name="connsiteX21" fmla="*/ 117659 w 170745"/>
                <a:gd name="connsiteY21" fmla="*/ 0 h 90029"/>
                <a:gd name="connsiteX22" fmla="*/ 112381 w 170745"/>
                <a:gd name="connsiteY22" fmla="*/ 0 h 90029"/>
                <a:gd name="connsiteX23" fmla="*/ 109277 w 170745"/>
                <a:gd name="connsiteY23" fmla="*/ 2173 h 90029"/>
                <a:gd name="connsiteX24" fmla="*/ 104931 w 170745"/>
                <a:gd name="connsiteY24" fmla="*/ 3104 h 90029"/>
                <a:gd name="connsiteX25" fmla="*/ 107104 w 170745"/>
                <a:gd name="connsiteY25" fmla="*/ 17075 h 90029"/>
                <a:gd name="connsiteX26" fmla="*/ 109277 w 170745"/>
                <a:gd name="connsiteY26" fmla="*/ 22352 h 90029"/>
                <a:gd name="connsiteX27" fmla="*/ 112381 w 170745"/>
                <a:gd name="connsiteY27" fmla="*/ 29492 h 90029"/>
                <a:gd name="connsiteX28" fmla="*/ 115486 w 170745"/>
                <a:gd name="connsiteY28" fmla="*/ 38185 h 90029"/>
                <a:gd name="connsiteX29" fmla="*/ 95617 w 170745"/>
                <a:gd name="connsiteY29" fmla="*/ 36943 h 90029"/>
                <a:gd name="connsiteX30" fmla="*/ 80095 w 170745"/>
                <a:gd name="connsiteY30" fmla="*/ 30734 h 90029"/>
                <a:gd name="connsiteX31" fmla="*/ 65504 w 170745"/>
                <a:gd name="connsiteY31" fmla="*/ 23283 h 90029"/>
                <a:gd name="connsiteX32" fmla="*/ 48740 w 170745"/>
                <a:gd name="connsiteY32" fmla="*/ 17075 h 90029"/>
                <a:gd name="connsiteX33" fmla="*/ 28871 w 170745"/>
                <a:gd name="connsiteY33" fmla="*/ 10555 h 90029"/>
                <a:gd name="connsiteX34" fmla="*/ 27009 w 170745"/>
                <a:gd name="connsiteY34" fmla="*/ 12728 h 90029"/>
                <a:gd name="connsiteX35" fmla="*/ 24836 w 170745"/>
                <a:gd name="connsiteY35" fmla="*/ 12728 h 90029"/>
                <a:gd name="connsiteX36" fmla="*/ 22663 w 170745"/>
                <a:gd name="connsiteY36" fmla="*/ 14901 h 90029"/>
                <a:gd name="connsiteX37" fmla="*/ 19558 w 170745"/>
                <a:gd name="connsiteY37" fmla="*/ 14901 h 90029"/>
                <a:gd name="connsiteX38" fmla="*/ 21731 w 170745"/>
                <a:gd name="connsiteY38" fmla="*/ 18006 h 90029"/>
                <a:gd name="connsiteX39" fmla="*/ 22663 w 170745"/>
                <a:gd name="connsiteY39" fmla="*/ 20179 h 90029"/>
                <a:gd name="connsiteX40" fmla="*/ 22663 w 170745"/>
                <a:gd name="connsiteY40" fmla="*/ 22352 h 90029"/>
                <a:gd name="connsiteX41" fmla="*/ 24836 w 170745"/>
                <a:gd name="connsiteY41" fmla="*/ 23283 h 90029"/>
                <a:gd name="connsiteX42" fmla="*/ 27009 w 170745"/>
                <a:gd name="connsiteY42" fmla="*/ 25457 h 90029"/>
                <a:gd name="connsiteX43" fmla="*/ 28871 w 170745"/>
                <a:gd name="connsiteY43" fmla="*/ 27630 h 90029"/>
                <a:gd name="connsiteX44" fmla="*/ 24836 w 170745"/>
                <a:gd name="connsiteY44" fmla="*/ 29492 h 90029"/>
                <a:gd name="connsiteX45" fmla="*/ 21731 w 170745"/>
                <a:gd name="connsiteY45" fmla="*/ 29492 h 90029"/>
                <a:gd name="connsiteX46" fmla="*/ 17695 w 170745"/>
                <a:gd name="connsiteY46" fmla="*/ 30734 h 90029"/>
                <a:gd name="connsiteX47" fmla="*/ 12418 w 170745"/>
                <a:gd name="connsiteY47" fmla="*/ 30734 h 90029"/>
                <a:gd name="connsiteX48" fmla="*/ 12418 w 170745"/>
                <a:gd name="connsiteY48" fmla="*/ 34770 h 90029"/>
                <a:gd name="connsiteX49" fmla="*/ 15522 w 170745"/>
                <a:gd name="connsiteY49" fmla="*/ 34770 h 90029"/>
                <a:gd name="connsiteX50" fmla="*/ 14280 w 170745"/>
                <a:gd name="connsiteY50" fmla="*/ 40047 h 90029"/>
                <a:gd name="connsiteX51" fmla="*/ 10245 w 170745"/>
                <a:gd name="connsiteY51" fmla="*/ 42221 h 90029"/>
                <a:gd name="connsiteX52" fmla="*/ 9313 w 170745"/>
                <a:gd name="connsiteY52" fmla="*/ 44394 h 90029"/>
                <a:gd name="connsiteX53" fmla="*/ 4967 w 170745"/>
                <a:gd name="connsiteY53" fmla="*/ 45636 h 90029"/>
                <a:gd name="connsiteX54" fmla="*/ 0 w 170745"/>
                <a:gd name="connsiteY54" fmla="*/ 47498 h 90029"/>
                <a:gd name="connsiteX55" fmla="*/ 0 w 170745"/>
                <a:gd name="connsiteY55" fmla="*/ 51844 h 90029"/>
                <a:gd name="connsiteX56" fmla="*/ 4967 w 170745"/>
                <a:gd name="connsiteY56" fmla="*/ 51844 h 90029"/>
                <a:gd name="connsiteX57" fmla="*/ 15522 w 170745"/>
                <a:gd name="connsiteY57" fmla="*/ 57122 h 90029"/>
                <a:gd name="connsiteX58" fmla="*/ 32286 w 170745"/>
                <a:gd name="connsiteY58" fmla="*/ 59295 h 90029"/>
                <a:gd name="connsiteX59" fmla="*/ 46567 w 170745"/>
                <a:gd name="connsiteY59" fmla="*/ 57122 h 90029"/>
                <a:gd name="connsiteX60" fmla="*/ 59295 w 170745"/>
                <a:gd name="connsiteY60" fmla="*/ 51844 h 90029"/>
                <a:gd name="connsiteX61" fmla="*/ 80095 w 170745"/>
                <a:gd name="connsiteY61" fmla="*/ 51844 h 90029"/>
                <a:gd name="connsiteX62" fmla="*/ 77922 w 170745"/>
                <a:gd name="connsiteY62" fmla="*/ 57122 h 90029"/>
                <a:gd name="connsiteX63" fmla="*/ 73886 w 170745"/>
                <a:gd name="connsiteY63" fmla="*/ 62400 h 90029"/>
                <a:gd name="connsiteX64" fmla="*/ 70782 w 170745"/>
                <a:gd name="connsiteY64" fmla="*/ 67677 h 90029"/>
                <a:gd name="connsiteX65" fmla="*/ 65504 w 170745"/>
                <a:gd name="connsiteY65" fmla="*/ 72023 h 90029"/>
                <a:gd name="connsiteX66" fmla="*/ 59295 w 170745"/>
                <a:gd name="connsiteY66" fmla="*/ 75128 h 90029"/>
                <a:gd name="connsiteX67" fmla="*/ 61158 w 170745"/>
                <a:gd name="connsiteY67" fmla="*/ 81337 h 90029"/>
                <a:gd name="connsiteX68" fmla="*/ 61158 w 170745"/>
                <a:gd name="connsiteY68" fmla="*/ 84752 h 90029"/>
                <a:gd name="connsiteX69" fmla="*/ 63331 w 170745"/>
                <a:gd name="connsiteY69" fmla="*/ 88787 h 90029"/>
                <a:gd name="connsiteX70" fmla="*/ 65504 w 170745"/>
                <a:gd name="connsiteY70" fmla="*/ 91892 h 90029"/>
                <a:gd name="connsiteX71" fmla="*/ 81026 w 170745"/>
                <a:gd name="connsiteY71" fmla="*/ 86614 h 90029"/>
                <a:gd name="connsiteX72" fmla="*/ 92513 w 170745"/>
                <a:gd name="connsiteY72" fmla="*/ 77301 h 90029"/>
                <a:gd name="connsiteX73" fmla="*/ 104931 w 170745"/>
                <a:gd name="connsiteY73" fmla="*/ 67677 h 90029"/>
                <a:gd name="connsiteX74" fmla="*/ 115486 w 170745"/>
                <a:gd name="connsiteY74" fmla="*/ 60226 h 90029"/>
                <a:gd name="connsiteX75" fmla="*/ 130077 w 170745"/>
                <a:gd name="connsiteY75" fmla="*/ 57122 h 90029"/>
                <a:gd name="connsiteX76" fmla="*/ 144668 w 170745"/>
                <a:gd name="connsiteY76" fmla="*/ 57122 h 90029"/>
                <a:gd name="connsiteX77" fmla="*/ 158017 w 170745"/>
                <a:gd name="connsiteY77" fmla="*/ 57122 h 90029"/>
                <a:gd name="connsiteX78" fmla="*/ 168572 w 170745"/>
                <a:gd name="connsiteY78" fmla="*/ 51844 h 90029"/>
                <a:gd name="connsiteX79" fmla="*/ 170745 w 170745"/>
                <a:gd name="connsiteY79" fmla="*/ 47498 h 90029"/>
                <a:gd name="connsiteX80" fmla="*/ 170745 w 170745"/>
                <a:gd name="connsiteY80" fmla="*/ 45636 h 90029"/>
                <a:gd name="connsiteX81" fmla="*/ 170745 w 170745"/>
                <a:gd name="connsiteY81" fmla="*/ 44394 h 90029"/>
                <a:gd name="connsiteX82" fmla="*/ 170745 w 170745"/>
                <a:gd name="connsiteY82" fmla="*/ 42221 h 90029"/>
                <a:gd name="connsiteX83" fmla="*/ 172608 w 170745"/>
                <a:gd name="connsiteY83" fmla="*/ 38185 h 90029"/>
                <a:gd name="connsiteX84" fmla="*/ 172608 w 170745"/>
                <a:gd name="connsiteY84" fmla="*/ 34770 h 90029"/>
                <a:gd name="connsiteX85" fmla="*/ 170745 w 170745"/>
                <a:gd name="connsiteY85" fmla="*/ 32907 h 90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70745" h="90029">
                  <a:moveTo>
                    <a:pt x="170745" y="30734"/>
                  </a:moveTo>
                  <a:lnTo>
                    <a:pt x="170745" y="29492"/>
                  </a:lnTo>
                  <a:lnTo>
                    <a:pt x="168572" y="27630"/>
                  </a:lnTo>
                  <a:lnTo>
                    <a:pt x="165468" y="25457"/>
                  </a:lnTo>
                  <a:lnTo>
                    <a:pt x="163294" y="25457"/>
                  </a:lnTo>
                  <a:lnTo>
                    <a:pt x="161121" y="25457"/>
                  </a:lnTo>
                  <a:lnTo>
                    <a:pt x="159259" y="27630"/>
                  </a:lnTo>
                  <a:lnTo>
                    <a:pt x="156154" y="30734"/>
                  </a:lnTo>
                  <a:lnTo>
                    <a:pt x="148704" y="30734"/>
                  </a:lnTo>
                  <a:lnTo>
                    <a:pt x="143426" y="30734"/>
                  </a:lnTo>
                  <a:lnTo>
                    <a:pt x="137217" y="29492"/>
                  </a:lnTo>
                  <a:lnTo>
                    <a:pt x="132250" y="27630"/>
                  </a:lnTo>
                  <a:lnTo>
                    <a:pt x="128835" y="27630"/>
                  </a:lnTo>
                  <a:lnTo>
                    <a:pt x="128835" y="23283"/>
                  </a:lnTo>
                  <a:lnTo>
                    <a:pt x="132250" y="23283"/>
                  </a:lnTo>
                  <a:lnTo>
                    <a:pt x="132250" y="17075"/>
                  </a:lnTo>
                  <a:lnTo>
                    <a:pt x="130077" y="12728"/>
                  </a:lnTo>
                  <a:lnTo>
                    <a:pt x="130077" y="9624"/>
                  </a:lnTo>
                  <a:lnTo>
                    <a:pt x="128835" y="5278"/>
                  </a:lnTo>
                  <a:lnTo>
                    <a:pt x="126972" y="3104"/>
                  </a:lnTo>
                  <a:lnTo>
                    <a:pt x="124799" y="0"/>
                  </a:lnTo>
                  <a:lnTo>
                    <a:pt x="117659" y="0"/>
                  </a:lnTo>
                  <a:lnTo>
                    <a:pt x="112381" y="0"/>
                  </a:lnTo>
                  <a:lnTo>
                    <a:pt x="109277" y="2173"/>
                  </a:lnTo>
                  <a:lnTo>
                    <a:pt x="104931" y="3104"/>
                  </a:lnTo>
                  <a:lnTo>
                    <a:pt x="107104" y="17075"/>
                  </a:lnTo>
                  <a:lnTo>
                    <a:pt x="109277" y="22352"/>
                  </a:lnTo>
                  <a:lnTo>
                    <a:pt x="112381" y="29492"/>
                  </a:lnTo>
                  <a:lnTo>
                    <a:pt x="115486" y="38185"/>
                  </a:lnTo>
                  <a:lnTo>
                    <a:pt x="95617" y="36943"/>
                  </a:lnTo>
                  <a:lnTo>
                    <a:pt x="80095" y="30734"/>
                  </a:lnTo>
                  <a:lnTo>
                    <a:pt x="65504" y="23283"/>
                  </a:lnTo>
                  <a:lnTo>
                    <a:pt x="48740" y="17075"/>
                  </a:lnTo>
                  <a:lnTo>
                    <a:pt x="28871" y="10555"/>
                  </a:lnTo>
                  <a:lnTo>
                    <a:pt x="27009" y="12728"/>
                  </a:lnTo>
                  <a:lnTo>
                    <a:pt x="24836" y="12728"/>
                  </a:lnTo>
                  <a:lnTo>
                    <a:pt x="22663" y="14901"/>
                  </a:lnTo>
                  <a:lnTo>
                    <a:pt x="19558" y="14901"/>
                  </a:lnTo>
                  <a:lnTo>
                    <a:pt x="21731" y="18006"/>
                  </a:lnTo>
                  <a:lnTo>
                    <a:pt x="22663" y="20179"/>
                  </a:lnTo>
                  <a:lnTo>
                    <a:pt x="22663" y="22352"/>
                  </a:lnTo>
                  <a:lnTo>
                    <a:pt x="24836" y="23283"/>
                  </a:lnTo>
                  <a:lnTo>
                    <a:pt x="27009" y="25457"/>
                  </a:lnTo>
                  <a:lnTo>
                    <a:pt x="28871" y="27630"/>
                  </a:lnTo>
                  <a:lnTo>
                    <a:pt x="24836" y="29492"/>
                  </a:lnTo>
                  <a:lnTo>
                    <a:pt x="21731" y="29492"/>
                  </a:lnTo>
                  <a:lnTo>
                    <a:pt x="17695" y="30734"/>
                  </a:lnTo>
                  <a:lnTo>
                    <a:pt x="12418" y="30734"/>
                  </a:lnTo>
                  <a:lnTo>
                    <a:pt x="12418" y="34770"/>
                  </a:lnTo>
                  <a:lnTo>
                    <a:pt x="15522" y="34770"/>
                  </a:lnTo>
                  <a:lnTo>
                    <a:pt x="14280" y="40047"/>
                  </a:lnTo>
                  <a:lnTo>
                    <a:pt x="10245" y="42221"/>
                  </a:lnTo>
                  <a:lnTo>
                    <a:pt x="9313" y="44394"/>
                  </a:lnTo>
                  <a:lnTo>
                    <a:pt x="4967" y="45636"/>
                  </a:lnTo>
                  <a:lnTo>
                    <a:pt x="0" y="47498"/>
                  </a:lnTo>
                  <a:lnTo>
                    <a:pt x="0" y="51844"/>
                  </a:lnTo>
                  <a:lnTo>
                    <a:pt x="4967" y="51844"/>
                  </a:lnTo>
                  <a:lnTo>
                    <a:pt x="15522" y="57122"/>
                  </a:lnTo>
                  <a:lnTo>
                    <a:pt x="32286" y="59295"/>
                  </a:lnTo>
                  <a:lnTo>
                    <a:pt x="46567" y="57122"/>
                  </a:lnTo>
                  <a:lnTo>
                    <a:pt x="59295" y="51844"/>
                  </a:lnTo>
                  <a:lnTo>
                    <a:pt x="80095" y="51844"/>
                  </a:lnTo>
                  <a:lnTo>
                    <a:pt x="77922" y="57122"/>
                  </a:lnTo>
                  <a:lnTo>
                    <a:pt x="73886" y="62400"/>
                  </a:lnTo>
                  <a:lnTo>
                    <a:pt x="70782" y="67677"/>
                  </a:lnTo>
                  <a:lnTo>
                    <a:pt x="65504" y="72023"/>
                  </a:lnTo>
                  <a:lnTo>
                    <a:pt x="59295" y="75128"/>
                  </a:lnTo>
                  <a:lnTo>
                    <a:pt x="61158" y="81337"/>
                  </a:lnTo>
                  <a:lnTo>
                    <a:pt x="61158" y="84752"/>
                  </a:lnTo>
                  <a:lnTo>
                    <a:pt x="63331" y="88787"/>
                  </a:lnTo>
                  <a:lnTo>
                    <a:pt x="65504" y="91892"/>
                  </a:lnTo>
                  <a:lnTo>
                    <a:pt x="81026" y="86614"/>
                  </a:lnTo>
                  <a:lnTo>
                    <a:pt x="92513" y="77301"/>
                  </a:lnTo>
                  <a:lnTo>
                    <a:pt x="104931" y="67677"/>
                  </a:lnTo>
                  <a:lnTo>
                    <a:pt x="115486" y="60226"/>
                  </a:lnTo>
                  <a:lnTo>
                    <a:pt x="130077" y="57122"/>
                  </a:lnTo>
                  <a:lnTo>
                    <a:pt x="144668" y="57122"/>
                  </a:lnTo>
                  <a:lnTo>
                    <a:pt x="158017" y="57122"/>
                  </a:lnTo>
                  <a:lnTo>
                    <a:pt x="168572" y="51844"/>
                  </a:lnTo>
                  <a:lnTo>
                    <a:pt x="170745" y="47498"/>
                  </a:lnTo>
                  <a:lnTo>
                    <a:pt x="170745" y="45636"/>
                  </a:lnTo>
                  <a:lnTo>
                    <a:pt x="170745" y="44394"/>
                  </a:lnTo>
                  <a:lnTo>
                    <a:pt x="170745" y="42221"/>
                  </a:lnTo>
                  <a:lnTo>
                    <a:pt x="172608" y="38185"/>
                  </a:lnTo>
                  <a:lnTo>
                    <a:pt x="172608" y="34770"/>
                  </a:lnTo>
                  <a:lnTo>
                    <a:pt x="170745" y="32907"/>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4" name="Freeform: Shape 9">
              <a:extLst>
                <a:ext uri="{FF2B5EF4-FFF2-40B4-BE49-F238E27FC236}">
                  <a16:creationId xmlns:a16="http://schemas.microsoft.com/office/drawing/2014/main" id="{6A6589C3-EE28-C809-7608-25773962BD1A}"/>
                </a:ext>
              </a:extLst>
            </p:cNvPr>
            <p:cNvSpPr/>
            <p:nvPr/>
          </p:nvSpPr>
          <p:spPr>
            <a:xfrm>
              <a:off x="3317366" y="4178759"/>
              <a:ext cx="139701" cy="152118"/>
            </a:xfrm>
            <a:custGeom>
              <a:avLst/>
              <a:gdLst>
                <a:gd name="connsiteX0" fmla="*/ 133181 w 139700"/>
                <a:gd name="connsiteY0" fmla="*/ 30424 h 152118"/>
                <a:gd name="connsiteX1" fmla="*/ 129145 w 139700"/>
                <a:gd name="connsiteY1" fmla="*/ 22042 h 152118"/>
                <a:gd name="connsiteX2" fmla="*/ 126041 w 139700"/>
                <a:gd name="connsiteY2" fmla="*/ 14591 h 152118"/>
                <a:gd name="connsiteX3" fmla="*/ 109277 w 139700"/>
                <a:gd name="connsiteY3" fmla="*/ 14591 h 152118"/>
                <a:gd name="connsiteX4" fmla="*/ 94686 w 139700"/>
                <a:gd name="connsiteY4" fmla="*/ 14591 h 152118"/>
                <a:gd name="connsiteX5" fmla="*/ 76991 w 139700"/>
                <a:gd name="connsiteY5" fmla="*/ 14591 h 152118"/>
                <a:gd name="connsiteX6" fmla="*/ 76991 w 139700"/>
                <a:gd name="connsiteY6" fmla="*/ 931 h 152118"/>
                <a:gd name="connsiteX7" fmla="*/ 62400 w 139700"/>
                <a:gd name="connsiteY7" fmla="*/ 0 h 152118"/>
                <a:gd name="connsiteX8" fmla="*/ 50913 w 139700"/>
                <a:gd name="connsiteY8" fmla="*/ 931 h 152118"/>
                <a:gd name="connsiteX9" fmla="*/ 42531 w 139700"/>
                <a:gd name="connsiteY9" fmla="*/ 5278 h 152118"/>
                <a:gd name="connsiteX10" fmla="*/ 31045 w 139700"/>
                <a:gd name="connsiteY10" fmla="*/ 7140 h 152118"/>
                <a:gd name="connsiteX11" fmla="*/ 16454 w 139700"/>
                <a:gd name="connsiteY11" fmla="*/ 10555 h 152118"/>
                <a:gd name="connsiteX12" fmla="*/ 18627 w 139700"/>
                <a:gd name="connsiteY12" fmla="*/ 17695 h 152118"/>
                <a:gd name="connsiteX13" fmla="*/ 20800 w 139700"/>
                <a:gd name="connsiteY13" fmla="*/ 25146 h 152118"/>
                <a:gd name="connsiteX14" fmla="*/ 21731 w 139700"/>
                <a:gd name="connsiteY14" fmla="*/ 29492 h 152118"/>
                <a:gd name="connsiteX15" fmla="*/ 23904 w 139700"/>
                <a:gd name="connsiteY15" fmla="*/ 34770 h 152118"/>
                <a:gd name="connsiteX16" fmla="*/ 29182 w 139700"/>
                <a:gd name="connsiteY16" fmla="*/ 37874 h 152118"/>
                <a:gd name="connsiteX17" fmla="*/ 21731 w 139700"/>
                <a:gd name="connsiteY17" fmla="*/ 60227 h 152118"/>
                <a:gd name="connsiteX18" fmla="*/ 13349 w 139700"/>
                <a:gd name="connsiteY18" fmla="*/ 80095 h 152118"/>
                <a:gd name="connsiteX19" fmla="*/ 0 w 139700"/>
                <a:gd name="connsiteY19" fmla="*/ 94996 h 152118"/>
                <a:gd name="connsiteX20" fmla="*/ 0 w 139700"/>
                <a:gd name="connsiteY20" fmla="*/ 106793 h 152118"/>
                <a:gd name="connsiteX21" fmla="*/ 6209 w 139700"/>
                <a:gd name="connsiteY21" fmla="*/ 106793 h 152118"/>
                <a:gd name="connsiteX22" fmla="*/ 7140 w 139700"/>
                <a:gd name="connsiteY22" fmla="*/ 106793 h 152118"/>
                <a:gd name="connsiteX23" fmla="*/ 9313 w 139700"/>
                <a:gd name="connsiteY23" fmla="*/ 106793 h 152118"/>
                <a:gd name="connsiteX24" fmla="*/ 11486 w 139700"/>
                <a:gd name="connsiteY24" fmla="*/ 106793 h 152118"/>
                <a:gd name="connsiteX25" fmla="*/ 13349 w 139700"/>
                <a:gd name="connsiteY25" fmla="*/ 106793 h 152118"/>
                <a:gd name="connsiteX26" fmla="*/ 16454 w 139700"/>
                <a:gd name="connsiteY26" fmla="*/ 109898 h 152118"/>
                <a:gd name="connsiteX27" fmla="*/ 18627 w 139700"/>
                <a:gd name="connsiteY27" fmla="*/ 112071 h 152118"/>
                <a:gd name="connsiteX28" fmla="*/ 18627 w 139700"/>
                <a:gd name="connsiteY28" fmla="*/ 114244 h 152118"/>
                <a:gd name="connsiteX29" fmla="*/ 20800 w 139700"/>
                <a:gd name="connsiteY29" fmla="*/ 116107 h 152118"/>
                <a:gd name="connsiteX30" fmla="*/ 20800 w 139700"/>
                <a:gd name="connsiteY30" fmla="*/ 117349 h 152118"/>
                <a:gd name="connsiteX31" fmla="*/ 20800 w 139700"/>
                <a:gd name="connsiteY31" fmla="*/ 123557 h 152118"/>
                <a:gd name="connsiteX32" fmla="*/ 33218 w 139700"/>
                <a:gd name="connsiteY32" fmla="*/ 123557 h 152118"/>
                <a:gd name="connsiteX33" fmla="*/ 33218 w 139700"/>
                <a:gd name="connsiteY33" fmla="*/ 126662 h 152118"/>
                <a:gd name="connsiteX34" fmla="*/ 31045 w 139700"/>
                <a:gd name="connsiteY34" fmla="*/ 131008 h 152118"/>
                <a:gd name="connsiteX35" fmla="*/ 31045 w 139700"/>
                <a:gd name="connsiteY35" fmla="*/ 131939 h 152118"/>
                <a:gd name="connsiteX36" fmla="*/ 31045 w 139700"/>
                <a:gd name="connsiteY36" fmla="*/ 134113 h 152118"/>
                <a:gd name="connsiteX37" fmla="*/ 29182 w 139700"/>
                <a:gd name="connsiteY37" fmla="*/ 136286 h 152118"/>
                <a:gd name="connsiteX38" fmla="*/ 31045 w 139700"/>
                <a:gd name="connsiteY38" fmla="*/ 139390 h 152118"/>
                <a:gd name="connsiteX39" fmla="*/ 31045 w 139700"/>
                <a:gd name="connsiteY39" fmla="*/ 143736 h 152118"/>
                <a:gd name="connsiteX40" fmla="*/ 33218 w 139700"/>
                <a:gd name="connsiteY40" fmla="*/ 145910 h 152118"/>
                <a:gd name="connsiteX41" fmla="*/ 35391 w 139700"/>
                <a:gd name="connsiteY41" fmla="*/ 149014 h 152118"/>
                <a:gd name="connsiteX42" fmla="*/ 36322 w 139700"/>
                <a:gd name="connsiteY42" fmla="*/ 152118 h 152118"/>
                <a:gd name="connsiteX43" fmla="*/ 54949 w 139700"/>
                <a:gd name="connsiteY43" fmla="*/ 146841 h 152118"/>
                <a:gd name="connsiteX44" fmla="*/ 69540 w 139700"/>
                <a:gd name="connsiteY44" fmla="*/ 141563 h 152118"/>
                <a:gd name="connsiteX45" fmla="*/ 85373 w 139700"/>
                <a:gd name="connsiteY45" fmla="*/ 139390 h 152118"/>
                <a:gd name="connsiteX46" fmla="*/ 82268 w 139700"/>
                <a:gd name="connsiteY46" fmla="*/ 123557 h 152118"/>
                <a:gd name="connsiteX47" fmla="*/ 84131 w 139700"/>
                <a:gd name="connsiteY47" fmla="*/ 106793 h 152118"/>
                <a:gd name="connsiteX48" fmla="*/ 91582 w 139700"/>
                <a:gd name="connsiteY48" fmla="*/ 91892 h 152118"/>
                <a:gd name="connsiteX49" fmla="*/ 99964 w 139700"/>
                <a:gd name="connsiteY49" fmla="*/ 74817 h 152118"/>
                <a:gd name="connsiteX50" fmla="*/ 114554 w 139700"/>
                <a:gd name="connsiteY50" fmla="*/ 69540 h 152118"/>
                <a:gd name="connsiteX51" fmla="*/ 129145 w 139700"/>
                <a:gd name="connsiteY51" fmla="*/ 64262 h 152118"/>
                <a:gd name="connsiteX52" fmla="*/ 140632 w 139700"/>
                <a:gd name="connsiteY52" fmla="*/ 50603 h 152118"/>
                <a:gd name="connsiteX53" fmla="*/ 140632 w 139700"/>
                <a:gd name="connsiteY53" fmla="*/ 47498 h 152118"/>
                <a:gd name="connsiteX54" fmla="*/ 136286 w 139700"/>
                <a:gd name="connsiteY54" fmla="*/ 40048 h 15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39700" h="152118">
                  <a:moveTo>
                    <a:pt x="133181" y="30424"/>
                  </a:moveTo>
                  <a:lnTo>
                    <a:pt x="129145" y="22042"/>
                  </a:lnTo>
                  <a:lnTo>
                    <a:pt x="126041" y="14591"/>
                  </a:lnTo>
                  <a:lnTo>
                    <a:pt x="109277" y="14591"/>
                  </a:lnTo>
                  <a:lnTo>
                    <a:pt x="94686" y="14591"/>
                  </a:lnTo>
                  <a:lnTo>
                    <a:pt x="76991" y="14591"/>
                  </a:lnTo>
                  <a:lnTo>
                    <a:pt x="76991" y="931"/>
                  </a:lnTo>
                  <a:lnTo>
                    <a:pt x="62400" y="0"/>
                  </a:lnTo>
                  <a:lnTo>
                    <a:pt x="50913" y="931"/>
                  </a:lnTo>
                  <a:lnTo>
                    <a:pt x="42531" y="5278"/>
                  </a:lnTo>
                  <a:lnTo>
                    <a:pt x="31045" y="7140"/>
                  </a:lnTo>
                  <a:lnTo>
                    <a:pt x="16454" y="10555"/>
                  </a:lnTo>
                  <a:lnTo>
                    <a:pt x="18627" y="17695"/>
                  </a:lnTo>
                  <a:lnTo>
                    <a:pt x="20800" y="25146"/>
                  </a:lnTo>
                  <a:lnTo>
                    <a:pt x="21731" y="29492"/>
                  </a:lnTo>
                  <a:lnTo>
                    <a:pt x="23904" y="34770"/>
                  </a:lnTo>
                  <a:lnTo>
                    <a:pt x="29182" y="37874"/>
                  </a:lnTo>
                  <a:lnTo>
                    <a:pt x="21731" y="60227"/>
                  </a:lnTo>
                  <a:lnTo>
                    <a:pt x="13349" y="80095"/>
                  </a:lnTo>
                  <a:lnTo>
                    <a:pt x="0" y="94996"/>
                  </a:lnTo>
                  <a:lnTo>
                    <a:pt x="0" y="106793"/>
                  </a:lnTo>
                  <a:lnTo>
                    <a:pt x="6209" y="106793"/>
                  </a:lnTo>
                  <a:lnTo>
                    <a:pt x="7140" y="106793"/>
                  </a:lnTo>
                  <a:lnTo>
                    <a:pt x="9313" y="106793"/>
                  </a:lnTo>
                  <a:lnTo>
                    <a:pt x="11486" y="106793"/>
                  </a:lnTo>
                  <a:lnTo>
                    <a:pt x="13349" y="106793"/>
                  </a:lnTo>
                  <a:lnTo>
                    <a:pt x="16454" y="109898"/>
                  </a:lnTo>
                  <a:lnTo>
                    <a:pt x="18627" y="112071"/>
                  </a:lnTo>
                  <a:lnTo>
                    <a:pt x="18627" y="114244"/>
                  </a:lnTo>
                  <a:lnTo>
                    <a:pt x="20800" y="116107"/>
                  </a:lnTo>
                  <a:lnTo>
                    <a:pt x="20800" y="117349"/>
                  </a:lnTo>
                  <a:lnTo>
                    <a:pt x="20800" y="123557"/>
                  </a:lnTo>
                  <a:lnTo>
                    <a:pt x="33218" y="123557"/>
                  </a:lnTo>
                  <a:lnTo>
                    <a:pt x="33218" y="126662"/>
                  </a:lnTo>
                  <a:lnTo>
                    <a:pt x="31045" y="131008"/>
                  </a:lnTo>
                  <a:lnTo>
                    <a:pt x="31045" y="131939"/>
                  </a:lnTo>
                  <a:lnTo>
                    <a:pt x="31045" y="134113"/>
                  </a:lnTo>
                  <a:lnTo>
                    <a:pt x="29182" y="136286"/>
                  </a:lnTo>
                  <a:lnTo>
                    <a:pt x="31045" y="139390"/>
                  </a:lnTo>
                  <a:lnTo>
                    <a:pt x="31045" y="143736"/>
                  </a:lnTo>
                  <a:lnTo>
                    <a:pt x="33218" y="145910"/>
                  </a:lnTo>
                  <a:lnTo>
                    <a:pt x="35391" y="149014"/>
                  </a:lnTo>
                  <a:lnTo>
                    <a:pt x="36322" y="152118"/>
                  </a:lnTo>
                  <a:lnTo>
                    <a:pt x="54949" y="146841"/>
                  </a:lnTo>
                  <a:lnTo>
                    <a:pt x="69540" y="141563"/>
                  </a:lnTo>
                  <a:lnTo>
                    <a:pt x="85373" y="139390"/>
                  </a:lnTo>
                  <a:lnTo>
                    <a:pt x="82268" y="123557"/>
                  </a:lnTo>
                  <a:lnTo>
                    <a:pt x="84131" y="106793"/>
                  </a:lnTo>
                  <a:lnTo>
                    <a:pt x="91582" y="91892"/>
                  </a:lnTo>
                  <a:lnTo>
                    <a:pt x="99964" y="74817"/>
                  </a:lnTo>
                  <a:lnTo>
                    <a:pt x="114554" y="69540"/>
                  </a:lnTo>
                  <a:lnTo>
                    <a:pt x="129145" y="64262"/>
                  </a:lnTo>
                  <a:lnTo>
                    <a:pt x="140632" y="50603"/>
                  </a:lnTo>
                  <a:lnTo>
                    <a:pt x="140632" y="47498"/>
                  </a:lnTo>
                  <a:lnTo>
                    <a:pt x="136286" y="4004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5" name="Freeform: Shape 10">
              <a:extLst>
                <a:ext uri="{FF2B5EF4-FFF2-40B4-BE49-F238E27FC236}">
                  <a16:creationId xmlns:a16="http://schemas.microsoft.com/office/drawing/2014/main" id="{36D9685E-9517-0659-3AF5-261CFD0E852D}"/>
                </a:ext>
              </a:extLst>
            </p:cNvPr>
            <p:cNvSpPr/>
            <p:nvPr/>
          </p:nvSpPr>
          <p:spPr>
            <a:xfrm>
              <a:off x="3770306" y="4054891"/>
              <a:ext cx="24836" cy="12418"/>
            </a:xfrm>
            <a:custGeom>
              <a:avLst/>
              <a:gdLst>
                <a:gd name="connsiteX0" fmla="*/ 3104 w 24835"/>
                <a:gd name="connsiteY0" fmla="*/ 12728 h 12417"/>
                <a:gd name="connsiteX1" fmla="*/ 27009 w 24835"/>
                <a:gd name="connsiteY1" fmla="*/ 7451 h 12417"/>
                <a:gd name="connsiteX2" fmla="*/ 27009 w 24835"/>
                <a:gd name="connsiteY2" fmla="*/ 0 h 12417"/>
                <a:gd name="connsiteX3" fmla="*/ 21731 w 24835"/>
                <a:gd name="connsiteY3" fmla="*/ 0 h 12417"/>
                <a:gd name="connsiteX4" fmla="*/ 17695 w 24835"/>
                <a:gd name="connsiteY4" fmla="*/ 0 h 12417"/>
                <a:gd name="connsiteX5" fmla="*/ 14591 w 24835"/>
                <a:gd name="connsiteY5" fmla="*/ 0 h 12417"/>
                <a:gd name="connsiteX6" fmla="*/ 12418 w 24835"/>
                <a:gd name="connsiteY6" fmla="*/ 0 h 12417"/>
                <a:gd name="connsiteX7" fmla="*/ 9313 w 24835"/>
                <a:gd name="connsiteY7" fmla="*/ 0 h 12417"/>
                <a:gd name="connsiteX8" fmla="*/ 5278 w 24835"/>
                <a:gd name="connsiteY8" fmla="*/ 0 h 12417"/>
                <a:gd name="connsiteX9" fmla="*/ 0 w 24835"/>
                <a:gd name="connsiteY9"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35" h="12417">
                  <a:moveTo>
                    <a:pt x="3104" y="12728"/>
                  </a:moveTo>
                  <a:lnTo>
                    <a:pt x="27009" y="7451"/>
                  </a:lnTo>
                  <a:lnTo>
                    <a:pt x="27009" y="0"/>
                  </a:lnTo>
                  <a:lnTo>
                    <a:pt x="21731" y="0"/>
                  </a:lnTo>
                  <a:lnTo>
                    <a:pt x="17695" y="0"/>
                  </a:lnTo>
                  <a:lnTo>
                    <a:pt x="14591" y="0"/>
                  </a:lnTo>
                  <a:lnTo>
                    <a:pt x="12418" y="0"/>
                  </a:lnTo>
                  <a:lnTo>
                    <a:pt x="9313" y="0"/>
                  </a:lnTo>
                  <a:lnTo>
                    <a:pt x="5278" y="0"/>
                  </a:lnTo>
                  <a:lnTo>
                    <a:pt x="0"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6" name="Freeform: Shape 11">
              <a:extLst>
                <a:ext uri="{FF2B5EF4-FFF2-40B4-BE49-F238E27FC236}">
                  <a16:creationId xmlns:a16="http://schemas.microsoft.com/office/drawing/2014/main" id="{87B45C5A-F69B-1293-8FB4-9E9211810720}"/>
                </a:ext>
              </a:extLst>
            </p:cNvPr>
            <p:cNvSpPr/>
            <p:nvPr/>
          </p:nvSpPr>
          <p:spPr>
            <a:xfrm>
              <a:off x="3430679" y="4132192"/>
              <a:ext cx="12418" cy="6209"/>
            </a:xfrm>
            <a:custGeom>
              <a:avLst/>
              <a:gdLst>
                <a:gd name="connsiteX0" fmla="*/ 7451 w 12417"/>
                <a:gd name="connsiteY0" fmla="*/ 1863 h 6208"/>
                <a:gd name="connsiteX1" fmla="*/ 3104 w 12417"/>
                <a:gd name="connsiteY1" fmla="*/ 0 h 6208"/>
                <a:gd name="connsiteX2" fmla="*/ 0 w 12417"/>
                <a:gd name="connsiteY2" fmla="*/ 0 h 6208"/>
                <a:gd name="connsiteX3" fmla="*/ 0 w 12417"/>
                <a:gd name="connsiteY3" fmla="*/ 7140 h 6208"/>
                <a:gd name="connsiteX4" fmla="*/ 12728 w 12417"/>
                <a:gd name="connsiteY4" fmla="*/ 7140 h 6208"/>
                <a:gd name="connsiteX5" fmla="*/ 10555 w 12417"/>
                <a:gd name="connsiteY5" fmla="*/ 3104 h 6208"/>
                <a:gd name="connsiteX6" fmla="*/ 8382 w 12417"/>
                <a:gd name="connsiteY6" fmla="*/ 1863 h 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7" h="6208">
                  <a:moveTo>
                    <a:pt x="7451" y="1863"/>
                  </a:moveTo>
                  <a:lnTo>
                    <a:pt x="3104" y="0"/>
                  </a:lnTo>
                  <a:lnTo>
                    <a:pt x="0" y="0"/>
                  </a:lnTo>
                  <a:lnTo>
                    <a:pt x="0" y="7140"/>
                  </a:lnTo>
                  <a:lnTo>
                    <a:pt x="12728" y="7140"/>
                  </a:lnTo>
                  <a:lnTo>
                    <a:pt x="10555" y="3104"/>
                  </a:lnTo>
                  <a:lnTo>
                    <a:pt x="8382" y="186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7" name="Freeform: Shape 12">
              <a:extLst>
                <a:ext uri="{FF2B5EF4-FFF2-40B4-BE49-F238E27FC236}">
                  <a16:creationId xmlns:a16="http://schemas.microsoft.com/office/drawing/2014/main" id="{AFC8EEEC-1DB1-150F-E294-8EC3BBE9EAFD}"/>
                </a:ext>
              </a:extLst>
            </p:cNvPr>
            <p:cNvSpPr/>
            <p:nvPr/>
          </p:nvSpPr>
          <p:spPr>
            <a:xfrm>
              <a:off x="3367348" y="4082210"/>
              <a:ext cx="96238" cy="58985"/>
            </a:xfrm>
            <a:custGeom>
              <a:avLst/>
              <a:gdLst>
                <a:gd name="connsiteX0" fmla="*/ 24836 w 96238"/>
                <a:gd name="connsiteY0" fmla="*/ 60537 h 58984"/>
                <a:gd name="connsiteX1" fmla="*/ 35391 w 96238"/>
                <a:gd name="connsiteY1" fmla="*/ 60537 h 58984"/>
                <a:gd name="connsiteX2" fmla="*/ 48740 w 96238"/>
                <a:gd name="connsiteY2" fmla="*/ 57122 h 58984"/>
                <a:gd name="connsiteX3" fmla="*/ 54018 w 96238"/>
                <a:gd name="connsiteY3" fmla="*/ 47809 h 58984"/>
                <a:gd name="connsiteX4" fmla="*/ 56191 w 96238"/>
                <a:gd name="connsiteY4" fmla="*/ 29803 h 58984"/>
                <a:gd name="connsiteX5" fmla="*/ 59295 w 96238"/>
                <a:gd name="connsiteY5" fmla="*/ 32907 h 58984"/>
                <a:gd name="connsiteX6" fmla="*/ 61468 w 96238"/>
                <a:gd name="connsiteY6" fmla="*/ 35080 h 58984"/>
                <a:gd name="connsiteX7" fmla="*/ 64573 w 96238"/>
                <a:gd name="connsiteY7" fmla="*/ 37253 h 58984"/>
                <a:gd name="connsiteX8" fmla="*/ 68608 w 96238"/>
                <a:gd name="connsiteY8" fmla="*/ 39427 h 58984"/>
                <a:gd name="connsiteX9" fmla="*/ 76059 w 96238"/>
                <a:gd name="connsiteY9" fmla="*/ 42531 h 58984"/>
                <a:gd name="connsiteX10" fmla="*/ 79164 w 96238"/>
                <a:gd name="connsiteY10" fmla="*/ 37253 h 58984"/>
                <a:gd name="connsiteX11" fmla="*/ 85373 w 96238"/>
                <a:gd name="connsiteY11" fmla="*/ 32907 h 58984"/>
                <a:gd name="connsiteX12" fmla="*/ 90650 w 96238"/>
                <a:gd name="connsiteY12" fmla="*/ 29803 h 58984"/>
                <a:gd name="connsiteX13" fmla="*/ 95617 w 96238"/>
                <a:gd name="connsiteY13" fmla="*/ 25457 h 58984"/>
                <a:gd name="connsiteX14" fmla="*/ 95617 w 96238"/>
                <a:gd name="connsiteY14" fmla="*/ 22352 h 58984"/>
                <a:gd name="connsiteX15" fmla="*/ 97790 w 96238"/>
                <a:gd name="connsiteY15" fmla="*/ 18006 h 58984"/>
                <a:gd name="connsiteX16" fmla="*/ 95617 w 96238"/>
                <a:gd name="connsiteY16" fmla="*/ 12728 h 58984"/>
                <a:gd name="connsiteX17" fmla="*/ 95617 w 96238"/>
                <a:gd name="connsiteY17" fmla="*/ 7451 h 58984"/>
                <a:gd name="connsiteX18" fmla="*/ 95617 w 96238"/>
                <a:gd name="connsiteY18" fmla="*/ 0 h 58984"/>
                <a:gd name="connsiteX19" fmla="*/ 66435 w 96238"/>
                <a:gd name="connsiteY19" fmla="*/ 7451 h 58984"/>
                <a:gd name="connsiteX20" fmla="*/ 41600 w 96238"/>
                <a:gd name="connsiteY20" fmla="*/ 18006 h 58984"/>
                <a:gd name="connsiteX21" fmla="*/ 19558 w 96238"/>
                <a:gd name="connsiteY21" fmla="*/ 31976 h 58984"/>
                <a:gd name="connsiteX22" fmla="*/ 0 w 96238"/>
                <a:gd name="connsiteY22" fmla="*/ 45636 h 58984"/>
                <a:gd name="connsiteX23" fmla="*/ 0 w 96238"/>
                <a:gd name="connsiteY23" fmla="*/ 60537 h 58984"/>
                <a:gd name="connsiteX24" fmla="*/ 13349 w 96238"/>
                <a:gd name="connsiteY24" fmla="*/ 60537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6238" h="58984">
                  <a:moveTo>
                    <a:pt x="24836" y="60537"/>
                  </a:moveTo>
                  <a:lnTo>
                    <a:pt x="35391" y="60537"/>
                  </a:lnTo>
                  <a:lnTo>
                    <a:pt x="48740" y="57122"/>
                  </a:lnTo>
                  <a:lnTo>
                    <a:pt x="54018" y="47809"/>
                  </a:lnTo>
                  <a:lnTo>
                    <a:pt x="56191" y="29803"/>
                  </a:lnTo>
                  <a:lnTo>
                    <a:pt x="59295" y="32907"/>
                  </a:lnTo>
                  <a:lnTo>
                    <a:pt x="61468" y="35080"/>
                  </a:lnTo>
                  <a:lnTo>
                    <a:pt x="64573" y="37253"/>
                  </a:lnTo>
                  <a:lnTo>
                    <a:pt x="68608" y="39427"/>
                  </a:lnTo>
                  <a:lnTo>
                    <a:pt x="76059" y="42531"/>
                  </a:lnTo>
                  <a:lnTo>
                    <a:pt x="79164" y="37253"/>
                  </a:lnTo>
                  <a:lnTo>
                    <a:pt x="85373" y="32907"/>
                  </a:lnTo>
                  <a:lnTo>
                    <a:pt x="90650" y="29803"/>
                  </a:lnTo>
                  <a:lnTo>
                    <a:pt x="95617" y="25457"/>
                  </a:lnTo>
                  <a:lnTo>
                    <a:pt x="95617" y="22352"/>
                  </a:lnTo>
                  <a:lnTo>
                    <a:pt x="97790" y="18006"/>
                  </a:lnTo>
                  <a:lnTo>
                    <a:pt x="95617" y="12728"/>
                  </a:lnTo>
                  <a:lnTo>
                    <a:pt x="95617" y="7451"/>
                  </a:lnTo>
                  <a:lnTo>
                    <a:pt x="95617" y="0"/>
                  </a:lnTo>
                  <a:lnTo>
                    <a:pt x="66435" y="7451"/>
                  </a:lnTo>
                  <a:lnTo>
                    <a:pt x="41600" y="18006"/>
                  </a:lnTo>
                  <a:lnTo>
                    <a:pt x="19558" y="31976"/>
                  </a:lnTo>
                  <a:lnTo>
                    <a:pt x="0" y="45636"/>
                  </a:lnTo>
                  <a:lnTo>
                    <a:pt x="0" y="60537"/>
                  </a:lnTo>
                  <a:lnTo>
                    <a:pt x="13349" y="60537"/>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8" name="Freeform: Shape 13">
              <a:extLst>
                <a:ext uri="{FF2B5EF4-FFF2-40B4-BE49-F238E27FC236}">
                  <a16:creationId xmlns:a16="http://schemas.microsoft.com/office/drawing/2014/main" id="{ACACD236-30AF-6143-C48B-34F4154CDE20}"/>
                </a:ext>
              </a:extLst>
            </p:cNvPr>
            <p:cNvSpPr/>
            <p:nvPr/>
          </p:nvSpPr>
          <p:spPr>
            <a:xfrm>
              <a:off x="3502702" y="4062342"/>
              <a:ext cx="43462" cy="27940"/>
            </a:xfrm>
            <a:custGeom>
              <a:avLst/>
              <a:gdLst>
                <a:gd name="connsiteX0" fmla="*/ 4036 w 43462"/>
                <a:gd name="connsiteY0" fmla="*/ 25146 h 27940"/>
                <a:gd name="connsiteX1" fmla="*/ 7140 w 43462"/>
                <a:gd name="connsiteY1" fmla="*/ 29492 h 27940"/>
                <a:gd name="connsiteX2" fmla="*/ 13349 w 43462"/>
                <a:gd name="connsiteY2" fmla="*/ 30734 h 27940"/>
                <a:gd name="connsiteX3" fmla="*/ 16454 w 43462"/>
                <a:gd name="connsiteY3" fmla="*/ 30734 h 27940"/>
                <a:gd name="connsiteX4" fmla="*/ 21731 w 43462"/>
                <a:gd name="connsiteY4" fmla="*/ 29492 h 27940"/>
                <a:gd name="connsiteX5" fmla="*/ 27940 w 43462"/>
                <a:gd name="connsiteY5" fmla="*/ 25146 h 27940"/>
                <a:gd name="connsiteX6" fmla="*/ 33218 w 43462"/>
                <a:gd name="connsiteY6" fmla="*/ 19869 h 27940"/>
                <a:gd name="connsiteX7" fmla="*/ 36322 w 43462"/>
                <a:gd name="connsiteY7" fmla="*/ 15833 h 27940"/>
                <a:gd name="connsiteX8" fmla="*/ 40668 w 43462"/>
                <a:gd name="connsiteY8" fmla="*/ 10555 h 27940"/>
                <a:gd name="connsiteX9" fmla="*/ 43773 w 43462"/>
                <a:gd name="connsiteY9" fmla="*/ 5278 h 27940"/>
                <a:gd name="connsiteX10" fmla="*/ 38495 w 43462"/>
                <a:gd name="connsiteY10" fmla="*/ 3104 h 27940"/>
                <a:gd name="connsiteX11" fmla="*/ 31045 w 43462"/>
                <a:gd name="connsiteY11" fmla="*/ 931 h 27940"/>
                <a:gd name="connsiteX12" fmla="*/ 23904 w 43462"/>
                <a:gd name="connsiteY12" fmla="*/ 931 h 27940"/>
                <a:gd name="connsiteX13" fmla="*/ 14591 w 43462"/>
                <a:gd name="connsiteY13" fmla="*/ 0 h 27940"/>
                <a:gd name="connsiteX14" fmla="*/ 7140 w 43462"/>
                <a:gd name="connsiteY14" fmla="*/ 7451 h 27940"/>
                <a:gd name="connsiteX15" fmla="*/ 0 w 43462"/>
                <a:gd name="connsiteY15" fmla="*/ 12728 h 27940"/>
                <a:gd name="connsiteX16" fmla="*/ 0 w 43462"/>
                <a:gd name="connsiteY16" fmla="*/ 18006 h 27940"/>
                <a:gd name="connsiteX17" fmla="*/ 1863 w 43462"/>
                <a:gd name="connsiteY17" fmla="*/ 22042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62" h="27940">
                  <a:moveTo>
                    <a:pt x="4036" y="25146"/>
                  </a:moveTo>
                  <a:lnTo>
                    <a:pt x="7140" y="29492"/>
                  </a:lnTo>
                  <a:lnTo>
                    <a:pt x="13349" y="30734"/>
                  </a:lnTo>
                  <a:lnTo>
                    <a:pt x="16454" y="30734"/>
                  </a:lnTo>
                  <a:lnTo>
                    <a:pt x="21731" y="29492"/>
                  </a:lnTo>
                  <a:lnTo>
                    <a:pt x="27940" y="25146"/>
                  </a:lnTo>
                  <a:lnTo>
                    <a:pt x="33218" y="19869"/>
                  </a:lnTo>
                  <a:lnTo>
                    <a:pt x="36322" y="15833"/>
                  </a:lnTo>
                  <a:lnTo>
                    <a:pt x="40668" y="10555"/>
                  </a:lnTo>
                  <a:lnTo>
                    <a:pt x="43773" y="5278"/>
                  </a:lnTo>
                  <a:lnTo>
                    <a:pt x="38495" y="3104"/>
                  </a:lnTo>
                  <a:lnTo>
                    <a:pt x="31045" y="931"/>
                  </a:lnTo>
                  <a:lnTo>
                    <a:pt x="23904" y="931"/>
                  </a:lnTo>
                  <a:lnTo>
                    <a:pt x="14591" y="0"/>
                  </a:lnTo>
                  <a:lnTo>
                    <a:pt x="7140" y="7451"/>
                  </a:lnTo>
                  <a:lnTo>
                    <a:pt x="0" y="12728"/>
                  </a:lnTo>
                  <a:lnTo>
                    <a:pt x="0" y="18006"/>
                  </a:lnTo>
                  <a:lnTo>
                    <a:pt x="1863" y="22042"/>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9" name="Freeform: Shape 14">
              <a:extLst>
                <a:ext uri="{FF2B5EF4-FFF2-40B4-BE49-F238E27FC236}">
                  <a16:creationId xmlns:a16="http://schemas.microsoft.com/office/drawing/2014/main" id="{6FFBD4B2-76BB-6AA4-5CAB-770B747E5CE7}"/>
                </a:ext>
              </a:extLst>
            </p:cNvPr>
            <p:cNvSpPr/>
            <p:nvPr/>
          </p:nvSpPr>
          <p:spPr>
            <a:xfrm>
              <a:off x="5862400" y="4041231"/>
              <a:ext cx="260774" cy="310446"/>
            </a:xfrm>
            <a:custGeom>
              <a:avLst/>
              <a:gdLst>
                <a:gd name="connsiteX0" fmla="*/ 16454 w 260774"/>
                <a:gd name="connsiteY0" fmla="*/ 264189 h 310445"/>
                <a:gd name="connsiteX1" fmla="*/ 24836 w 260774"/>
                <a:gd name="connsiteY1" fmla="*/ 273813 h 310445"/>
                <a:gd name="connsiteX2" fmla="*/ 34149 w 260774"/>
                <a:gd name="connsiteY2" fmla="*/ 286541 h 310445"/>
                <a:gd name="connsiteX3" fmla="*/ 39427 w 260774"/>
                <a:gd name="connsiteY3" fmla="*/ 301443 h 310445"/>
                <a:gd name="connsiteX4" fmla="*/ 56191 w 260774"/>
                <a:gd name="connsiteY4" fmla="*/ 304547 h 310445"/>
                <a:gd name="connsiteX5" fmla="*/ 70782 w 260774"/>
                <a:gd name="connsiteY5" fmla="*/ 310756 h 310445"/>
                <a:gd name="connsiteX6" fmla="*/ 74818 w 260774"/>
                <a:gd name="connsiteY6" fmla="*/ 301443 h 310445"/>
                <a:gd name="connsiteX7" fmla="*/ 80095 w 260774"/>
                <a:gd name="connsiteY7" fmla="*/ 301443 h 310445"/>
                <a:gd name="connsiteX8" fmla="*/ 80095 w 260774"/>
                <a:gd name="connsiteY8" fmla="*/ 297097 h 310445"/>
                <a:gd name="connsiteX9" fmla="*/ 68609 w 260774"/>
                <a:gd name="connsiteY9" fmla="*/ 288715 h 310445"/>
                <a:gd name="connsiteX10" fmla="*/ 60226 w 260774"/>
                <a:gd name="connsiteY10" fmla="*/ 276918 h 310445"/>
                <a:gd name="connsiteX11" fmla="*/ 53086 w 260774"/>
                <a:gd name="connsiteY11" fmla="*/ 266362 h 310445"/>
                <a:gd name="connsiteX12" fmla="*/ 50913 w 260774"/>
                <a:gd name="connsiteY12" fmla="*/ 257049 h 310445"/>
                <a:gd name="connsiteX13" fmla="*/ 56191 w 260774"/>
                <a:gd name="connsiteY13" fmla="*/ 229419 h 310445"/>
                <a:gd name="connsiteX14" fmla="*/ 67677 w 260774"/>
                <a:gd name="connsiteY14" fmla="*/ 199927 h 310445"/>
                <a:gd name="connsiteX15" fmla="*/ 83199 w 260774"/>
                <a:gd name="connsiteY15" fmla="*/ 170124 h 310445"/>
                <a:gd name="connsiteX16" fmla="*/ 104000 w 260774"/>
                <a:gd name="connsiteY16" fmla="*/ 140632 h 310445"/>
                <a:gd name="connsiteX17" fmla="*/ 124799 w 260774"/>
                <a:gd name="connsiteY17" fmla="*/ 115175 h 310445"/>
                <a:gd name="connsiteX18" fmla="*/ 145599 w 260774"/>
                <a:gd name="connsiteY18" fmla="*/ 92823 h 310445"/>
                <a:gd name="connsiteX19" fmla="*/ 163295 w 260774"/>
                <a:gd name="connsiteY19" fmla="*/ 78232 h 310445"/>
                <a:gd name="connsiteX20" fmla="*/ 180059 w 260774"/>
                <a:gd name="connsiteY20" fmla="*/ 70782 h 310445"/>
                <a:gd name="connsiteX21" fmla="*/ 197754 w 260774"/>
                <a:gd name="connsiteY21" fmla="*/ 63331 h 310445"/>
                <a:gd name="connsiteX22" fmla="*/ 217623 w 260774"/>
                <a:gd name="connsiteY22" fmla="*/ 55880 h 310445"/>
                <a:gd name="connsiteX23" fmla="*/ 234076 w 260774"/>
                <a:gd name="connsiteY23" fmla="*/ 46256 h 310445"/>
                <a:gd name="connsiteX24" fmla="*/ 248667 w 260774"/>
                <a:gd name="connsiteY24" fmla="*/ 35701 h 310445"/>
                <a:gd name="connsiteX25" fmla="*/ 260154 w 260774"/>
                <a:gd name="connsiteY25" fmla="*/ 21110 h 310445"/>
                <a:gd name="connsiteX26" fmla="*/ 261395 w 260774"/>
                <a:gd name="connsiteY26" fmla="*/ 18937 h 310445"/>
                <a:gd name="connsiteX27" fmla="*/ 261395 w 260774"/>
                <a:gd name="connsiteY27" fmla="*/ 16764 h 310445"/>
                <a:gd name="connsiteX28" fmla="*/ 263258 w 260774"/>
                <a:gd name="connsiteY28" fmla="*/ 13660 h 310445"/>
                <a:gd name="connsiteX29" fmla="*/ 260154 w 260774"/>
                <a:gd name="connsiteY29" fmla="*/ 9313 h 310445"/>
                <a:gd name="connsiteX30" fmla="*/ 258291 w 260774"/>
                <a:gd name="connsiteY30" fmla="*/ 6209 h 310445"/>
                <a:gd name="connsiteX31" fmla="*/ 253945 w 260774"/>
                <a:gd name="connsiteY31" fmla="*/ 1863 h 310445"/>
                <a:gd name="connsiteX32" fmla="*/ 236249 w 260774"/>
                <a:gd name="connsiteY32" fmla="*/ 0 h 310445"/>
                <a:gd name="connsiteX33" fmla="*/ 223832 w 260774"/>
                <a:gd name="connsiteY33" fmla="*/ 4036 h 310445"/>
                <a:gd name="connsiteX34" fmla="*/ 216381 w 260774"/>
                <a:gd name="connsiteY34" fmla="*/ 7140 h 310445"/>
                <a:gd name="connsiteX35" fmla="*/ 210172 w 260774"/>
                <a:gd name="connsiteY35" fmla="*/ 11486 h 310445"/>
                <a:gd name="connsiteX36" fmla="*/ 205205 w 260774"/>
                <a:gd name="connsiteY36" fmla="*/ 18937 h 310445"/>
                <a:gd name="connsiteX37" fmla="*/ 197754 w 260774"/>
                <a:gd name="connsiteY37" fmla="*/ 24215 h 310445"/>
                <a:gd name="connsiteX38" fmla="*/ 187199 w 260774"/>
                <a:gd name="connsiteY38" fmla="*/ 29492 h 310445"/>
                <a:gd name="connsiteX39" fmla="*/ 153981 w 260774"/>
                <a:gd name="connsiteY39" fmla="*/ 29492 h 310445"/>
                <a:gd name="connsiteX40" fmla="*/ 134113 w 260774"/>
                <a:gd name="connsiteY40" fmla="*/ 39116 h 310445"/>
                <a:gd name="connsiteX41" fmla="*/ 110208 w 260774"/>
                <a:gd name="connsiteY41" fmla="*/ 51844 h 310445"/>
                <a:gd name="connsiteX42" fmla="*/ 87235 w 260774"/>
                <a:gd name="connsiteY42" fmla="*/ 68609 h 310445"/>
                <a:gd name="connsiteX43" fmla="*/ 68609 w 260774"/>
                <a:gd name="connsiteY43" fmla="*/ 85683 h 310445"/>
                <a:gd name="connsiteX44" fmla="*/ 54017 w 260774"/>
                <a:gd name="connsiteY44" fmla="*/ 101516 h 310445"/>
                <a:gd name="connsiteX45" fmla="*/ 53086 w 260774"/>
                <a:gd name="connsiteY45" fmla="*/ 107725 h 310445"/>
                <a:gd name="connsiteX46" fmla="*/ 53086 w 260774"/>
                <a:gd name="connsiteY46" fmla="*/ 110829 h 310445"/>
                <a:gd name="connsiteX47" fmla="*/ 53086 w 260774"/>
                <a:gd name="connsiteY47" fmla="*/ 116107 h 310445"/>
                <a:gd name="connsiteX48" fmla="*/ 54017 w 260774"/>
                <a:gd name="connsiteY48" fmla="*/ 118280 h 310445"/>
                <a:gd name="connsiteX49" fmla="*/ 54017 w 260774"/>
                <a:gd name="connsiteY49" fmla="*/ 122626 h 310445"/>
                <a:gd name="connsiteX50" fmla="*/ 56191 w 260774"/>
                <a:gd name="connsiteY50" fmla="*/ 127904 h 310445"/>
                <a:gd name="connsiteX51" fmla="*/ 54017 w 260774"/>
                <a:gd name="connsiteY51" fmla="*/ 131008 h 310445"/>
                <a:gd name="connsiteX52" fmla="*/ 48740 w 260774"/>
                <a:gd name="connsiteY52" fmla="*/ 144668 h 310445"/>
                <a:gd name="connsiteX53" fmla="*/ 39427 w 260774"/>
                <a:gd name="connsiteY53" fmla="*/ 153360 h 310445"/>
                <a:gd name="connsiteX54" fmla="*/ 31045 w 260774"/>
                <a:gd name="connsiteY54" fmla="*/ 162674 h 310445"/>
                <a:gd name="connsiteX55" fmla="*/ 31045 w 260774"/>
                <a:gd name="connsiteY55" fmla="*/ 164847 h 310445"/>
                <a:gd name="connsiteX56" fmla="*/ 31045 w 260774"/>
                <a:gd name="connsiteY56" fmla="*/ 167020 h 310445"/>
                <a:gd name="connsiteX57" fmla="*/ 32286 w 260774"/>
                <a:gd name="connsiteY57" fmla="*/ 167020 h 310445"/>
                <a:gd name="connsiteX58" fmla="*/ 32286 w 260774"/>
                <a:gd name="connsiteY58" fmla="*/ 167951 h 310445"/>
                <a:gd name="connsiteX59" fmla="*/ 36322 w 260774"/>
                <a:gd name="connsiteY59" fmla="*/ 170124 h 310445"/>
                <a:gd name="connsiteX60" fmla="*/ 39427 w 260774"/>
                <a:gd name="connsiteY60" fmla="*/ 172297 h 310445"/>
                <a:gd name="connsiteX61" fmla="*/ 34149 w 260774"/>
                <a:gd name="connsiteY61" fmla="*/ 182853 h 310445"/>
                <a:gd name="connsiteX62" fmla="*/ 27009 w 260774"/>
                <a:gd name="connsiteY62" fmla="*/ 190303 h 310445"/>
                <a:gd name="connsiteX63" fmla="*/ 19558 w 260774"/>
                <a:gd name="connsiteY63" fmla="*/ 195581 h 310445"/>
                <a:gd name="connsiteX64" fmla="*/ 14591 w 260774"/>
                <a:gd name="connsiteY64" fmla="*/ 205205 h 310445"/>
                <a:gd name="connsiteX65" fmla="*/ 12418 w 260774"/>
                <a:gd name="connsiteY65" fmla="*/ 212345 h 310445"/>
                <a:gd name="connsiteX66" fmla="*/ 14591 w 260774"/>
                <a:gd name="connsiteY66" fmla="*/ 219796 h 310445"/>
                <a:gd name="connsiteX67" fmla="*/ 16454 w 260774"/>
                <a:gd name="connsiteY67" fmla="*/ 224142 h 310445"/>
                <a:gd name="connsiteX68" fmla="*/ 16454 w 260774"/>
                <a:gd name="connsiteY68" fmla="*/ 229419 h 310445"/>
                <a:gd name="connsiteX69" fmla="*/ 10245 w 260774"/>
                <a:gd name="connsiteY69" fmla="*/ 232524 h 310445"/>
                <a:gd name="connsiteX70" fmla="*/ 0 w 260774"/>
                <a:gd name="connsiteY70" fmla="*/ 239975 h 310445"/>
                <a:gd name="connsiteX71" fmla="*/ 7140 w 260774"/>
                <a:gd name="connsiteY71" fmla="*/ 254876 h 310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260774" h="310445">
                  <a:moveTo>
                    <a:pt x="16454" y="264189"/>
                  </a:moveTo>
                  <a:lnTo>
                    <a:pt x="24836" y="273813"/>
                  </a:lnTo>
                  <a:lnTo>
                    <a:pt x="34149" y="286541"/>
                  </a:lnTo>
                  <a:lnTo>
                    <a:pt x="39427" y="301443"/>
                  </a:lnTo>
                  <a:lnTo>
                    <a:pt x="56191" y="304547"/>
                  </a:lnTo>
                  <a:lnTo>
                    <a:pt x="70782" y="310756"/>
                  </a:lnTo>
                  <a:lnTo>
                    <a:pt x="74818" y="301443"/>
                  </a:lnTo>
                  <a:lnTo>
                    <a:pt x="80095" y="301443"/>
                  </a:lnTo>
                  <a:lnTo>
                    <a:pt x="80095" y="297097"/>
                  </a:lnTo>
                  <a:lnTo>
                    <a:pt x="68609" y="288715"/>
                  </a:lnTo>
                  <a:lnTo>
                    <a:pt x="60226" y="276918"/>
                  </a:lnTo>
                  <a:lnTo>
                    <a:pt x="53086" y="266362"/>
                  </a:lnTo>
                  <a:lnTo>
                    <a:pt x="50913" y="257049"/>
                  </a:lnTo>
                  <a:lnTo>
                    <a:pt x="56191" y="229419"/>
                  </a:lnTo>
                  <a:lnTo>
                    <a:pt x="67677" y="199927"/>
                  </a:lnTo>
                  <a:lnTo>
                    <a:pt x="83199" y="170124"/>
                  </a:lnTo>
                  <a:lnTo>
                    <a:pt x="104000" y="140632"/>
                  </a:lnTo>
                  <a:lnTo>
                    <a:pt x="124799" y="115175"/>
                  </a:lnTo>
                  <a:lnTo>
                    <a:pt x="145599" y="92823"/>
                  </a:lnTo>
                  <a:lnTo>
                    <a:pt x="163295" y="78232"/>
                  </a:lnTo>
                  <a:lnTo>
                    <a:pt x="180059" y="70782"/>
                  </a:lnTo>
                  <a:lnTo>
                    <a:pt x="197754" y="63331"/>
                  </a:lnTo>
                  <a:lnTo>
                    <a:pt x="217623" y="55880"/>
                  </a:lnTo>
                  <a:lnTo>
                    <a:pt x="234076" y="46256"/>
                  </a:lnTo>
                  <a:lnTo>
                    <a:pt x="248667" y="35701"/>
                  </a:lnTo>
                  <a:lnTo>
                    <a:pt x="260154" y="21110"/>
                  </a:lnTo>
                  <a:lnTo>
                    <a:pt x="261395" y="18937"/>
                  </a:lnTo>
                  <a:lnTo>
                    <a:pt x="261395" y="16764"/>
                  </a:lnTo>
                  <a:lnTo>
                    <a:pt x="263258" y="13660"/>
                  </a:lnTo>
                  <a:lnTo>
                    <a:pt x="260154" y="9313"/>
                  </a:lnTo>
                  <a:lnTo>
                    <a:pt x="258291" y="6209"/>
                  </a:lnTo>
                  <a:lnTo>
                    <a:pt x="253945" y="1863"/>
                  </a:lnTo>
                  <a:lnTo>
                    <a:pt x="236249" y="0"/>
                  </a:lnTo>
                  <a:lnTo>
                    <a:pt x="223832" y="4036"/>
                  </a:lnTo>
                  <a:lnTo>
                    <a:pt x="216381" y="7140"/>
                  </a:lnTo>
                  <a:lnTo>
                    <a:pt x="210172" y="11486"/>
                  </a:lnTo>
                  <a:lnTo>
                    <a:pt x="205205" y="18937"/>
                  </a:lnTo>
                  <a:lnTo>
                    <a:pt x="197754" y="24215"/>
                  </a:lnTo>
                  <a:lnTo>
                    <a:pt x="187199" y="29492"/>
                  </a:lnTo>
                  <a:lnTo>
                    <a:pt x="153981" y="29492"/>
                  </a:lnTo>
                  <a:lnTo>
                    <a:pt x="134113" y="39116"/>
                  </a:lnTo>
                  <a:lnTo>
                    <a:pt x="110208" y="51844"/>
                  </a:lnTo>
                  <a:lnTo>
                    <a:pt x="87235" y="68609"/>
                  </a:lnTo>
                  <a:lnTo>
                    <a:pt x="68609" y="85683"/>
                  </a:lnTo>
                  <a:lnTo>
                    <a:pt x="54017" y="101516"/>
                  </a:lnTo>
                  <a:lnTo>
                    <a:pt x="53086" y="107725"/>
                  </a:lnTo>
                  <a:lnTo>
                    <a:pt x="53086" y="110829"/>
                  </a:lnTo>
                  <a:lnTo>
                    <a:pt x="53086" y="116107"/>
                  </a:lnTo>
                  <a:lnTo>
                    <a:pt x="54017" y="118280"/>
                  </a:lnTo>
                  <a:lnTo>
                    <a:pt x="54017" y="122626"/>
                  </a:lnTo>
                  <a:lnTo>
                    <a:pt x="56191" y="127904"/>
                  </a:lnTo>
                  <a:lnTo>
                    <a:pt x="54017" y="131008"/>
                  </a:lnTo>
                  <a:lnTo>
                    <a:pt x="48740" y="144668"/>
                  </a:lnTo>
                  <a:lnTo>
                    <a:pt x="39427" y="153360"/>
                  </a:lnTo>
                  <a:lnTo>
                    <a:pt x="31045" y="162674"/>
                  </a:lnTo>
                  <a:lnTo>
                    <a:pt x="31045" y="164847"/>
                  </a:lnTo>
                  <a:lnTo>
                    <a:pt x="31045" y="167020"/>
                  </a:lnTo>
                  <a:lnTo>
                    <a:pt x="32286" y="167020"/>
                  </a:lnTo>
                  <a:lnTo>
                    <a:pt x="32286" y="167951"/>
                  </a:lnTo>
                  <a:lnTo>
                    <a:pt x="36322" y="170124"/>
                  </a:lnTo>
                  <a:lnTo>
                    <a:pt x="39427" y="172297"/>
                  </a:lnTo>
                  <a:lnTo>
                    <a:pt x="34149" y="182853"/>
                  </a:lnTo>
                  <a:lnTo>
                    <a:pt x="27009" y="190303"/>
                  </a:lnTo>
                  <a:lnTo>
                    <a:pt x="19558" y="195581"/>
                  </a:lnTo>
                  <a:lnTo>
                    <a:pt x="14591" y="205205"/>
                  </a:lnTo>
                  <a:lnTo>
                    <a:pt x="12418" y="212345"/>
                  </a:lnTo>
                  <a:lnTo>
                    <a:pt x="14591" y="219796"/>
                  </a:lnTo>
                  <a:lnTo>
                    <a:pt x="16454" y="224142"/>
                  </a:lnTo>
                  <a:lnTo>
                    <a:pt x="16454" y="229419"/>
                  </a:lnTo>
                  <a:lnTo>
                    <a:pt x="10245" y="232524"/>
                  </a:lnTo>
                  <a:lnTo>
                    <a:pt x="0" y="239975"/>
                  </a:lnTo>
                  <a:lnTo>
                    <a:pt x="7140" y="25487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20" name="Freeform: Shape 15">
              <a:extLst>
                <a:ext uri="{FF2B5EF4-FFF2-40B4-BE49-F238E27FC236}">
                  <a16:creationId xmlns:a16="http://schemas.microsoft.com/office/drawing/2014/main" id="{200F5B6C-371D-0E14-7277-610D6D10D1E3}"/>
                </a:ext>
              </a:extLst>
            </p:cNvPr>
            <p:cNvSpPr/>
            <p:nvPr/>
          </p:nvSpPr>
          <p:spPr>
            <a:xfrm>
              <a:off x="7125604" y="4179690"/>
              <a:ext cx="15522" cy="12418"/>
            </a:xfrm>
            <a:custGeom>
              <a:avLst/>
              <a:gdLst>
                <a:gd name="connsiteX0" fmla="*/ 0 w 15522"/>
                <a:gd name="connsiteY0" fmla="*/ 13660 h 12417"/>
                <a:gd name="connsiteX1" fmla="*/ 16454 w 15522"/>
                <a:gd name="connsiteY1" fmla="*/ 13660 h 12417"/>
                <a:gd name="connsiteX2" fmla="*/ 16454 w 15522"/>
                <a:gd name="connsiteY2" fmla="*/ 6209 h 12417"/>
                <a:gd name="connsiteX3" fmla="*/ 4036 w 15522"/>
                <a:gd name="connsiteY3" fmla="*/ 0 h 12417"/>
              </a:gdLst>
              <a:ahLst/>
              <a:cxnLst>
                <a:cxn ang="0">
                  <a:pos x="connsiteX0" y="connsiteY0"/>
                </a:cxn>
                <a:cxn ang="0">
                  <a:pos x="connsiteX1" y="connsiteY1"/>
                </a:cxn>
                <a:cxn ang="0">
                  <a:pos x="connsiteX2" y="connsiteY2"/>
                </a:cxn>
                <a:cxn ang="0">
                  <a:pos x="connsiteX3" y="connsiteY3"/>
                </a:cxn>
              </a:cxnLst>
              <a:rect l="l" t="t" r="r" b="b"/>
              <a:pathLst>
                <a:path w="15522" h="12417">
                  <a:moveTo>
                    <a:pt x="0" y="13660"/>
                  </a:moveTo>
                  <a:lnTo>
                    <a:pt x="16454" y="13660"/>
                  </a:lnTo>
                  <a:lnTo>
                    <a:pt x="16454" y="6209"/>
                  </a:lnTo>
                  <a:lnTo>
                    <a:pt x="4036"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21" name="Freeform: Shape 16">
              <a:extLst>
                <a:ext uri="{FF2B5EF4-FFF2-40B4-BE49-F238E27FC236}">
                  <a16:creationId xmlns:a16="http://schemas.microsoft.com/office/drawing/2014/main" id="{328B8800-711D-C1F8-8D8C-DC8D4A10F4AC}"/>
                </a:ext>
              </a:extLst>
            </p:cNvPr>
            <p:cNvSpPr/>
            <p:nvPr/>
          </p:nvSpPr>
          <p:spPr>
            <a:xfrm>
              <a:off x="3826497" y="4062342"/>
              <a:ext cx="15522" cy="6209"/>
            </a:xfrm>
            <a:custGeom>
              <a:avLst/>
              <a:gdLst>
                <a:gd name="connsiteX0" fmla="*/ 0 w 15522"/>
                <a:gd name="connsiteY0" fmla="*/ 0 h 6208"/>
                <a:gd name="connsiteX1" fmla="*/ 16764 w 15522"/>
                <a:gd name="connsiteY1" fmla="*/ 0 h 6208"/>
                <a:gd name="connsiteX2" fmla="*/ 16764 w 15522"/>
                <a:gd name="connsiteY2" fmla="*/ 8382 h 6208"/>
                <a:gd name="connsiteX3" fmla="*/ 0 w 15522"/>
                <a:gd name="connsiteY3" fmla="*/ 8382 h 6208"/>
              </a:gdLst>
              <a:ahLst/>
              <a:cxnLst>
                <a:cxn ang="0">
                  <a:pos x="connsiteX0" y="connsiteY0"/>
                </a:cxn>
                <a:cxn ang="0">
                  <a:pos x="connsiteX1" y="connsiteY1"/>
                </a:cxn>
                <a:cxn ang="0">
                  <a:pos x="connsiteX2" y="connsiteY2"/>
                </a:cxn>
                <a:cxn ang="0">
                  <a:pos x="connsiteX3" y="connsiteY3"/>
                </a:cxn>
              </a:cxnLst>
              <a:rect l="l" t="t" r="r" b="b"/>
              <a:pathLst>
                <a:path w="15522" h="6208">
                  <a:moveTo>
                    <a:pt x="0" y="0"/>
                  </a:moveTo>
                  <a:lnTo>
                    <a:pt x="16764" y="0"/>
                  </a:lnTo>
                  <a:lnTo>
                    <a:pt x="16764" y="8382"/>
                  </a:lnTo>
                  <a:lnTo>
                    <a:pt x="0" y="8382"/>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22" name="Freeform: Shape 17">
              <a:extLst>
                <a:ext uri="{FF2B5EF4-FFF2-40B4-BE49-F238E27FC236}">
                  <a16:creationId xmlns:a16="http://schemas.microsoft.com/office/drawing/2014/main" id="{74AE4119-9843-9D4C-B458-BA934B9D87AA}"/>
                </a:ext>
              </a:extLst>
            </p:cNvPr>
            <p:cNvSpPr/>
            <p:nvPr/>
          </p:nvSpPr>
          <p:spPr>
            <a:xfrm>
              <a:off x="7212839" y="4119464"/>
              <a:ext cx="71403" cy="49671"/>
            </a:xfrm>
            <a:custGeom>
              <a:avLst/>
              <a:gdLst>
                <a:gd name="connsiteX0" fmla="*/ 27009 w 71402"/>
                <a:gd name="connsiteY0" fmla="*/ 37874 h 49671"/>
                <a:gd name="connsiteX1" fmla="*/ 49050 w 71402"/>
                <a:gd name="connsiteY1" fmla="*/ 45325 h 49671"/>
                <a:gd name="connsiteX2" fmla="*/ 72955 w 71402"/>
                <a:gd name="connsiteY2" fmla="*/ 49671 h 49671"/>
                <a:gd name="connsiteX3" fmla="*/ 68919 w 71402"/>
                <a:gd name="connsiteY3" fmla="*/ 32597 h 49671"/>
                <a:gd name="connsiteX4" fmla="*/ 61468 w 71402"/>
                <a:gd name="connsiteY4" fmla="*/ 19869 h 49671"/>
                <a:gd name="connsiteX5" fmla="*/ 51224 w 71402"/>
                <a:gd name="connsiteY5" fmla="*/ 10555 h 49671"/>
                <a:gd name="connsiteX6" fmla="*/ 36632 w 71402"/>
                <a:gd name="connsiteY6" fmla="*/ 5278 h 49671"/>
                <a:gd name="connsiteX7" fmla="*/ 19868 w 71402"/>
                <a:gd name="connsiteY7" fmla="*/ 2173 h 49671"/>
                <a:gd name="connsiteX8" fmla="*/ 3104 w 71402"/>
                <a:gd name="connsiteY8" fmla="*/ 0 h 49671"/>
                <a:gd name="connsiteX9" fmla="*/ 3104 w 71402"/>
                <a:gd name="connsiteY9" fmla="*/ 3104 h 49671"/>
                <a:gd name="connsiteX10" fmla="*/ 3104 w 71402"/>
                <a:gd name="connsiteY10" fmla="*/ 7451 h 49671"/>
                <a:gd name="connsiteX11" fmla="*/ 2173 w 71402"/>
                <a:gd name="connsiteY11" fmla="*/ 8382 h 49671"/>
                <a:gd name="connsiteX12" fmla="*/ 2173 w 71402"/>
                <a:gd name="connsiteY12" fmla="*/ 10555 h 49671"/>
                <a:gd name="connsiteX13" fmla="*/ 0 w 71402"/>
                <a:gd name="connsiteY13" fmla="*/ 12728 h 49671"/>
                <a:gd name="connsiteX14" fmla="*/ 10555 w 71402"/>
                <a:gd name="connsiteY14" fmla="*/ 27319 h 49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1402" h="49671">
                  <a:moveTo>
                    <a:pt x="27009" y="37874"/>
                  </a:moveTo>
                  <a:lnTo>
                    <a:pt x="49050" y="45325"/>
                  </a:lnTo>
                  <a:lnTo>
                    <a:pt x="72955" y="49671"/>
                  </a:lnTo>
                  <a:lnTo>
                    <a:pt x="68919" y="32597"/>
                  </a:lnTo>
                  <a:lnTo>
                    <a:pt x="61468" y="19869"/>
                  </a:lnTo>
                  <a:lnTo>
                    <a:pt x="51224" y="10555"/>
                  </a:lnTo>
                  <a:lnTo>
                    <a:pt x="36632" y="5278"/>
                  </a:lnTo>
                  <a:lnTo>
                    <a:pt x="19868" y="2173"/>
                  </a:lnTo>
                  <a:lnTo>
                    <a:pt x="3104" y="0"/>
                  </a:lnTo>
                  <a:lnTo>
                    <a:pt x="3104" y="3104"/>
                  </a:lnTo>
                  <a:lnTo>
                    <a:pt x="3104" y="7451"/>
                  </a:lnTo>
                  <a:lnTo>
                    <a:pt x="2173" y="8382"/>
                  </a:lnTo>
                  <a:lnTo>
                    <a:pt x="2173" y="10555"/>
                  </a:lnTo>
                  <a:lnTo>
                    <a:pt x="0" y="12728"/>
                  </a:lnTo>
                  <a:lnTo>
                    <a:pt x="10555" y="27319"/>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23" name="Freeform: Shape 18">
              <a:extLst>
                <a:ext uri="{FF2B5EF4-FFF2-40B4-BE49-F238E27FC236}">
                  <a16:creationId xmlns:a16="http://schemas.microsoft.com/office/drawing/2014/main" id="{600FCBC0-36CC-B70A-A8D0-A5D9834ACB25}"/>
                </a:ext>
              </a:extLst>
            </p:cNvPr>
            <p:cNvSpPr/>
            <p:nvPr/>
          </p:nvSpPr>
          <p:spPr>
            <a:xfrm>
              <a:off x="7085867" y="4082210"/>
              <a:ext cx="108656" cy="80716"/>
            </a:xfrm>
            <a:custGeom>
              <a:avLst/>
              <a:gdLst>
                <a:gd name="connsiteX0" fmla="*/ 14591 w 108656"/>
                <a:gd name="connsiteY0" fmla="*/ 72023 h 80715"/>
                <a:gd name="connsiteX1" fmla="*/ 27009 w 108656"/>
                <a:gd name="connsiteY1" fmla="*/ 82579 h 80715"/>
                <a:gd name="connsiteX2" fmla="*/ 32286 w 108656"/>
                <a:gd name="connsiteY2" fmla="*/ 81647 h 80715"/>
                <a:gd name="connsiteX3" fmla="*/ 43773 w 108656"/>
                <a:gd name="connsiteY3" fmla="*/ 79474 h 80715"/>
                <a:gd name="connsiteX4" fmla="*/ 58364 w 108656"/>
                <a:gd name="connsiteY4" fmla="*/ 77301 h 80715"/>
                <a:gd name="connsiteX5" fmla="*/ 76059 w 108656"/>
                <a:gd name="connsiteY5" fmla="*/ 75128 h 80715"/>
                <a:gd name="connsiteX6" fmla="*/ 93754 w 108656"/>
                <a:gd name="connsiteY6" fmla="*/ 74197 h 80715"/>
                <a:gd name="connsiteX7" fmla="*/ 107414 w 108656"/>
                <a:gd name="connsiteY7" fmla="*/ 74197 h 80715"/>
                <a:gd name="connsiteX8" fmla="*/ 108346 w 108656"/>
                <a:gd name="connsiteY8" fmla="*/ 72023 h 80715"/>
                <a:gd name="connsiteX9" fmla="*/ 110519 w 108656"/>
                <a:gd name="connsiteY9" fmla="*/ 72023 h 80715"/>
                <a:gd name="connsiteX10" fmla="*/ 110519 w 108656"/>
                <a:gd name="connsiteY10" fmla="*/ 69850 h 80715"/>
                <a:gd name="connsiteX11" fmla="*/ 110519 w 108656"/>
                <a:gd name="connsiteY11" fmla="*/ 12728 h 80715"/>
                <a:gd name="connsiteX12" fmla="*/ 95928 w 108656"/>
                <a:gd name="connsiteY12" fmla="*/ 20179 h 80715"/>
                <a:gd name="connsiteX13" fmla="*/ 83199 w 108656"/>
                <a:gd name="connsiteY13" fmla="*/ 27630 h 80715"/>
                <a:gd name="connsiteX14" fmla="*/ 66746 w 108656"/>
                <a:gd name="connsiteY14" fmla="*/ 32907 h 80715"/>
                <a:gd name="connsiteX15" fmla="*/ 66746 w 108656"/>
                <a:gd name="connsiteY15" fmla="*/ 20179 h 80715"/>
                <a:gd name="connsiteX16" fmla="*/ 66746 w 108656"/>
                <a:gd name="connsiteY16" fmla="*/ 9624 h 80715"/>
                <a:gd name="connsiteX17" fmla="*/ 63641 w 108656"/>
                <a:gd name="connsiteY17" fmla="*/ 0 h 80715"/>
                <a:gd name="connsiteX18" fmla="*/ 54018 w 108656"/>
                <a:gd name="connsiteY18" fmla="*/ 0 h 80715"/>
                <a:gd name="connsiteX19" fmla="*/ 39737 w 108656"/>
                <a:gd name="connsiteY19" fmla="*/ 2173 h 80715"/>
                <a:gd name="connsiteX20" fmla="*/ 25146 w 108656"/>
                <a:gd name="connsiteY20" fmla="*/ 7451 h 80715"/>
                <a:gd name="connsiteX21" fmla="*/ 15522 w 108656"/>
                <a:gd name="connsiteY21" fmla="*/ 12728 h 80715"/>
                <a:gd name="connsiteX22" fmla="*/ 8382 w 108656"/>
                <a:gd name="connsiteY22" fmla="*/ 17075 h 80715"/>
                <a:gd name="connsiteX23" fmla="*/ 7451 w 108656"/>
                <a:gd name="connsiteY23" fmla="*/ 20179 h 80715"/>
                <a:gd name="connsiteX24" fmla="*/ 5277 w 108656"/>
                <a:gd name="connsiteY24" fmla="*/ 24525 h 80715"/>
                <a:gd name="connsiteX25" fmla="*/ 3104 w 108656"/>
                <a:gd name="connsiteY25" fmla="*/ 27630 h 80715"/>
                <a:gd name="connsiteX26" fmla="*/ 931 w 108656"/>
                <a:gd name="connsiteY26" fmla="*/ 31976 h 80715"/>
                <a:gd name="connsiteX27" fmla="*/ 0 w 108656"/>
                <a:gd name="connsiteY27" fmla="*/ 37253 h 80715"/>
                <a:gd name="connsiteX28" fmla="*/ 5277 w 108656"/>
                <a:gd name="connsiteY28" fmla="*/ 57122 h 8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656" h="80715">
                  <a:moveTo>
                    <a:pt x="14591" y="72023"/>
                  </a:moveTo>
                  <a:lnTo>
                    <a:pt x="27009" y="82579"/>
                  </a:lnTo>
                  <a:lnTo>
                    <a:pt x="32286" y="81647"/>
                  </a:lnTo>
                  <a:lnTo>
                    <a:pt x="43773" y="79474"/>
                  </a:lnTo>
                  <a:lnTo>
                    <a:pt x="58364" y="77301"/>
                  </a:lnTo>
                  <a:lnTo>
                    <a:pt x="76059" y="75128"/>
                  </a:lnTo>
                  <a:lnTo>
                    <a:pt x="93754" y="74197"/>
                  </a:lnTo>
                  <a:lnTo>
                    <a:pt x="107414" y="74197"/>
                  </a:lnTo>
                  <a:lnTo>
                    <a:pt x="108346" y="72023"/>
                  </a:lnTo>
                  <a:lnTo>
                    <a:pt x="110519" y="72023"/>
                  </a:lnTo>
                  <a:lnTo>
                    <a:pt x="110519" y="69850"/>
                  </a:lnTo>
                  <a:lnTo>
                    <a:pt x="110519" y="12728"/>
                  </a:lnTo>
                  <a:lnTo>
                    <a:pt x="95928" y="20179"/>
                  </a:lnTo>
                  <a:lnTo>
                    <a:pt x="83199" y="27630"/>
                  </a:lnTo>
                  <a:lnTo>
                    <a:pt x="66746" y="32907"/>
                  </a:lnTo>
                  <a:lnTo>
                    <a:pt x="66746" y="20179"/>
                  </a:lnTo>
                  <a:lnTo>
                    <a:pt x="66746" y="9624"/>
                  </a:lnTo>
                  <a:lnTo>
                    <a:pt x="63641" y="0"/>
                  </a:lnTo>
                  <a:lnTo>
                    <a:pt x="54018" y="0"/>
                  </a:lnTo>
                  <a:lnTo>
                    <a:pt x="39737" y="2173"/>
                  </a:lnTo>
                  <a:lnTo>
                    <a:pt x="25146" y="7451"/>
                  </a:lnTo>
                  <a:lnTo>
                    <a:pt x="15522" y="12728"/>
                  </a:lnTo>
                  <a:lnTo>
                    <a:pt x="8382" y="17075"/>
                  </a:lnTo>
                  <a:lnTo>
                    <a:pt x="7451" y="20179"/>
                  </a:lnTo>
                  <a:lnTo>
                    <a:pt x="5277" y="24525"/>
                  </a:lnTo>
                  <a:lnTo>
                    <a:pt x="3104" y="27630"/>
                  </a:lnTo>
                  <a:lnTo>
                    <a:pt x="931" y="31976"/>
                  </a:lnTo>
                  <a:lnTo>
                    <a:pt x="0" y="37253"/>
                  </a:lnTo>
                  <a:lnTo>
                    <a:pt x="5277" y="57122"/>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24" name="Freeform: Shape 19">
              <a:extLst>
                <a:ext uri="{FF2B5EF4-FFF2-40B4-BE49-F238E27FC236}">
                  <a16:creationId xmlns:a16="http://schemas.microsoft.com/office/drawing/2014/main" id="{7D08A5A7-63F8-F6D1-9101-D0DC06A6A009}"/>
                </a:ext>
              </a:extLst>
            </p:cNvPr>
            <p:cNvSpPr/>
            <p:nvPr/>
          </p:nvSpPr>
          <p:spPr>
            <a:xfrm>
              <a:off x="4090065" y="4082210"/>
              <a:ext cx="12418" cy="9313"/>
            </a:xfrm>
            <a:custGeom>
              <a:avLst/>
              <a:gdLst>
                <a:gd name="connsiteX0" fmla="*/ 4036 w 12417"/>
                <a:gd name="connsiteY0" fmla="*/ 9624 h 9313"/>
                <a:gd name="connsiteX1" fmla="*/ 7140 w 12417"/>
                <a:gd name="connsiteY1" fmla="*/ 9624 h 9313"/>
                <a:gd name="connsiteX2" fmla="*/ 12418 w 12417"/>
                <a:gd name="connsiteY2" fmla="*/ 9624 h 9313"/>
                <a:gd name="connsiteX3" fmla="*/ 12418 w 12417"/>
                <a:gd name="connsiteY3" fmla="*/ 5278 h 9313"/>
                <a:gd name="connsiteX4" fmla="*/ 0 w 12417"/>
                <a:gd name="connsiteY4" fmla="*/ 0 h 9313"/>
                <a:gd name="connsiteX5" fmla="*/ 0 w 12417"/>
                <a:gd name="connsiteY5" fmla="*/ 5278 h 9313"/>
                <a:gd name="connsiteX6" fmla="*/ 0 w 12417"/>
                <a:gd name="connsiteY6" fmla="*/ 7451 h 9313"/>
                <a:gd name="connsiteX7" fmla="*/ 1863 w 12417"/>
                <a:gd name="connsiteY7" fmla="*/ 9624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17" h="9313">
                  <a:moveTo>
                    <a:pt x="4036" y="9624"/>
                  </a:moveTo>
                  <a:lnTo>
                    <a:pt x="7140" y="9624"/>
                  </a:lnTo>
                  <a:lnTo>
                    <a:pt x="12418" y="9624"/>
                  </a:lnTo>
                  <a:lnTo>
                    <a:pt x="12418" y="5278"/>
                  </a:lnTo>
                  <a:lnTo>
                    <a:pt x="0" y="0"/>
                  </a:lnTo>
                  <a:lnTo>
                    <a:pt x="0" y="5278"/>
                  </a:lnTo>
                  <a:lnTo>
                    <a:pt x="0" y="7451"/>
                  </a:lnTo>
                  <a:lnTo>
                    <a:pt x="1863" y="9624"/>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25" name="Freeform: Shape 20">
              <a:extLst>
                <a:ext uri="{FF2B5EF4-FFF2-40B4-BE49-F238E27FC236}">
                  <a16:creationId xmlns:a16="http://schemas.microsoft.com/office/drawing/2014/main" id="{5DCB05DC-4E62-8E8B-CC96-52AD0AA05CAD}"/>
                </a:ext>
              </a:extLst>
            </p:cNvPr>
            <p:cNvSpPr/>
            <p:nvPr/>
          </p:nvSpPr>
          <p:spPr>
            <a:xfrm>
              <a:off x="6122554" y="4209183"/>
              <a:ext cx="12418" cy="12418"/>
            </a:xfrm>
            <a:custGeom>
              <a:avLst/>
              <a:gdLst>
                <a:gd name="connsiteX0" fmla="*/ 1242 w 12417"/>
                <a:gd name="connsiteY0" fmla="*/ 4346 h 12417"/>
                <a:gd name="connsiteX1" fmla="*/ 0 w 12417"/>
                <a:gd name="connsiteY1" fmla="*/ 6519 h 12417"/>
                <a:gd name="connsiteX2" fmla="*/ 0 w 12417"/>
                <a:gd name="connsiteY2" fmla="*/ 9624 h 12417"/>
                <a:gd name="connsiteX3" fmla="*/ 0 w 12417"/>
                <a:gd name="connsiteY3" fmla="*/ 14901 h 12417"/>
                <a:gd name="connsiteX4" fmla="*/ 3104 w 12417"/>
                <a:gd name="connsiteY4" fmla="*/ 14901 h 12417"/>
                <a:gd name="connsiteX5" fmla="*/ 5278 w 12417"/>
                <a:gd name="connsiteY5" fmla="*/ 14901 h 12417"/>
                <a:gd name="connsiteX6" fmla="*/ 7451 w 12417"/>
                <a:gd name="connsiteY6" fmla="*/ 14901 h 12417"/>
                <a:gd name="connsiteX7" fmla="*/ 8382 w 12417"/>
                <a:gd name="connsiteY7" fmla="*/ 13970 h 12417"/>
                <a:gd name="connsiteX8" fmla="*/ 10555 w 12417"/>
                <a:gd name="connsiteY8" fmla="*/ 11797 h 12417"/>
                <a:gd name="connsiteX9" fmla="*/ 14591 w 12417"/>
                <a:gd name="connsiteY9" fmla="*/ 11797 h 12417"/>
                <a:gd name="connsiteX10" fmla="*/ 14591 w 12417"/>
                <a:gd name="connsiteY10" fmla="*/ 4346 h 12417"/>
                <a:gd name="connsiteX11" fmla="*/ 3104 w 12417"/>
                <a:gd name="connsiteY11"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7" h="12417">
                  <a:moveTo>
                    <a:pt x="1242" y="4346"/>
                  </a:moveTo>
                  <a:lnTo>
                    <a:pt x="0" y="6519"/>
                  </a:lnTo>
                  <a:lnTo>
                    <a:pt x="0" y="9624"/>
                  </a:lnTo>
                  <a:lnTo>
                    <a:pt x="0" y="14901"/>
                  </a:lnTo>
                  <a:lnTo>
                    <a:pt x="3104" y="14901"/>
                  </a:lnTo>
                  <a:lnTo>
                    <a:pt x="5278" y="14901"/>
                  </a:lnTo>
                  <a:lnTo>
                    <a:pt x="7451" y="14901"/>
                  </a:lnTo>
                  <a:lnTo>
                    <a:pt x="8382" y="13970"/>
                  </a:lnTo>
                  <a:lnTo>
                    <a:pt x="10555" y="11797"/>
                  </a:lnTo>
                  <a:lnTo>
                    <a:pt x="14591" y="11797"/>
                  </a:lnTo>
                  <a:lnTo>
                    <a:pt x="14591" y="4346"/>
                  </a:lnTo>
                  <a:lnTo>
                    <a:pt x="3104"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26" name="Freeform: Shape 21">
              <a:extLst>
                <a:ext uri="{FF2B5EF4-FFF2-40B4-BE49-F238E27FC236}">
                  <a16:creationId xmlns:a16="http://schemas.microsoft.com/office/drawing/2014/main" id="{A95D5D92-AC93-6A76-BC4F-2CC3E5D1DE21}"/>
                </a:ext>
              </a:extLst>
            </p:cNvPr>
            <p:cNvSpPr/>
            <p:nvPr/>
          </p:nvSpPr>
          <p:spPr>
            <a:xfrm>
              <a:off x="4937582" y="4135296"/>
              <a:ext cx="15522" cy="6209"/>
            </a:xfrm>
            <a:custGeom>
              <a:avLst/>
              <a:gdLst>
                <a:gd name="connsiteX0" fmla="*/ 5277 w 15522"/>
                <a:gd name="connsiteY0" fmla="*/ 6209 h 6208"/>
                <a:gd name="connsiteX1" fmla="*/ 7451 w 15522"/>
                <a:gd name="connsiteY1" fmla="*/ 6209 h 6208"/>
                <a:gd name="connsiteX2" fmla="*/ 8382 w 15522"/>
                <a:gd name="connsiteY2" fmla="*/ 6209 h 6208"/>
                <a:gd name="connsiteX3" fmla="*/ 12418 w 15522"/>
                <a:gd name="connsiteY3" fmla="*/ 4036 h 6208"/>
                <a:gd name="connsiteX4" fmla="*/ 15522 w 15522"/>
                <a:gd name="connsiteY4" fmla="*/ 4036 h 6208"/>
                <a:gd name="connsiteX5" fmla="*/ 15522 w 15522"/>
                <a:gd name="connsiteY5" fmla="*/ 0 h 6208"/>
                <a:gd name="connsiteX6" fmla="*/ 0 w 15522"/>
                <a:gd name="connsiteY6" fmla="*/ 0 h 6208"/>
                <a:gd name="connsiteX7" fmla="*/ 3104 w 15522"/>
                <a:gd name="connsiteY7" fmla="*/ 4036 h 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22" h="6208">
                  <a:moveTo>
                    <a:pt x="5277" y="6209"/>
                  </a:moveTo>
                  <a:lnTo>
                    <a:pt x="7451" y="6209"/>
                  </a:lnTo>
                  <a:lnTo>
                    <a:pt x="8382" y="6209"/>
                  </a:lnTo>
                  <a:lnTo>
                    <a:pt x="12418" y="4036"/>
                  </a:lnTo>
                  <a:lnTo>
                    <a:pt x="15522" y="4036"/>
                  </a:lnTo>
                  <a:lnTo>
                    <a:pt x="15522" y="0"/>
                  </a:lnTo>
                  <a:lnTo>
                    <a:pt x="0" y="0"/>
                  </a:lnTo>
                  <a:lnTo>
                    <a:pt x="3104" y="403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27" name="Freeform: Shape 22">
              <a:extLst>
                <a:ext uri="{FF2B5EF4-FFF2-40B4-BE49-F238E27FC236}">
                  <a16:creationId xmlns:a16="http://schemas.microsoft.com/office/drawing/2014/main" id="{2FA984E9-3988-0A8A-9CEF-0ABD0D6F97AB}"/>
                </a:ext>
              </a:extLst>
            </p:cNvPr>
            <p:cNvSpPr/>
            <p:nvPr/>
          </p:nvSpPr>
          <p:spPr>
            <a:xfrm>
              <a:off x="5256410" y="5105129"/>
              <a:ext cx="12418" cy="24836"/>
            </a:xfrm>
            <a:custGeom>
              <a:avLst/>
              <a:gdLst>
                <a:gd name="connsiteX0" fmla="*/ 9313 w 12417"/>
                <a:gd name="connsiteY0" fmla="*/ 22352 h 24835"/>
                <a:gd name="connsiteX1" fmla="*/ 10245 w 12417"/>
                <a:gd name="connsiteY1" fmla="*/ 18006 h 24835"/>
                <a:gd name="connsiteX2" fmla="*/ 10245 w 12417"/>
                <a:gd name="connsiteY2" fmla="*/ 12728 h 24835"/>
                <a:gd name="connsiteX3" fmla="*/ 10245 w 12417"/>
                <a:gd name="connsiteY3" fmla="*/ 7451 h 24835"/>
                <a:gd name="connsiteX4" fmla="*/ 12418 w 12417"/>
                <a:gd name="connsiteY4" fmla="*/ 0 h 24835"/>
                <a:gd name="connsiteX5" fmla="*/ 3104 w 12417"/>
                <a:gd name="connsiteY5" fmla="*/ 0 h 24835"/>
                <a:gd name="connsiteX6" fmla="*/ 2173 w 12417"/>
                <a:gd name="connsiteY6" fmla="*/ 5588 h 24835"/>
                <a:gd name="connsiteX7" fmla="*/ 2173 w 12417"/>
                <a:gd name="connsiteY7" fmla="*/ 12728 h 24835"/>
                <a:gd name="connsiteX8" fmla="*/ 0 w 12417"/>
                <a:gd name="connsiteY8" fmla="*/ 20179 h 24835"/>
                <a:gd name="connsiteX9" fmla="*/ 0 w 12417"/>
                <a:gd name="connsiteY9" fmla="*/ 27630 h 24835"/>
                <a:gd name="connsiteX10" fmla="*/ 7140 w 12417"/>
                <a:gd name="connsiteY10" fmla="*/ 27630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17" h="24835">
                  <a:moveTo>
                    <a:pt x="9313" y="22352"/>
                  </a:moveTo>
                  <a:lnTo>
                    <a:pt x="10245" y="18006"/>
                  </a:lnTo>
                  <a:lnTo>
                    <a:pt x="10245" y="12728"/>
                  </a:lnTo>
                  <a:lnTo>
                    <a:pt x="10245" y="7451"/>
                  </a:lnTo>
                  <a:lnTo>
                    <a:pt x="12418" y="0"/>
                  </a:lnTo>
                  <a:lnTo>
                    <a:pt x="3104" y="0"/>
                  </a:lnTo>
                  <a:lnTo>
                    <a:pt x="2173" y="5588"/>
                  </a:lnTo>
                  <a:lnTo>
                    <a:pt x="2173" y="12728"/>
                  </a:lnTo>
                  <a:lnTo>
                    <a:pt x="0" y="20179"/>
                  </a:lnTo>
                  <a:lnTo>
                    <a:pt x="0" y="27630"/>
                  </a:lnTo>
                  <a:lnTo>
                    <a:pt x="7140" y="2763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28" name="Freeform: Shape 23">
              <a:extLst>
                <a:ext uri="{FF2B5EF4-FFF2-40B4-BE49-F238E27FC236}">
                  <a16:creationId xmlns:a16="http://schemas.microsoft.com/office/drawing/2014/main" id="{AF4EC173-27E3-0EEE-EB32-30CBB3F3E6E8}"/>
                </a:ext>
              </a:extLst>
            </p:cNvPr>
            <p:cNvSpPr/>
            <p:nvPr/>
          </p:nvSpPr>
          <p:spPr>
            <a:xfrm>
              <a:off x="3850401" y="4200801"/>
              <a:ext cx="406684" cy="447042"/>
            </a:xfrm>
            <a:custGeom>
              <a:avLst/>
              <a:gdLst>
                <a:gd name="connsiteX0" fmla="*/ 395818 w 406683"/>
                <a:gd name="connsiteY0" fmla="*/ 287783 h 447041"/>
                <a:gd name="connsiteX1" fmla="*/ 392714 w 406683"/>
                <a:gd name="connsiteY1" fmla="*/ 285610 h 447041"/>
                <a:gd name="connsiteX2" fmla="*/ 387436 w 406683"/>
                <a:gd name="connsiteY2" fmla="*/ 283437 h 447041"/>
                <a:gd name="connsiteX3" fmla="*/ 383401 w 406683"/>
                <a:gd name="connsiteY3" fmla="*/ 282506 h 447041"/>
                <a:gd name="connsiteX4" fmla="*/ 381227 w 406683"/>
                <a:gd name="connsiteY4" fmla="*/ 280333 h 447041"/>
                <a:gd name="connsiteX5" fmla="*/ 381227 w 406683"/>
                <a:gd name="connsiteY5" fmla="*/ 278159 h 447041"/>
                <a:gd name="connsiteX6" fmla="*/ 381227 w 406683"/>
                <a:gd name="connsiteY6" fmla="*/ 275986 h 447041"/>
                <a:gd name="connsiteX7" fmla="*/ 383401 w 406683"/>
                <a:gd name="connsiteY7" fmla="*/ 275055 h 447041"/>
                <a:gd name="connsiteX8" fmla="*/ 381227 w 406683"/>
                <a:gd name="connsiteY8" fmla="*/ 270709 h 447041"/>
                <a:gd name="connsiteX9" fmla="*/ 379986 w 406683"/>
                <a:gd name="connsiteY9" fmla="*/ 268846 h 447041"/>
                <a:gd name="connsiteX10" fmla="*/ 375950 w 406683"/>
                <a:gd name="connsiteY10" fmla="*/ 265431 h 447041"/>
                <a:gd name="connsiteX11" fmla="*/ 372845 w 406683"/>
                <a:gd name="connsiteY11" fmla="*/ 263568 h 447041"/>
                <a:gd name="connsiteX12" fmla="*/ 366636 w 406683"/>
                <a:gd name="connsiteY12" fmla="*/ 261395 h 447041"/>
                <a:gd name="connsiteX13" fmla="*/ 363532 w 406683"/>
                <a:gd name="connsiteY13" fmla="*/ 258291 h 447041"/>
                <a:gd name="connsiteX14" fmla="*/ 359186 w 406683"/>
                <a:gd name="connsiteY14" fmla="*/ 256118 h 447041"/>
                <a:gd name="connsiteX15" fmla="*/ 358254 w 406683"/>
                <a:gd name="connsiteY15" fmla="*/ 253945 h 447041"/>
                <a:gd name="connsiteX16" fmla="*/ 358254 w 406683"/>
                <a:gd name="connsiteY16" fmla="*/ 252703 h 447041"/>
                <a:gd name="connsiteX17" fmla="*/ 356081 w 406683"/>
                <a:gd name="connsiteY17" fmla="*/ 250840 h 447041"/>
                <a:gd name="connsiteX18" fmla="*/ 356081 w 406683"/>
                <a:gd name="connsiteY18" fmla="*/ 248667 h 447041"/>
                <a:gd name="connsiteX19" fmla="*/ 356081 w 406683"/>
                <a:gd name="connsiteY19" fmla="*/ 243389 h 447041"/>
                <a:gd name="connsiteX20" fmla="*/ 341490 w 406683"/>
                <a:gd name="connsiteY20" fmla="*/ 238112 h 447041"/>
                <a:gd name="connsiteX21" fmla="*/ 330004 w 406683"/>
                <a:gd name="connsiteY21" fmla="*/ 228488 h 447041"/>
                <a:gd name="connsiteX22" fmla="*/ 322864 w 406683"/>
                <a:gd name="connsiteY22" fmla="*/ 215760 h 447041"/>
                <a:gd name="connsiteX23" fmla="*/ 325037 w 406683"/>
                <a:gd name="connsiteY23" fmla="*/ 211724 h 447041"/>
                <a:gd name="connsiteX24" fmla="*/ 326899 w 406683"/>
                <a:gd name="connsiteY24" fmla="*/ 206446 h 447041"/>
                <a:gd name="connsiteX25" fmla="*/ 330004 w 406683"/>
                <a:gd name="connsiteY25" fmla="*/ 203032 h 447041"/>
                <a:gd name="connsiteX26" fmla="*/ 336523 w 406683"/>
                <a:gd name="connsiteY26" fmla="*/ 195581 h 447041"/>
                <a:gd name="connsiteX27" fmla="*/ 326899 w 406683"/>
                <a:gd name="connsiteY27" fmla="*/ 184094 h 447041"/>
                <a:gd name="connsiteX28" fmla="*/ 319759 w 406683"/>
                <a:gd name="connsiteY28" fmla="*/ 171366 h 447041"/>
                <a:gd name="connsiteX29" fmla="*/ 310446 w 406683"/>
                <a:gd name="connsiteY29" fmla="*/ 158638 h 447041"/>
                <a:gd name="connsiteX30" fmla="*/ 302995 w 406683"/>
                <a:gd name="connsiteY30" fmla="*/ 147151 h 447041"/>
                <a:gd name="connsiteX31" fmla="*/ 290577 w 406683"/>
                <a:gd name="connsiteY31" fmla="*/ 139701 h 447041"/>
                <a:gd name="connsiteX32" fmla="*/ 275986 w 406683"/>
                <a:gd name="connsiteY32" fmla="*/ 134423 h 447041"/>
                <a:gd name="connsiteX33" fmla="*/ 275986 w 406683"/>
                <a:gd name="connsiteY33" fmla="*/ 121695 h 447041"/>
                <a:gd name="connsiteX34" fmla="*/ 259222 w 406683"/>
                <a:gd name="connsiteY34" fmla="*/ 106793 h 447041"/>
                <a:gd name="connsiteX35" fmla="*/ 244631 w 406683"/>
                <a:gd name="connsiteY35" fmla="*/ 90029 h 447041"/>
                <a:gd name="connsiteX36" fmla="*/ 226936 w 406683"/>
                <a:gd name="connsiteY36" fmla="*/ 77301 h 447041"/>
                <a:gd name="connsiteX37" fmla="*/ 222900 w 406683"/>
                <a:gd name="connsiteY37" fmla="*/ 75128 h 447041"/>
                <a:gd name="connsiteX38" fmla="*/ 219796 w 406683"/>
                <a:gd name="connsiteY38" fmla="*/ 75128 h 447041"/>
                <a:gd name="connsiteX39" fmla="*/ 214518 w 406683"/>
                <a:gd name="connsiteY39" fmla="*/ 75128 h 447041"/>
                <a:gd name="connsiteX40" fmla="*/ 209240 w 406683"/>
                <a:gd name="connsiteY40" fmla="*/ 75128 h 447041"/>
                <a:gd name="connsiteX41" fmla="*/ 203032 w 406683"/>
                <a:gd name="connsiteY41" fmla="*/ 75128 h 447041"/>
                <a:gd name="connsiteX42" fmla="*/ 199927 w 406683"/>
                <a:gd name="connsiteY42" fmla="*/ 72955 h 447041"/>
                <a:gd name="connsiteX43" fmla="*/ 192787 w 406683"/>
                <a:gd name="connsiteY43" fmla="*/ 64573 h 447041"/>
                <a:gd name="connsiteX44" fmla="*/ 187509 w 406683"/>
                <a:gd name="connsiteY44" fmla="*/ 50913 h 447041"/>
                <a:gd name="connsiteX45" fmla="*/ 180059 w 406683"/>
                <a:gd name="connsiteY45" fmla="*/ 36012 h 447041"/>
                <a:gd name="connsiteX46" fmla="*/ 172918 w 406683"/>
                <a:gd name="connsiteY46" fmla="*/ 23283 h 447041"/>
                <a:gd name="connsiteX47" fmla="*/ 166709 w 406683"/>
                <a:gd name="connsiteY47" fmla="*/ 22352 h 447041"/>
                <a:gd name="connsiteX48" fmla="*/ 161432 w 406683"/>
                <a:gd name="connsiteY48" fmla="*/ 20179 h 447041"/>
                <a:gd name="connsiteX49" fmla="*/ 156154 w 406683"/>
                <a:gd name="connsiteY49" fmla="*/ 18006 h 447041"/>
                <a:gd name="connsiteX50" fmla="*/ 152118 w 406683"/>
                <a:gd name="connsiteY50" fmla="*/ 15833 h 447041"/>
                <a:gd name="connsiteX51" fmla="*/ 146841 w 406683"/>
                <a:gd name="connsiteY51" fmla="*/ 12728 h 447041"/>
                <a:gd name="connsiteX52" fmla="*/ 141563 w 406683"/>
                <a:gd name="connsiteY52" fmla="*/ 12728 h 447041"/>
                <a:gd name="connsiteX53" fmla="*/ 137527 w 406683"/>
                <a:gd name="connsiteY53" fmla="*/ 14901 h 447041"/>
                <a:gd name="connsiteX54" fmla="*/ 136596 w 406683"/>
                <a:gd name="connsiteY54" fmla="*/ 14901 h 447041"/>
                <a:gd name="connsiteX55" fmla="*/ 132250 w 406683"/>
                <a:gd name="connsiteY55" fmla="*/ 15833 h 447041"/>
                <a:gd name="connsiteX56" fmla="*/ 136596 w 406683"/>
                <a:gd name="connsiteY56" fmla="*/ 28561 h 447041"/>
                <a:gd name="connsiteX57" fmla="*/ 139701 w 406683"/>
                <a:gd name="connsiteY57" fmla="*/ 38185 h 447041"/>
                <a:gd name="connsiteX58" fmla="*/ 141563 w 406683"/>
                <a:gd name="connsiteY58" fmla="*/ 49671 h 447041"/>
                <a:gd name="connsiteX59" fmla="*/ 143736 w 406683"/>
                <a:gd name="connsiteY59" fmla="*/ 65504 h 447041"/>
                <a:gd name="connsiteX60" fmla="*/ 154291 w 406683"/>
                <a:gd name="connsiteY60" fmla="*/ 62400 h 447041"/>
                <a:gd name="connsiteX61" fmla="*/ 161432 w 406683"/>
                <a:gd name="connsiteY61" fmla="*/ 57122 h 447041"/>
                <a:gd name="connsiteX62" fmla="*/ 166709 w 406683"/>
                <a:gd name="connsiteY62" fmla="*/ 52776 h 447041"/>
                <a:gd name="connsiteX63" fmla="*/ 176023 w 406683"/>
                <a:gd name="connsiteY63" fmla="*/ 49671 h 447041"/>
                <a:gd name="connsiteX64" fmla="*/ 176023 w 406683"/>
                <a:gd name="connsiteY64" fmla="*/ 52776 h 447041"/>
                <a:gd name="connsiteX65" fmla="*/ 180059 w 406683"/>
                <a:gd name="connsiteY65" fmla="*/ 52776 h 447041"/>
                <a:gd name="connsiteX66" fmla="*/ 176023 w 406683"/>
                <a:gd name="connsiteY66" fmla="*/ 54949 h 447041"/>
                <a:gd name="connsiteX67" fmla="*/ 172918 w 406683"/>
                <a:gd name="connsiteY67" fmla="*/ 58053 h 447041"/>
                <a:gd name="connsiteX68" fmla="*/ 166709 w 406683"/>
                <a:gd name="connsiteY68" fmla="*/ 60226 h 447041"/>
                <a:gd name="connsiteX69" fmla="*/ 163605 w 406683"/>
                <a:gd name="connsiteY69" fmla="*/ 62400 h 447041"/>
                <a:gd name="connsiteX70" fmla="*/ 159259 w 406683"/>
                <a:gd name="connsiteY70" fmla="*/ 65504 h 447041"/>
                <a:gd name="connsiteX71" fmla="*/ 158327 w 406683"/>
                <a:gd name="connsiteY71" fmla="*/ 69850 h 447041"/>
                <a:gd name="connsiteX72" fmla="*/ 156154 w 406683"/>
                <a:gd name="connsiteY72" fmla="*/ 75128 h 447041"/>
                <a:gd name="connsiteX73" fmla="*/ 154291 w 406683"/>
                <a:gd name="connsiteY73" fmla="*/ 80405 h 447041"/>
                <a:gd name="connsiteX74" fmla="*/ 152118 w 406683"/>
                <a:gd name="connsiteY74" fmla="*/ 84752 h 447041"/>
                <a:gd name="connsiteX75" fmla="*/ 150877 w 406683"/>
                <a:gd name="connsiteY75" fmla="*/ 86614 h 447041"/>
                <a:gd name="connsiteX76" fmla="*/ 149014 w 406683"/>
                <a:gd name="connsiteY76" fmla="*/ 87856 h 447041"/>
                <a:gd name="connsiteX77" fmla="*/ 146841 w 406683"/>
                <a:gd name="connsiteY77" fmla="*/ 87856 h 447041"/>
                <a:gd name="connsiteX78" fmla="*/ 143736 w 406683"/>
                <a:gd name="connsiteY78" fmla="*/ 90029 h 447041"/>
                <a:gd name="connsiteX79" fmla="*/ 143736 w 406683"/>
                <a:gd name="connsiteY79" fmla="*/ 82579 h 447041"/>
                <a:gd name="connsiteX80" fmla="*/ 141563 w 406683"/>
                <a:gd name="connsiteY80" fmla="*/ 69850 h 447041"/>
                <a:gd name="connsiteX81" fmla="*/ 139701 w 406683"/>
                <a:gd name="connsiteY81" fmla="*/ 58053 h 447041"/>
                <a:gd name="connsiteX82" fmla="*/ 139701 w 406683"/>
                <a:gd name="connsiteY82" fmla="*/ 52776 h 447041"/>
                <a:gd name="connsiteX83" fmla="*/ 126972 w 406683"/>
                <a:gd name="connsiteY83" fmla="*/ 49671 h 447041"/>
                <a:gd name="connsiteX84" fmla="*/ 119832 w 406683"/>
                <a:gd name="connsiteY84" fmla="*/ 38185 h 447041"/>
                <a:gd name="connsiteX85" fmla="*/ 112381 w 406683"/>
                <a:gd name="connsiteY85" fmla="*/ 25457 h 447041"/>
                <a:gd name="connsiteX86" fmla="*/ 107414 w 406683"/>
                <a:gd name="connsiteY86" fmla="*/ 12728 h 447041"/>
                <a:gd name="connsiteX87" fmla="*/ 80095 w 406683"/>
                <a:gd name="connsiteY87" fmla="*/ 12728 h 447041"/>
                <a:gd name="connsiteX88" fmla="*/ 80095 w 406683"/>
                <a:gd name="connsiteY88" fmla="*/ 57122 h 447041"/>
                <a:gd name="connsiteX89" fmla="*/ 73886 w 406683"/>
                <a:gd name="connsiteY89" fmla="*/ 57122 h 447041"/>
                <a:gd name="connsiteX90" fmla="*/ 70782 w 406683"/>
                <a:gd name="connsiteY90" fmla="*/ 54949 h 447041"/>
                <a:gd name="connsiteX91" fmla="*/ 66746 w 406683"/>
                <a:gd name="connsiteY91" fmla="*/ 54949 h 447041"/>
                <a:gd name="connsiteX92" fmla="*/ 63641 w 406683"/>
                <a:gd name="connsiteY92" fmla="*/ 52776 h 447041"/>
                <a:gd name="connsiteX93" fmla="*/ 56191 w 406683"/>
                <a:gd name="connsiteY93" fmla="*/ 38185 h 447041"/>
                <a:gd name="connsiteX94" fmla="*/ 54328 w 406683"/>
                <a:gd name="connsiteY94" fmla="*/ 22352 h 447041"/>
                <a:gd name="connsiteX95" fmla="*/ 56191 w 406683"/>
                <a:gd name="connsiteY95" fmla="*/ 3104 h 447041"/>
                <a:gd name="connsiteX96" fmla="*/ 52155 w 406683"/>
                <a:gd name="connsiteY96" fmla="*/ 3104 h 447041"/>
                <a:gd name="connsiteX97" fmla="*/ 52155 w 406683"/>
                <a:gd name="connsiteY97" fmla="*/ 0 h 447041"/>
                <a:gd name="connsiteX98" fmla="*/ 22973 w 406683"/>
                <a:gd name="connsiteY98" fmla="*/ 3104 h 447041"/>
                <a:gd name="connsiteX99" fmla="*/ 19869 w 406683"/>
                <a:gd name="connsiteY99" fmla="*/ 28561 h 447041"/>
                <a:gd name="connsiteX100" fmla="*/ 16764 w 406683"/>
                <a:gd name="connsiteY100" fmla="*/ 54949 h 447041"/>
                <a:gd name="connsiteX101" fmla="*/ 9313 w 406683"/>
                <a:gd name="connsiteY101" fmla="*/ 79474 h 447041"/>
                <a:gd name="connsiteX102" fmla="*/ 0 w 406683"/>
                <a:gd name="connsiteY102" fmla="*/ 97480 h 447041"/>
                <a:gd name="connsiteX103" fmla="*/ 3104 w 406683"/>
                <a:gd name="connsiteY103" fmla="*/ 104620 h 447041"/>
                <a:gd name="connsiteX104" fmla="*/ 7451 w 406683"/>
                <a:gd name="connsiteY104" fmla="*/ 109898 h 447041"/>
                <a:gd name="connsiteX105" fmla="*/ 12418 w 406683"/>
                <a:gd name="connsiteY105" fmla="*/ 114244 h 447041"/>
                <a:gd name="connsiteX106" fmla="*/ 19869 w 406683"/>
                <a:gd name="connsiteY106" fmla="*/ 116417 h 447041"/>
                <a:gd name="connsiteX107" fmla="*/ 27009 w 406683"/>
                <a:gd name="connsiteY107" fmla="*/ 117349 h 447041"/>
                <a:gd name="connsiteX108" fmla="*/ 27009 w 406683"/>
                <a:gd name="connsiteY108" fmla="*/ 121695 h 447041"/>
                <a:gd name="connsiteX109" fmla="*/ 27009 w 406683"/>
                <a:gd name="connsiteY109" fmla="*/ 123868 h 447041"/>
                <a:gd name="connsiteX110" fmla="*/ 25146 w 406683"/>
                <a:gd name="connsiteY110" fmla="*/ 123868 h 447041"/>
                <a:gd name="connsiteX111" fmla="*/ 25146 w 406683"/>
                <a:gd name="connsiteY111" fmla="*/ 124799 h 447041"/>
                <a:gd name="connsiteX112" fmla="*/ 22973 w 406683"/>
                <a:gd name="connsiteY112" fmla="*/ 126972 h 447041"/>
                <a:gd name="connsiteX113" fmla="*/ 30113 w 406683"/>
                <a:gd name="connsiteY113" fmla="*/ 141874 h 447041"/>
                <a:gd name="connsiteX114" fmla="*/ 41600 w 406683"/>
                <a:gd name="connsiteY114" fmla="*/ 151187 h 447041"/>
                <a:gd name="connsiteX115" fmla="*/ 56191 w 406683"/>
                <a:gd name="connsiteY115" fmla="*/ 156465 h 447041"/>
                <a:gd name="connsiteX116" fmla="*/ 72955 w 406683"/>
                <a:gd name="connsiteY116" fmla="*/ 161742 h 447041"/>
                <a:gd name="connsiteX117" fmla="*/ 90650 w 406683"/>
                <a:gd name="connsiteY117" fmla="*/ 166089 h 447041"/>
                <a:gd name="connsiteX118" fmla="*/ 107414 w 406683"/>
                <a:gd name="connsiteY118" fmla="*/ 171366 h 447041"/>
                <a:gd name="connsiteX119" fmla="*/ 119832 w 406683"/>
                <a:gd name="connsiteY119" fmla="*/ 178817 h 447041"/>
                <a:gd name="connsiteX120" fmla="*/ 132250 w 406683"/>
                <a:gd name="connsiteY120" fmla="*/ 174471 h 447041"/>
                <a:gd name="connsiteX121" fmla="*/ 139701 w 406683"/>
                <a:gd name="connsiteY121" fmla="*/ 169193 h 447041"/>
                <a:gd name="connsiteX122" fmla="*/ 144668 w 406683"/>
                <a:gd name="connsiteY122" fmla="*/ 163915 h 447041"/>
                <a:gd name="connsiteX123" fmla="*/ 150877 w 406683"/>
                <a:gd name="connsiteY123" fmla="*/ 158638 h 447041"/>
                <a:gd name="connsiteX124" fmla="*/ 159259 w 406683"/>
                <a:gd name="connsiteY124" fmla="*/ 154602 h 447041"/>
                <a:gd name="connsiteX125" fmla="*/ 168882 w 406683"/>
                <a:gd name="connsiteY125" fmla="*/ 156465 h 447041"/>
                <a:gd name="connsiteX126" fmla="*/ 178196 w 406683"/>
                <a:gd name="connsiteY126" fmla="*/ 163915 h 447041"/>
                <a:gd name="connsiteX127" fmla="*/ 188441 w 406683"/>
                <a:gd name="connsiteY127" fmla="*/ 171366 h 447041"/>
                <a:gd name="connsiteX128" fmla="*/ 203032 w 406683"/>
                <a:gd name="connsiteY128" fmla="*/ 174471 h 447041"/>
                <a:gd name="connsiteX129" fmla="*/ 212345 w 406683"/>
                <a:gd name="connsiteY129" fmla="*/ 218864 h 447041"/>
                <a:gd name="connsiteX130" fmla="*/ 219796 w 406683"/>
                <a:gd name="connsiteY130" fmla="*/ 228488 h 447041"/>
                <a:gd name="connsiteX131" fmla="*/ 230040 w 406683"/>
                <a:gd name="connsiteY131" fmla="*/ 235939 h 447041"/>
                <a:gd name="connsiteX132" fmla="*/ 239664 w 406683"/>
                <a:gd name="connsiteY132" fmla="*/ 243389 h 447041"/>
                <a:gd name="connsiteX133" fmla="*/ 246804 w 406683"/>
                <a:gd name="connsiteY133" fmla="*/ 256118 h 447041"/>
                <a:gd name="connsiteX134" fmla="*/ 248977 w 406683"/>
                <a:gd name="connsiteY134" fmla="*/ 265431 h 447041"/>
                <a:gd name="connsiteX135" fmla="*/ 246804 w 406683"/>
                <a:gd name="connsiteY135" fmla="*/ 278159 h 447041"/>
                <a:gd name="connsiteX136" fmla="*/ 243700 w 406683"/>
                <a:gd name="connsiteY136" fmla="*/ 295234 h 447041"/>
                <a:gd name="connsiteX137" fmla="*/ 237491 w 406683"/>
                <a:gd name="connsiteY137" fmla="*/ 311998 h 447041"/>
                <a:gd name="connsiteX138" fmla="*/ 232213 w 406683"/>
                <a:gd name="connsiteY138" fmla="*/ 326899 h 447041"/>
                <a:gd name="connsiteX139" fmla="*/ 226936 w 406683"/>
                <a:gd name="connsiteY139" fmla="*/ 337455 h 447041"/>
                <a:gd name="connsiteX140" fmla="*/ 209240 w 406683"/>
                <a:gd name="connsiteY140" fmla="*/ 342732 h 447041"/>
                <a:gd name="connsiteX141" fmla="*/ 188441 w 406683"/>
                <a:gd name="connsiteY141" fmla="*/ 348010 h 447041"/>
                <a:gd name="connsiteX142" fmla="*/ 172918 w 406683"/>
                <a:gd name="connsiteY142" fmla="*/ 354529 h 447041"/>
                <a:gd name="connsiteX143" fmla="*/ 172918 w 406683"/>
                <a:gd name="connsiteY143" fmla="*/ 361669 h 447041"/>
                <a:gd name="connsiteX144" fmla="*/ 172918 w 406683"/>
                <a:gd name="connsiteY144" fmla="*/ 367257 h 447041"/>
                <a:gd name="connsiteX145" fmla="*/ 173850 w 406683"/>
                <a:gd name="connsiteY145" fmla="*/ 372535 h 447041"/>
                <a:gd name="connsiteX146" fmla="*/ 176023 w 406683"/>
                <a:gd name="connsiteY146" fmla="*/ 377813 h 447041"/>
                <a:gd name="connsiteX147" fmla="*/ 197754 w 406683"/>
                <a:gd name="connsiteY147" fmla="*/ 376571 h 447041"/>
                <a:gd name="connsiteX148" fmla="*/ 216691 w 406683"/>
                <a:gd name="connsiteY148" fmla="*/ 370362 h 447041"/>
                <a:gd name="connsiteX149" fmla="*/ 232213 w 406683"/>
                <a:gd name="connsiteY149" fmla="*/ 361669 h 447041"/>
                <a:gd name="connsiteX150" fmla="*/ 243700 w 406683"/>
                <a:gd name="connsiteY150" fmla="*/ 372535 h 447041"/>
                <a:gd name="connsiteX151" fmla="*/ 254255 w 406683"/>
                <a:gd name="connsiteY151" fmla="*/ 387126 h 447041"/>
                <a:gd name="connsiteX152" fmla="*/ 261395 w 406683"/>
                <a:gd name="connsiteY152" fmla="*/ 402027 h 447041"/>
                <a:gd name="connsiteX153" fmla="*/ 268846 w 406683"/>
                <a:gd name="connsiteY153" fmla="*/ 418791 h 447041"/>
                <a:gd name="connsiteX154" fmla="*/ 280022 w 406683"/>
                <a:gd name="connsiteY154" fmla="*/ 429657 h 447041"/>
                <a:gd name="connsiteX155" fmla="*/ 292750 w 406683"/>
                <a:gd name="connsiteY155" fmla="*/ 436797 h 447041"/>
                <a:gd name="connsiteX156" fmla="*/ 310446 w 406683"/>
                <a:gd name="connsiteY156" fmla="*/ 441143 h 447041"/>
                <a:gd name="connsiteX157" fmla="*/ 326899 w 406683"/>
                <a:gd name="connsiteY157" fmla="*/ 444248 h 447041"/>
                <a:gd name="connsiteX158" fmla="*/ 339628 w 406683"/>
                <a:gd name="connsiteY158" fmla="*/ 449526 h 447041"/>
                <a:gd name="connsiteX159" fmla="*/ 343663 w 406683"/>
                <a:gd name="connsiteY159" fmla="*/ 449526 h 447041"/>
                <a:gd name="connsiteX160" fmla="*/ 336523 w 406683"/>
                <a:gd name="connsiteY160" fmla="*/ 433693 h 447041"/>
                <a:gd name="connsiteX161" fmla="*/ 326899 w 406683"/>
                <a:gd name="connsiteY161" fmla="*/ 420964 h 447041"/>
                <a:gd name="connsiteX162" fmla="*/ 316655 w 406683"/>
                <a:gd name="connsiteY162" fmla="*/ 406374 h 447041"/>
                <a:gd name="connsiteX163" fmla="*/ 319759 w 406683"/>
                <a:gd name="connsiteY163" fmla="*/ 406374 h 447041"/>
                <a:gd name="connsiteX164" fmla="*/ 322864 w 406683"/>
                <a:gd name="connsiteY164" fmla="*/ 407305 h 447041"/>
                <a:gd name="connsiteX165" fmla="*/ 330004 w 406683"/>
                <a:gd name="connsiteY165" fmla="*/ 411651 h 447041"/>
                <a:gd name="connsiteX166" fmla="*/ 339628 w 406683"/>
                <a:gd name="connsiteY166" fmla="*/ 416929 h 447041"/>
                <a:gd name="connsiteX167" fmla="*/ 348941 w 406683"/>
                <a:gd name="connsiteY167" fmla="*/ 422206 h 447041"/>
                <a:gd name="connsiteX168" fmla="*/ 356081 w 406683"/>
                <a:gd name="connsiteY168" fmla="*/ 426242 h 447041"/>
                <a:gd name="connsiteX169" fmla="*/ 359186 w 406683"/>
                <a:gd name="connsiteY169" fmla="*/ 424379 h 447041"/>
                <a:gd name="connsiteX170" fmla="*/ 361359 w 406683"/>
                <a:gd name="connsiteY170" fmla="*/ 422206 h 447041"/>
                <a:gd name="connsiteX171" fmla="*/ 363532 w 406683"/>
                <a:gd name="connsiteY171" fmla="*/ 420964 h 447041"/>
                <a:gd name="connsiteX172" fmla="*/ 363532 w 406683"/>
                <a:gd name="connsiteY172" fmla="*/ 418791 h 447041"/>
                <a:gd name="connsiteX173" fmla="*/ 365395 w 406683"/>
                <a:gd name="connsiteY173" fmla="*/ 416929 h 447041"/>
                <a:gd name="connsiteX174" fmla="*/ 366636 w 406683"/>
                <a:gd name="connsiteY174" fmla="*/ 414756 h 447041"/>
                <a:gd name="connsiteX175" fmla="*/ 365395 w 406683"/>
                <a:gd name="connsiteY175" fmla="*/ 394577 h 447041"/>
                <a:gd name="connsiteX176" fmla="*/ 359186 w 406683"/>
                <a:gd name="connsiteY176" fmla="*/ 379675 h 447041"/>
                <a:gd name="connsiteX177" fmla="*/ 352045 w 406683"/>
                <a:gd name="connsiteY177" fmla="*/ 365084 h 447041"/>
                <a:gd name="connsiteX178" fmla="*/ 339628 w 406683"/>
                <a:gd name="connsiteY178" fmla="*/ 365084 h 447041"/>
                <a:gd name="connsiteX179" fmla="*/ 332177 w 406683"/>
                <a:gd name="connsiteY179" fmla="*/ 333108 h 447041"/>
                <a:gd name="connsiteX180" fmla="*/ 322864 w 406683"/>
                <a:gd name="connsiteY180" fmla="*/ 304547 h 447041"/>
                <a:gd name="connsiteX181" fmla="*/ 329073 w 406683"/>
                <a:gd name="connsiteY181" fmla="*/ 302685 h 447041"/>
                <a:gd name="connsiteX182" fmla="*/ 334350 w 406683"/>
                <a:gd name="connsiteY182" fmla="*/ 302685 h 447041"/>
                <a:gd name="connsiteX183" fmla="*/ 339628 w 406683"/>
                <a:gd name="connsiteY183" fmla="*/ 300512 h 447041"/>
                <a:gd name="connsiteX184" fmla="*/ 346768 w 406683"/>
                <a:gd name="connsiteY184" fmla="*/ 300512 h 447041"/>
                <a:gd name="connsiteX185" fmla="*/ 352045 w 406683"/>
                <a:gd name="connsiteY185" fmla="*/ 313240 h 447041"/>
                <a:gd name="connsiteX186" fmla="*/ 359186 w 406683"/>
                <a:gd name="connsiteY186" fmla="*/ 322553 h 447041"/>
                <a:gd name="connsiteX187" fmla="*/ 368810 w 406683"/>
                <a:gd name="connsiteY187" fmla="*/ 332177 h 447041"/>
                <a:gd name="connsiteX188" fmla="*/ 375950 w 406683"/>
                <a:gd name="connsiteY188" fmla="*/ 340559 h 447041"/>
                <a:gd name="connsiteX189" fmla="*/ 383401 w 406683"/>
                <a:gd name="connsiteY189" fmla="*/ 340559 h 447041"/>
                <a:gd name="connsiteX190" fmla="*/ 388368 w 406683"/>
                <a:gd name="connsiteY190" fmla="*/ 339628 h 447041"/>
                <a:gd name="connsiteX191" fmla="*/ 394577 w 406683"/>
                <a:gd name="connsiteY191" fmla="*/ 339628 h 447041"/>
                <a:gd name="connsiteX192" fmla="*/ 399854 w 406683"/>
                <a:gd name="connsiteY192" fmla="*/ 337455 h 447041"/>
                <a:gd name="connsiteX193" fmla="*/ 407305 w 406683"/>
                <a:gd name="connsiteY193" fmla="*/ 287783 h 447041"/>
                <a:gd name="connsiteX194" fmla="*/ 402027 w 406683"/>
                <a:gd name="connsiteY194" fmla="*/ 287783 h 44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406683" h="447041">
                  <a:moveTo>
                    <a:pt x="395818" y="287783"/>
                  </a:moveTo>
                  <a:lnTo>
                    <a:pt x="392714" y="285610"/>
                  </a:lnTo>
                  <a:lnTo>
                    <a:pt x="387436" y="283437"/>
                  </a:lnTo>
                  <a:lnTo>
                    <a:pt x="383401" y="282506"/>
                  </a:lnTo>
                  <a:lnTo>
                    <a:pt x="381227" y="280333"/>
                  </a:lnTo>
                  <a:lnTo>
                    <a:pt x="381227" y="278159"/>
                  </a:lnTo>
                  <a:lnTo>
                    <a:pt x="381227" y="275986"/>
                  </a:lnTo>
                  <a:lnTo>
                    <a:pt x="383401" y="275055"/>
                  </a:lnTo>
                  <a:lnTo>
                    <a:pt x="381227" y="270709"/>
                  </a:lnTo>
                  <a:lnTo>
                    <a:pt x="379986" y="268846"/>
                  </a:lnTo>
                  <a:lnTo>
                    <a:pt x="375950" y="265431"/>
                  </a:lnTo>
                  <a:lnTo>
                    <a:pt x="372845" y="263568"/>
                  </a:lnTo>
                  <a:lnTo>
                    <a:pt x="366636" y="261395"/>
                  </a:lnTo>
                  <a:lnTo>
                    <a:pt x="363532" y="258291"/>
                  </a:lnTo>
                  <a:lnTo>
                    <a:pt x="359186" y="256118"/>
                  </a:lnTo>
                  <a:lnTo>
                    <a:pt x="358254" y="253945"/>
                  </a:lnTo>
                  <a:lnTo>
                    <a:pt x="358254" y="252703"/>
                  </a:lnTo>
                  <a:lnTo>
                    <a:pt x="356081" y="250840"/>
                  </a:lnTo>
                  <a:lnTo>
                    <a:pt x="356081" y="248667"/>
                  </a:lnTo>
                  <a:lnTo>
                    <a:pt x="356081" y="243389"/>
                  </a:lnTo>
                  <a:lnTo>
                    <a:pt x="341490" y="238112"/>
                  </a:lnTo>
                  <a:lnTo>
                    <a:pt x="330004" y="228488"/>
                  </a:lnTo>
                  <a:lnTo>
                    <a:pt x="322864" y="215760"/>
                  </a:lnTo>
                  <a:lnTo>
                    <a:pt x="325037" y="211724"/>
                  </a:lnTo>
                  <a:lnTo>
                    <a:pt x="326899" y="206446"/>
                  </a:lnTo>
                  <a:lnTo>
                    <a:pt x="330004" y="203032"/>
                  </a:lnTo>
                  <a:lnTo>
                    <a:pt x="336523" y="195581"/>
                  </a:lnTo>
                  <a:lnTo>
                    <a:pt x="326899" y="184094"/>
                  </a:lnTo>
                  <a:lnTo>
                    <a:pt x="319759" y="171366"/>
                  </a:lnTo>
                  <a:lnTo>
                    <a:pt x="310446" y="158638"/>
                  </a:lnTo>
                  <a:lnTo>
                    <a:pt x="302995" y="147151"/>
                  </a:lnTo>
                  <a:lnTo>
                    <a:pt x="290577" y="139701"/>
                  </a:lnTo>
                  <a:lnTo>
                    <a:pt x="275986" y="134423"/>
                  </a:lnTo>
                  <a:lnTo>
                    <a:pt x="275986" y="121695"/>
                  </a:lnTo>
                  <a:lnTo>
                    <a:pt x="259222" y="106793"/>
                  </a:lnTo>
                  <a:lnTo>
                    <a:pt x="244631" y="90029"/>
                  </a:lnTo>
                  <a:lnTo>
                    <a:pt x="226936" y="77301"/>
                  </a:lnTo>
                  <a:lnTo>
                    <a:pt x="222900" y="75128"/>
                  </a:lnTo>
                  <a:lnTo>
                    <a:pt x="219796" y="75128"/>
                  </a:lnTo>
                  <a:lnTo>
                    <a:pt x="214518" y="75128"/>
                  </a:lnTo>
                  <a:lnTo>
                    <a:pt x="209240" y="75128"/>
                  </a:lnTo>
                  <a:lnTo>
                    <a:pt x="203032" y="75128"/>
                  </a:lnTo>
                  <a:lnTo>
                    <a:pt x="199927" y="72955"/>
                  </a:lnTo>
                  <a:lnTo>
                    <a:pt x="192787" y="64573"/>
                  </a:lnTo>
                  <a:lnTo>
                    <a:pt x="187509" y="50913"/>
                  </a:lnTo>
                  <a:lnTo>
                    <a:pt x="180059" y="36012"/>
                  </a:lnTo>
                  <a:lnTo>
                    <a:pt x="172918" y="23283"/>
                  </a:lnTo>
                  <a:lnTo>
                    <a:pt x="166709" y="22352"/>
                  </a:lnTo>
                  <a:lnTo>
                    <a:pt x="161432" y="20179"/>
                  </a:lnTo>
                  <a:lnTo>
                    <a:pt x="156154" y="18006"/>
                  </a:lnTo>
                  <a:lnTo>
                    <a:pt x="152118" y="15833"/>
                  </a:lnTo>
                  <a:lnTo>
                    <a:pt x="146841" y="12728"/>
                  </a:lnTo>
                  <a:lnTo>
                    <a:pt x="141563" y="12728"/>
                  </a:lnTo>
                  <a:lnTo>
                    <a:pt x="137527" y="14901"/>
                  </a:lnTo>
                  <a:lnTo>
                    <a:pt x="136596" y="14901"/>
                  </a:lnTo>
                  <a:lnTo>
                    <a:pt x="132250" y="15833"/>
                  </a:lnTo>
                  <a:lnTo>
                    <a:pt x="136596" y="28561"/>
                  </a:lnTo>
                  <a:lnTo>
                    <a:pt x="139701" y="38185"/>
                  </a:lnTo>
                  <a:lnTo>
                    <a:pt x="141563" y="49671"/>
                  </a:lnTo>
                  <a:lnTo>
                    <a:pt x="143736" y="65504"/>
                  </a:lnTo>
                  <a:lnTo>
                    <a:pt x="154291" y="62400"/>
                  </a:lnTo>
                  <a:lnTo>
                    <a:pt x="161432" y="57122"/>
                  </a:lnTo>
                  <a:lnTo>
                    <a:pt x="166709" y="52776"/>
                  </a:lnTo>
                  <a:lnTo>
                    <a:pt x="176023" y="49671"/>
                  </a:lnTo>
                  <a:lnTo>
                    <a:pt x="176023" y="52776"/>
                  </a:lnTo>
                  <a:lnTo>
                    <a:pt x="180059" y="52776"/>
                  </a:lnTo>
                  <a:lnTo>
                    <a:pt x="176023" y="54949"/>
                  </a:lnTo>
                  <a:lnTo>
                    <a:pt x="172918" y="58053"/>
                  </a:lnTo>
                  <a:lnTo>
                    <a:pt x="166709" y="60226"/>
                  </a:lnTo>
                  <a:lnTo>
                    <a:pt x="163605" y="62400"/>
                  </a:lnTo>
                  <a:lnTo>
                    <a:pt x="159259" y="65504"/>
                  </a:lnTo>
                  <a:lnTo>
                    <a:pt x="158327" y="69850"/>
                  </a:lnTo>
                  <a:lnTo>
                    <a:pt x="156154" y="75128"/>
                  </a:lnTo>
                  <a:lnTo>
                    <a:pt x="154291" y="80405"/>
                  </a:lnTo>
                  <a:lnTo>
                    <a:pt x="152118" y="84752"/>
                  </a:lnTo>
                  <a:lnTo>
                    <a:pt x="150877" y="86614"/>
                  </a:lnTo>
                  <a:lnTo>
                    <a:pt x="149014" y="87856"/>
                  </a:lnTo>
                  <a:lnTo>
                    <a:pt x="146841" y="87856"/>
                  </a:lnTo>
                  <a:lnTo>
                    <a:pt x="143736" y="90029"/>
                  </a:lnTo>
                  <a:lnTo>
                    <a:pt x="143736" y="82579"/>
                  </a:lnTo>
                  <a:lnTo>
                    <a:pt x="141563" y="69850"/>
                  </a:lnTo>
                  <a:lnTo>
                    <a:pt x="139701" y="58053"/>
                  </a:lnTo>
                  <a:lnTo>
                    <a:pt x="139701" y="52776"/>
                  </a:lnTo>
                  <a:lnTo>
                    <a:pt x="126972" y="49671"/>
                  </a:lnTo>
                  <a:lnTo>
                    <a:pt x="119832" y="38185"/>
                  </a:lnTo>
                  <a:lnTo>
                    <a:pt x="112381" y="25457"/>
                  </a:lnTo>
                  <a:lnTo>
                    <a:pt x="107414" y="12728"/>
                  </a:lnTo>
                  <a:lnTo>
                    <a:pt x="80095" y="12728"/>
                  </a:lnTo>
                  <a:lnTo>
                    <a:pt x="80095" y="57122"/>
                  </a:lnTo>
                  <a:lnTo>
                    <a:pt x="73886" y="57122"/>
                  </a:lnTo>
                  <a:lnTo>
                    <a:pt x="70782" y="54949"/>
                  </a:lnTo>
                  <a:lnTo>
                    <a:pt x="66746" y="54949"/>
                  </a:lnTo>
                  <a:lnTo>
                    <a:pt x="63641" y="52776"/>
                  </a:lnTo>
                  <a:lnTo>
                    <a:pt x="56191" y="38185"/>
                  </a:lnTo>
                  <a:lnTo>
                    <a:pt x="54328" y="22352"/>
                  </a:lnTo>
                  <a:lnTo>
                    <a:pt x="56191" y="3104"/>
                  </a:lnTo>
                  <a:lnTo>
                    <a:pt x="52155" y="3104"/>
                  </a:lnTo>
                  <a:lnTo>
                    <a:pt x="52155" y="0"/>
                  </a:lnTo>
                  <a:lnTo>
                    <a:pt x="22973" y="3104"/>
                  </a:lnTo>
                  <a:lnTo>
                    <a:pt x="19869" y="28561"/>
                  </a:lnTo>
                  <a:lnTo>
                    <a:pt x="16764" y="54949"/>
                  </a:lnTo>
                  <a:lnTo>
                    <a:pt x="9313" y="79474"/>
                  </a:lnTo>
                  <a:lnTo>
                    <a:pt x="0" y="97480"/>
                  </a:lnTo>
                  <a:lnTo>
                    <a:pt x="3104" y="104620"/>
                  </a:lnTo>
                  <a:lnTo>
                    <a:pt x="7451" y="109898"/>
                  </a:lnTo>
                  <a:lnTo>
                    <a:pt x="12418" y="114244"/>
                  </a:lnTo>
                  <a:lnTo>
                    <a:pt x="19869" y="116417"/>
                  </a:lnTo>
                  <a:lnTo>
                    <a:pt x="27009" y="117349"/>
                  </a:lnTo>
                  <a:lnTo>
                    <a:pt x="27009" y="121695"/>
                  </a:lnTo>
                  <a:lnTo>
                    <a:pt x="27009" y="123868"/>
                  </a:lnTo>
                  <a:lnTo>
                    <a:pt x="25146" y="123868"/>
                  </a:lnTo>
                  <a:lnTo>
                    <a:pt x="25146" y="124799"/>
                  </a:lnTo>
                  <a:lnTo>
                    <a:pt x="22973" y="126972"/>
                  </a:lnTo>
                  <a:lnTo>
                    <a:pt x="30113" y="141874"/>
                  </a:lnTo>
                  <a:lnTo>
                    <a:pt x="41600" y="151187"/>
                  </a:lnTo>
                  <a:lnTo>
                    <a:pt x="56191" y="156465"/>
                  </a:lnTo>
                  <a:lnTo>
                    <a:pt x="72955" y="161742"/>
                  </a:lnTo>
                  <a:lnTo>
                    <a:pt x="90650" y="166089"/>
                  </a:lnTo>
                  <a:lnTo>
                    <a:pt x="107414" y="171366"/>
                  </a:lnTo>
                  <a:lnTo>
                    <a:pt x="119832" y="178817"/>
                  </a:lnTo>
                  <a:lnTo>
                    <a:pt x="132250" y="174471"/>
                  </a:lnTo>
                  <a:lnTo>
                    <a:pt x="139701" y="169193"/>
                  </a:lnTo>
                  <a:lnTo>
                    <a:pt x="144668" y="163915"/>
                  </a:lnTo>
                  <a:lnTo>
                    <a:pt x="150877" y="158638"/>
                  </a:lnTo>
                  <a:lnTo>
                    <a:pt x="159259" y="154602"/>
                  </a:lnTo>
                  <a:lnTo>
                    <a:pt x="168882" y="156465"/>
                  </a:lnTo>
                  <a:lnTo>
                    <a:pt x="178196" y="163915"/>
                  </a:lnTo>
                  <a:lnTo>
                    <a:pt x="188441" y="171366"/>
                  </a:lnTo>
                  <a:lnTo>
                    <a:pt x="203032" y="174471"/>
                  </a:lnTo>
                  <a:lnTo>
                    <a:pt x="212345" y="218864"/>
                  </a:lnTo>
                  <a:lnTo>
                    <a:pt x="219796" y="228488"/>
                  </a:lnTo>
                  <a:lnTo>
                    <a:pt x="230040" y="235939"/>
                  </a:lnTo>
                  <a:lnTo>
                    <a:pt x="239664" y="243389"/>
                  </a:lnTo>
                  <a:lnTo>
                    <a:pt x="246804" y="256118"/>
                  </a:lnTo>
                  <a:lnTo>
                    <a:pt x="248977" y="265431"/>
                  </a:lnTo>
                  <a:lnTo>
                    <a:pt x="246804" y="278159"/>
                  </a:lnTo>
                  <a:lnTo>
                    <a:pt x="243700" y="295234"/>
                  </a:lnTo>
                  <a:lnTo>
                    <a:pt x="237491" y="311998"/>
                  </a:lnTo>
                  <a:lnTo>
                    <a:pt x="232213" y="326899"/>
                  </a:lnTo>
                  <a:lnTo>
                    <a:pt x="226936" y="337455"/>
                  </a:lnTo>
                  <a:lnTo>
                    <a:pt x="209240" y="342732"/>
                  </a:lnTo>
                  <a:lnTo>
                    <a:pt x="188441" y="348010"/>
                  </a:lnTo>
                  <a:lnTo>
                    <a:pt x="172918" y="354529"/>
                  </a:lnTo>
                  <a:lnTo>
                    <a:pt x="172918" y="361669"/>
                  </a:lnTo>
                  <a:lnTo>
                    <a:pt x="172918" y="367257"/>
                  </a:lnTo>
                  <a:lnTo>
                    <a:pt x="173850" y="372535"/>
                  </a:lnTo>
                  <a:lnTo>
                    <a:pt x="176023" y="377813"/>
                  </a:lnTo>
                  <a:lnTo>
                    <a:pt x="197754" y="376571"/>
                  </a:lnTo>
                  <a:lnTo>
                    <a:pt x="216691" y="370362"/>
                  </a:lnTo>
                  <a:lnTo>
                    <a:pt x="232213" y="361669"/>
                  </a:lnTo>
                  <a:lnTo>
                    <a:pt x="243700" y="372535"/>
                  </a:lnTo>
                  <a:lnTo>
                    <a:pt x="254255" y="387126"/>
                  </a:lnTo>
                  <a:lnTo>
                    <a:pt x="261395" y="402027"/>
                  </a:lnTo>
                  <a:lnTo>
                    <a:pt x="268846" y="418791"/>
                  </a:lnTo>
                  <a:lnTo>
                    <a:pt x="280022" y="429657"/>
                  </a:lnTo>
                  <a:lnTo>
                    <a:pt x="292750" y="436797"/>
                  </a:lnTo>
                  <a:lnTo>
                    <a:pt x="310446" y="441143"/>
                  </a:lnTo>
                  <a:lnTo>
                    <a:pt x="326899" y="444248"/>
                  </a:lnTo>
                  <a:lnTo>
                    <a:pt x="339628" y="449526"/>
                  </a:lnTo>
                  <a:lnTo>
                    <a:pt x="343663" y="449526"/>
                  </a:lnTo>
                  <a:lnTo>
                    <a:pt x="336523" y="433693"/>
                  </a:lnTo>
                  <a:lnTo>
                    <a:pt x="326899" y="420964"/>
                  </a:lnTo>
                  <a:lnTo>
                    <a:pt x="316655" y="406374"/>
                  </a:lnTo>
                  <a:lnTo>
                    <a:pt x="319759" y="406374"/>
                  </a:lnTo>
                  <a:lnTo>
                    <a:pt x="322864" y="407305"/>
                  </a:lnTo>
                  <a:lnTo>
                    <a:pt x="330004" y="411651"/>
                  </a:lnTo>
                  <a:lnTo>
                    <a:pt x="339628" y="416929"/>
                  </a:lnTo>
                  <a:lnTo>
                    <a:pt x="348941" y="422206"/>
                  </a:lnTo>
                  <a:lnTo>
                    <a:pt x="356081" y="426242"/>
                  </a:lnTo>
                  <a:lnTo>
                    <a:pt x="359186" y="424379"/>
                  </a:lnTo>
                  <a:lnTo>
                    <a:pt x="361359" y="422206"/>
                  </a:lnTo>
                  <a:lnTo>
                    <a:pt x="363532" y="420964"/>
                  </a:lnTo>
                  <a:lnTo>
                    <a:pt x="363532" y="418791"/>
                  </a:lnTo>
                  <a:lnTo>
                    <a:pt x="365395" y="416929"/>
                  </a:lnTo>
                  <a:lnTo>
                    <a:pt x="366636" y="414756"/>
                  </a:lnTo>
                  <a:lnTo>
                    <a:pt x="365395" y="394577"/>
                  </a:lnTo>
                  <a:lnTo>
                    <a:pt x="359186" y="379675"/>
                  </a:lnTo>
                  <a:lnTo>
                    <a:pt x="352045" y="365084"/>
                  </a:lnTo>
                  <a:lnTo>
                    <a:pt x="339628" y="365084"/>
                  </a:lnTo>
                  <a:lnTo>
                    <a:pt x="332177" y="333108"/>
                  </a:lnTo>
                  <a:lnTo>
                    <a:pt x="322864" y="304547"/>
                  </a:lnTo>
                  <a:lnTo>
                    <a:pt x="329073" y="302685"/>
                  </a:lnTo>
                  <a:lnTo>
                    <a:pt x="334350" y="302685"/>
                  </a:lnTo>
                  <a:lnTo>
                    <a:pt x="339628" y="300512"/>
                  </a:lnTo>
                  <a:lnTo>
                    <a:pt x="346768" y="300512"/>
                  </a:lnTo>
                  <a:lnTo>
                    <a:pt x="352045" y="313240"/>
                  </a:lnTo>
                  <a:lnTo>
                    <a:pt x="359186" y="322553"/>
                  </a:lnTo>
                  <a:lnTo>
                    <a:pt x="368810" y="332177"/>
                  </a:lnTo>
                  <a:lnTo>
                    <a:pt x="375950" y="340559"/>
                  </a:lnTo>
                  <a:lnTo>
                    <a:pt x="383401" y="340559"/>
                  </a:lnTo>
                  <a:lnTo>
                    <a:pt x="388368" y="339628"/>
                  </a:lnTo>
                  <a:lnTo>
                    <a:pt x="394577" y="339628"/>
                  </a:lnTo>
                  <a:lnTo>
                    <a:pt x="399854" y="337455"/>
                  </a:lnTo>
                  <a:lnTo>
                    <a:pt x="407305" y="287783"/>
                  </a:lnTo>
                  <a:lnTo>
                    <a:pt x="402027" y="28778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29" name="Freeform: Shape 24">
              <a:extLst>
                <a:ext uri="{FF2B5EF4-FFF2-40B4-BE49-F238E27FC236}">
                  <a16:creationId xmlns:a16="http://schemas.microsoft.com/office/drawing/2014/main" id="{1EEA123A-7F95-56E2-201F-898FFDC7D276}"/>
                </a:ext>
              </a:extLst>
            </p:cNvPr>
            <p:cNvSpPr/>
            <p:nvPr/>
          </p:nvSpPr>
          <p:spPr>
            <a:xfrm>
              <a:off x="5463788" y="5234275"/>
              <a:ext cx="43462" cy="15522"/>
            </a:xfrm>
            <a:custGeom>
              <a:avLst/>
              <a:gdLst>
                <a:gd name="connsiteX0" fmla="*/ 24836 w 43462"/>
                <a:gd name="connsiteY0" fmla="*/ 7451 h 15522"/>
                <a:gd name="connsiteX1" fmla="*/ 14591 w 43462"/>
                <a:gd name="connsiteY1" fmla="*/ 3415 h 15522"/>
                <a:gd name="connsiteX2" fmla="*/ 4967 w 43462"/>
                <a:gd name="connsiteY2" fmla="*/ 0 h 15522"/>
                <a:gd name="connsiteX3" fmla="*/ 3104 w 43462"/>
                <a:gd name="connsiteY3" fmla="*/ 3415 h 15522"/>
                <a:gd name="connsiteX4" fmla="*/ 3104 w 43462"/>
                <a:gd name="connsiteY4" fmla="*/ 5278 h 15522"/>
                <a:gd name="connsiteX5" fmla="*/ 1863 w 43462"/>
                <a:gd name="connsiteY5" fmla="*/ 7451 h 15522"/>
                <a:gd name="connsiteX6" fmla="*/ 0 w 43462"/>
                <a:gd name="connsiteY6" fmla="*/ 8692 h 15522"/>
                <a:gd name="connsiteX7" fmla="*/ 0 w 43462"/>
                <a:gd name="connsiteY7" fmla="*/ 12728 h 15522"/>
                <a:gd name="connsiteX8" fmla="*/ 7140 w 43462"/>
                <a:gd name="connsiteY8" fmla="*/ 12728 h 15522"/>
                <a:gd name="connsiteX9" fmla="*/ 10245 w 43462"/>
                <a:gd name="connsiteY9" fmla="*/ 14901 h 15522"/>
                <a:gd name="connsiteX10" fmla="*/ 12418 w 43462"/>
                <a:gd name="connsiteY10" fmla="*/ 14901 h 15522"/>
                <a:gd name="connsiteX11" fmla="*/ 15522 w 43462"/>
                <a:gd name="connsiteY11" fmla="*/ 15833 h 15522"/>
                <a:gd name="connsiteX12" fmla="*/ 44704 w 43462"/>
                <a:gd name="connsiteY12" fmla="*/ 15833 h 15522"/>
                <a:gd name="connsiteX13" fmla="*/ 37253 w 43462"/>
                <a:gd name="connsiteY13" fmla="*/ 10555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462" h="15522">
                  <a:moveTo>
                    <a:pt x="24836" y="7451"/>
                  </a:moveTo>
                  <a:lnTo>
                    <a:pt x="14591" y="3415"/>
                  </a:lnTo>
                  <a:lnTo>
                    <a:pt x="4967" y="0"/>
                  </a:lnTo>
                  <a:lnTo>
                    <a:pt x="3104" y="3415"/>
                  </a:lnTo>
                  <a:lnTo>
                    <a:pt x="3104" y="5278"/>
                  </a:lnTo>
                  <a:lnTo>
                    <a:pt x="1863" y="7451"/>
                  </a:lnTo>
                  <a:lnTo>
                    <a:pt x="0" y="8692"/>
                  </a:lnTo>
                  <a:lnTo>
                    <a:pt x="0" y="12728"/>
                  </a:lnTo>
                  <a:lnTo>
                    <a:pt x="7140" y="12728"/>
                  </a:lnTo>
                  <a:lnTo>
                    <a:pt x="10245" y="14901"/>
                  </a:lnTo>
                  <a:lnTo>
                    <a:pt x="12418" y="14901"/>
                  </a:lnTo>
                  <a:lnTo>
                    <a:pt x="15522" y="15833"/>
                  </a:lnTo>
                  <a:lnTo>
                    <a:pt x="44704" y="15833"/>
                  </a:lnTo>
                  <a:lnTo>
                    <a:pt x="37253" y="10555"/>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30" name="Freeform: Shape 25">
              <a:extLst>
                <a:ext uri="{FF2B5EF4-FFF2-40B4-BE49-F238E27FC236}">
                  <a16:creationId xmlns:a16="http://schemas.microsoft.com/office/drawing/2014/main" id="{54ED3985-F6D2-5187-2ECC-C7405E699710}"/>
                </a:ext>
              </a:extLst>
            </p:cNvPr>
            <p:cNvSpPr/>
            <p:nvPr/>
          </p:nvSpPr>
          <p:spPr>
            <a:xfrm>
              <a:off x="5144029" y="5162562"/>
              <a:ext cx="24836" cy="9313"/>
            </a:xfrm>
            <a:custGeom>
              <a:avLst/>
              <a:gdLst>
                <a:gd name="connsiteX0" fmla="*/ 4967 w 24835"/>
                <a:gd name="connsiteY0" fmla="*/ 10555 h 9313"/>
                <a:gd name="connsiteX1" fmla="*/ 10245 w 24835"/>
                <a:gd name="connsiteY1" fmla="*/ 10555 h 9313"/>
                <a:gd name="connsiteX2" fmla="*/ 14280 w 24835"/>
                <a:gd name="connsiteY2" fmla="*/ 8382 h 9313"/>
                <a:gd name="connsiteX3" fmla="*/ 17695 w 24835"/>
                <a:gd name="connsiteY3" fmla="*/ 7140 h 9313"/>
                <a:gd name="connsiteX4" fmla="*/ 19558 w 24835"/>
                <a:gd name="connsiteY4" fmla="*/ 5278 h 9313"/>
                <a:gd name="connsiteX5" fmla="*/ 24836 w 24835"/>
                <a:gd name="connsiteY5" fmla="*/ 3104 h 9313"/>
                <a:gd name="connsiteX6" fmla="*/ 24836 w 24835"/>
                <a:gd name="connsiteY6" fmla="*/ 0 h 9313"/>
                <a:gd name="connsiteX7" fmla="*/ 0 w 24835"/>
                <a:gd name="connsiteY7"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35" h="9313">
                  <a:moveTo>
                    <a:pt x="4967" y="10555"/>
                  </a:moveTo>
                  <a:lnTo>
                    <a:pt x="10245" y="10555"/>
                  </a:lnTo>
                  <a:lnTo>
                    <a:pt x="14280" y="8382"/>
                  </a:lnTo>
                  <a:lnTo>
                    <a:pt x="17695" y="7140"/>
                  </a:lnTo>
                  <a:lnTo>
                    <a:pt x="19558" y="5278"/>
                  </a:lnTo>
                  <a:lnTo>
                    <a:pt x="24836" y="3104"/>
                  </a:lnTo>
                  <a:lnTo>
                    <a:pt x="24836" y="0"/>
                  </a:lnTo>
                  <a:lnTo>
                    <a:pt x="0"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31" name="Freeform: Shape 26">
              <a:extLst>
                <a:ext uri="{FF2B5EF4-FFF2-40B4-BE49-F238E27FC236}">
                  <a16:creationId xmlns:a16="http://schemas.microsoft.com/office/drawing/2014/main" id="{69C8B5EF-3108-C239-5D14-46FD10DC7C71}"/>
                </a:ext>
              </a:extLst>
            </p:cNvPr>
            <p:cNvSpPr/>
            <p:nvPr/>
          </p:nvSpPr>
          <p:spPr>
            <a:xfrm>
              <a:off x="5247097" y="5141141"/>
              <a:ext cx="24836" cy="40358"/>
            </a:xfrm>
            <a:custGeom>
              <a:avLst/>
              <a:gdLst>
                <a:gd name="connsiteX0" fmla="*/ 21731 w 24835"/>
                <a:gd name="connsiteY0" fmla="*/ 0 h 40357"/>
                <a:gd name="connsiteX1" fmla="*/ 14591 w 24835"/>
                <a:gd name="connsiteY1" fmla="*/ 0 h 40357"/>
                <a:gd name="connsiteX2" fmla="*/ 9313 w 24835"/>
                <a:gd name="connsiteY2" fmla="*/ 0 h 40357"/>
                <a:gd name="connsiteX3" fmla="*/ 4967 w 24835"/>
                <a:gd name="connsiteY3" fmla="*/ 2173 h 40357"/>
                <a:gd name="connsiteX4" fmla="*/ 1863 w 24835"/>
                <a:gd name="connsiteY4" fmla="*/ 4346 h 40357"/>
                <a:gd name="connsiteX5" fmla="*/ 0 w 24835"/>
                <a:gd name="connsiteY5" fmla="*/ 11797 h 40357"/>
                <a:gd name="connsiteX6" fmla="*/ 0 w 24835"/>
                <a:gd name="connsiteY6" fmla="*/ 26698 h 40357"/>
                <a:gd name="connsiteX7" fmla="*/ 1863 w 24835"/>
                <a:gd name="connsiteY7" fmla="*/ 41289 h 40357"/>
                <a:gd name="connsiteX8" fmla="*/ 7140 w 24835"/>
                <a:gd name="connsiteY8" fmla="*/ 39116 h 40357"/>
                <a:gd name="connsiteX9" fmla="*/ 11487 w 24835"/>
                <a:gd name="connsiteY9" fmla="*/ 39116 h 40357"/>
                <a:gd name="connsiteX10" fmla="*/ 14591 w 24835"/>
                <a:gd name="connsiteY10" fmla="*/ 39116 h 40357"/>
                <a:gd name="connsiteX11" fmla="*/ 16454 w 24835"/>
                <a:gd name="connsiteY11" fmla="*/ 37253 h 40357"/>
                <a:gd name="connsiteX12" fmla="*/ 26078 w 24835"/>
                <a:gd name="connsiteY12" fmla="*/ 37253 h 40357"/>
                <a:gd name="connsiteX13" fmla="*/ 23904 w 24835"/>
                <a:gd name="connsiteY13" fmla="*/ 17075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35" h="40357">
                  <a:moveTo>
                    <a:pt x="21731" y="0"/>
                  </a:moveTo>
                  <a:lnTo>
                    <a:pt x="14591" y="0"/>
                  </a:lnTo>
                  <a:lnTo>
                    <a:pt x="9313" y="0"/>
                  </a:lnTo>
                  <a:lnTo>
                    <a:pt x="4967" y="2173"/>
                  </a:lnTo>
                  <a:lnTo>
                    <a:pt x="1863" y="4346"/>
                  </a:lnTo>
                  <a:lnTo>
                    <a:pt x="0" y="11797"/>
                  </a:lnTo>
                  <a:lnTo>
                    <a:pt x="0" y="26698"/>
                  </a:lnTo>
                  <a:lnTo>
                    <a:pt x="1863" y="41289"/>
                  </a:lnTo>
                  <a:lnTo>
                    <a:pt x="7140" y="39116"/>
                  </a:lnTo>
                  <a:lnTo>
                    <a:pt x="11487" y="39116"/>
                  </a:lnTo>
                  <a:lnTo>
                    <a:pt x="14591" y="39116"/>
                  </a:lnTo>
                  <a:lnTo>
                    <a:pt x="16454" y="37253"/>
                  </a:lnTo>
                  <a:lnTo>
                    <a:pt x="26078" y="37253"/>
                  </a:lnTo>
                  <a:lnTo>
                    <a:pt x="23904" y="17075"/>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32" name="Freeform: Shape 27">
              <a:extLst>
                <a:ext uri="{FF2B5EF4-FFF2-40B4-BE49-F238E27FC236}">
                  <a16:creationId xmlns:a16="http://schemas.microsoft.com/office/drawing/2014/main" id="{DD2DF493-64B2-179E-ED5F-4F889570E4AA}"/>
                </a:ext>
              </a:extLst>
            </p:cNvPr>
            <p:cNvSpPr/>
            <p:nvPr/>
          </p:nvSpPr>
          <p:spPr>
            <a:xfrm>
              <a:off x="5592933" y="5239552"/>
              <a:ext cx="34149" cy="21731"/>
            </a:xfrm>
            <a:custGeom>
              <a:avLst/>
              <a:gdLst>
                <a:gd name="connsiteX0" fmla="*/ 21731 w 34149"/>
                <a:gd name="connsiteY0" fmla="*/ 3415 h 21731"/>
                <a:gd name="connsiteX1" fmla="*/ 14591 w 34149"/>
                <a:gd name="connsiteY1" fmla="*/ 5278 h 21731"/>
                <a:gd name="connsiteX2" fmla="*/ 7140 w 34149"/>
                <a:gd name="connsiteY2" fmla="*/ 9624 h 21731"/>
                <a:gd name="connsiteX3" fmla="*/ 0 w 34149"/>
                <a:gd name="connsiteY3" fmla="*/ 10555 h 21731"/>
                <a:gd name="connsiteX4" fmla="*/ 3104 w 34149"/>
                <a:gd name="connsiteY4" fmla="*/ 24525 h 21731"/>
                <a:gd name="connsiteX5" fmla="*/ 7140 w 34149"/>
                <a:gd name="connsiteY5" fmla="*/ 22352 h 21731"/>
                <a:gd name="connsiteX6" fmla="*/ 10245 w 34149"/>
                <a:gd name="connsiteY6" fmla="*/ 22352 h 21731"/>
                <a:gd name="connsiteX7" fmla="*/ 12418 w 34149"/>
                <a:gd name="connsiteY7" fmla="*/ 22352 h 21731"/>
                <a:gd name="connsiteX8" fmla="*/ 12418 w 34149"/>
                <a:gd name="connsiteY8" fmla="*/ 20179 h 21731"/>
                <a:gd name="connsiteX9" fmla="*/ 15522 w 34149"/>
                <a:gd name="connsiteY9" fmla="*/ 20179 h 21731"/>
                <a:gd name="connsiteX10" fmla="*/ 21731 w 34149"/>
                <a:gd name="connsiteY10" fmla="*/ 17075 h 21731"/>
                <a:gd name="connsiteX11" fmla="*/ 24836 w 34149"/>
                <a:gd name="connsiteY11" fmla="*/ 12728 h 21731"/>
                <a:gd name="connsiteX12" fmla="*/ 29182 w 34149"/>
                <a:gd name="connsiteY12" fmla="*/ 9624 h 21731"/>
                <a:gd name="connsiteX13" fmla="*/ 32286 w 34149"/>
                <a:gd name="connsiteY13" fmla="*/ 5278 h 21731"/>
                <a:gd name="connsiteX14" fmla="*/ 36322 w 34149"/>
                <a:gd name="connsiteY14" fmla="*/ 0 h 21731"/>
                <a:gd name="connsiteX15" fmla="*/ 27009 w 34149"/>
                <a:gd name="connsiteY15" fmla="*/ 0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49" h="21731">
                  <a:moveTo>
                    <a:pt x="21731" y="3415"/>
                  </a:moveTo>
                  <a:lnTo>
                    <a:pt x="14591" y="5278"/>
                  </a:lnTo>
                  <a:lnTo>
                    <a:pt x="7140" y="9624"/>
                  </a:lnTo>
                  <a:lnTo>
                    <a:pt x="0" y="10555"/>
                  </a:lnTo>
                  <a:lnTo>
                    <a:pt x="3104" y="24525"/>
                  </a:lnTo>
                  <a:lnTo>
                    <a:pt x="7140" y="22352"/>
                  </a:lnTo>
                  <a:lnTo>
                    <a:pt x="10245" y="22352"/>
                  </a:lnTo>
                  <a:lnTo>
                    <a:pt x="12418" y="22352"/>
                  </a:lnTo>
                  <a:lnTo>
                    <a:pt x="12418" y="20179"/>
                  </a:lnTo>
                  <a:lnTo>
                    <a:pt x="15522" y="20179"/>
                  </a:lnTo>
                  <a:lnTo>
                    <a:pt x="21731" y="17075"/>
                  </a:lnTo>
                  <a:lnTo>
                    <a:pt x="24836" y="12728"/>
                  </a:lnTo>
                  <a:lnTo>
                    <a:pt x="29182" y="9624"/>
                  </a:lnTo>
                  <a:lnTo>
                    <a:pt x="32286" y="5278"/>
                  </a:lnTo>
                  <a:lnTo>
                    <a:pt x="36322" y="0"/>
                  </a:lnTo>
                  <a:lnTo>
                    <a:pt x="27009"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33" name="Freeform: Shape 28">
              <a:extLst>
                <a:ext uri="{FF2B5EF4-FFF2-40B4-BE49-F238E27FC236}">
                  <a16:creationId xmlns:a16="http://schemas.microsoft.com/office/drawing/2014/main" id="{EA75F2CF-811D-04FA-3EC5-B21A13A30B8A}"/>
                </a:ext>
              </a:extLst>
            </p:cNvPr>
            <p:cNvSpPr/>
            <p:nvPr/>
          </p:nvSpPr>
          <p:spPr>
            <a:xfrm>
              <a:off x="4877977" y="3996527"/>
              <a:ext cx="2967861" cy="2340761"/>
            </a:xfrm>
            <a:custGeom>
              <a:avLst/>
              <a:gdLst>
                <a:gd name="connsiteX0" fmla="*/ 2965999 w 2967861"/>
                <a:gd name="connsiteY0" fmla="*/ 516271 h 2340761"/>
                <a:gd name="connsiteX1" fmla="*/ 2956685 w 2967861"/>
                <a:gd name="connsiteY1" fmla="*/ 502612 h 2340761"/>
                <a:gd name="connsiteX2" fmla="*/ 2945199 w 2967861"/>
                <a:gd name="connsiteY2" fmla="*/ 489883 h 2340761"/>
                <a:gd name="connsiteX3" fmla="*/ 2934644 w 2967861"/>
                <a:gd name="connsiteY3" fmla="*/ 477155 h 2340761"/>
                <a:gd name="connsiteX4" fmla="*/ 2930608 w 2967861"/>
                <a:gd name="connsiteY4" fmla="*/ 477155 h 2340761"/>
                <a:gd name="connsiteX5" fmla="*/ 2929677 w 2967861"/>
                <a:gd name="connsiteY5" fmla="*/ 477155 h 2340761"/>
                <a:gd name="connsiteX6" fmla="*/ 2927503 w 2967861"/>
                <a:gd name="connsiteY6" fmla="*/ 479328 h 2340761"/>
                <a:gd name="connsiteX7" fmla="*/ 2925330 w 2967861"/>
                <a:gd name="connsiteY7" fmla="*/ 479328 h 2340761"/>
                <a:gd name="connsiteX8" fmla="*/ 2923158 w 2967861"/>
                <a:gd name="connsiteY8" fmla="*/ 480260 h 2340761"/>
                <a:gd name="connsiteX9" fmla="*/ 2905462 w 2967861"/>
                <a:gd name="connsiteY9" fmla="*/ 477155 h 2340761"/>
                <a:gd name="connsiteX10" fmla="*/ 2896149 w 2967861"/>
                <a:gd name="connsiteY10" fmla="*/ 469705 h 2340761"/>
                <a:gd name="connsiteX11" fmla="*/ 2889008 w 2967861"/>
                <a:gd name="connsiteY11" fmla="*/ 460081 h 2340761"/>
                <a:gd name="connsiteX12" fmla="*/ 2881868 w 2967861"/>
                <a:gd name="connsiteY12" fmla="*/ 449526 h 2340761"/>
                <a:gd name="connsiteX13" fmla="*/ 2871313 w 2967861"/>
                <a:gd name="connsiteY13" fmla="*/ 439902 h 2340761"/>
                <a:gd name="connsiteX14" fmla="*/ 2866035 w 2967861"/>
                <a:gd name="connsiteY14" fmla="*/ 435555 h 2340761"/>
                <a:gd name="connsiteX15" fmla="*/ 2859827 w 2967861"/>
                <a:gd name="connsiteY15" fmla="*/ 435555 h 2340761"/>
                <a:gd name="connsiteX16" fmla="*/ 2854549 w 2967861"/>
                <a:gd name="connsiteY16" fmla="*/ 434624 h 2340761"/>
                <a:gd name="connsiteX17" fmla="*/ 2849271 w 2967861"/>
                <a:gd name="connsiteY17" fmla="*/ 434624 h 2340761"/>
                <a:gd name="connsiteX18" fmla="*/ 2843994 w 2967861"/>
                <a:gd name="connsiteY18" fmla="*/ 430278 h 2340761"/>
                <a:gd name="connsiteX19" fmla="*/ 2810776 w 2967861"/>
                <a:gd name="connsiteY19" fmla="*/ 395508 h 2340761"/>
                <a:gd name="connsiteX20" fmla="*/ 2751481 w 2967861"/>
                <a:gd name="connsiteY20" fmla="*/ 370051 h 2340761"/>
                <a:gd name="connsiteX21" fmla="*/ 2747445 w 2967861"/>
                <a:gd name="connsiteY21" fmla="*/ 370983 h 2340761"/>
                <a:gd name="connsiteX22" fmla="*/ 2744340 w 2967861"/>
                <a:gd name="connsiteY22" fmla="*/ 373156 h 2340761"/>
                <a:gd name="connsiteX23" fmla="*/ 2740305 w 2967861"/>
                <a:gd name="connsiteY23" fmla="*/ 377502 h 2340761"/>
                <a:gd name="connsiteX24" fmla="*/ 2735027 w 2967861"/>
                <a:gd name="connsiteY24" fmla="*/ 378433 h 2340761"/>
                <a:gd name="connsiteX25" fmla="*/ 2729750 w 2967861"/>
                <a:gd name="connsiteY25" fmla="*/ 378433 h 2340761"/>
                <a:gd name="connsiteX26" fmla="*/ 2723541 w 2967861"/>
                <a:gd name="connsiteY26" fmla="*/ 378433 h 2340761"/>
                <a:gd name="connsiteX27" fmla="*/ 2708950 w 2967861"/>
                <a:gd name="connsiteY27" fmla="*/ 373156 h 2340761"/>
                <a:gd name="connsiteX28" fmla="*/ 2696532 w 2967861"/>
                <a:gd name="connsiteY28" fmla="*/ 365705 h 2340761"/>
                <a:gd name="connsiteX29" fmla="*/ 2678836 w 2967861"/>
                <a:gd name="connsiteY29" fmla="*/ 362601 h 2340761"/>
                <a:gd name="connsiteX30" fmla="*/ 2678836 w 2967861"/>
                <a:gd name="connsiteY30" fmla="*/ 367878 h 2340761"/>
                <a:gd name="connsiteX31" fmla="*/ 2678836 w 2967861"/>
                <a:gd name="connsiteY31" fmla="*/ 373156 h 2340761"/>
                <a:gd name="connsiteX32" fmla="*/ 2676664 w 2967861"/>
                <a:gd name="connsiteY32" fmla="*/ 377502 h 2340761"/>
                <a:gd name="connsiteX33" fmla="*/ 2676664 w 2967861"/>
                <a:gd name="connsiteY33" fmla="*/ 380607 h 2340761"/>
                <a:gd name="connsiteX34" fmla="*/ 2678836 w 2967861"/>
                <a:gd name="connsiteY34" fmla="*/ 382780 h 2340761"/>
                <a:gd name="connsiteX35" fmla="*/ 2681010 w 2967861"/>
                <a:gd name="connsiteY35" fmla="*/ 385884 h 2340761"/>
                <a:gd name="connsiteX36" fmla="*/ 2684114 w 2967861"/>
                <a:gd name="connsiteY36" fmla="*/ 392093 h 2340761"/>
                <a:gd name="connsiteX37" fmla="*/ 2681941 w 2967861"/>
                <a:gd name="connsiteY37" fmla="*/ 397371 h 2340761"/>
                <a:gd name="connsiteX38" fmla="*/ 2681941 w 2967861"/>
                <a:gd name="connsiteY38" fmla="*/ 400475 h 2340761"/>
                <a:gd name="connsiteX39" fmla="*/ 2681010 w 2967861"/>
                <a:gd name="connsiteY39" fmla="*/ 404821 h 2340761"/>
                <a:gd name="connsiteX40" fmla="*/ 2678836 w 2967861"/>
                <a:gd name="connsiteY40" fmla="*/ 406994 h 2340761"/>
                <a:gd name="connsiteX41" fmla="*/ 2678836 w 2967861"/>
                <a:gd name="connsiteY41" fmla="*/ 412272 h 2340761"/>
                <a:gd name="connsiteX42" fmla="*/ 2671696 w 2967861"/>
                <a:gd name="connsiteY42" fmla="*/ 406994 h 2340761"/>
                <a:gd name="connsiteX43" fmla="*/ 2666419 w 2967861"/>
                <a:gd name="connsiteY43" fmla="*/ 402648 h 2340761"/>
                <a:gd name="connsiteX44" fmla="*/ 2660210 w 2967861"/>
                <a:gd name="connsiteY44" fmla="*/ 395198 h 2340761"/>
                <a:gd name="connsiteX45" fmla="*/ 2654932 w 2967861"/>
                <a:gd name="connsiteY45" fmla="*/ 389920 h 2340761"/>
                <a:gd name="connsiteX46" fmla="*/ 2651828 w 2967861"/>
                <a:gd name="connsiteY46" fmla="*/ 382469 h 2340761"/>
                <a:gd name="connsiteX47" fmla="*/ 2616437 w 2967861"/>
                <a:gd name="connsiteY47" fmla="*/ 382469 h 2340761"/>
                <a:gd name="connsiteX48" fmla="*/ 2581978 w 2967861"/>
                <a:gd name="connsiteY48" fmla="*/ 382469 h 2340761"/>
                <a:gd name="connsiteX49" fmla="*/ 2547518 w 2967861"/>
                <a:gd name="connsiteY49" fmla="*/ 385574 h 2340761"/>
                <a:gd name="connsiteX50" fmla="*/ 2544414 w 2967861"/>
                <a:gd name="connsiteY50" fmla="*/ 384642 h 2340761"/>
                <a:gd name="connsiteX51" fmla="*/ 2542240 w 2967861"/>
                <a:gd name="connsiteY51" fmla="*/ 380296 h 2340761"/>
                <a:gd name="connsiteX52" fmla="*/ 2538205 w 2967861"/>
                <a:gd name="connsiteY52" fmla="*/ 378123 h 2340761"/>
                <a:gd name="connsiteX53" fmla="*/ 2535100 w 2967861"/>
                <a:gd name="connsiteY53" fmla="*/ 365395 h 2340761"/>
                <a:gd name="connsiteX54" fmla="*/ 2532927 w 2967861"/>
                <a:gd name="connsiteY54" fmla="*/ 350493 h 2340761"/>
                <a:gd name="connsiteX55" fmla="*/ 2527650 w 2967861"/>
                <a:gd name="connsiteY55" fmla="*/ 333419 h 2340761"/>
                <a:gd name="connsiteX56" fmla="*/ 2515232 w 2967861"/>
                <a:gd name="connsiteY56" fmla="*/ 330314 h 2340761"/>
                <a:gd name="connsiteX57" fmla="*/ 2498468 w 2967861"/>
                <a:gd name="connsiteY57" fmla="*/ 327210 h 2340761"/>
                <a:gd name="connsiteX58" fmla="*/ 2481703 w 2967861"/>
                <a:gd name="connsiteY58" fmla="*/ 325037 h 2340761"/>
                <a:gd name="connsiteX59" fmla="*/ 2464008 w 2967861"/>
                <a:gd name="connsiteY59" fmla="*/ 325037 h 2340761"/>
                <a:gd name="connsiteX60" fmla="*/ 2451590 w 2967861"/>
                <a:gd name="connsiteY60" fmla="*/ 330314 h 2340761"/>
                <a:gd name="connsiteX61" fmla="*/ 2437931 w 2967861"/>
                <a:gd name="connsiteY61" fmla="*/ 325037 h 2340761"/>
                <a:gd name="connsiteX62" fmla="*/ 2427375 w 2967861"/>
                <a:gd name="connsiteY62" fmla="*/ 315413 h 2340761"/>
                <a:gd name="connsiteX63" fmla="*/ 2420235 w 2967861"/>
                <a:gd name="connsiteY63" fmla="*/ 304858 h 2340761"/>
                <a:gd name="connsiteX64" fmla="*/ 2414958 w 2967861"/>
                <a:gd name="connsiteY64" fmla="*/ 293371 h 2340761"/>
                <a:gd name="connsiteX65" fmla="*/ 2401298 w 2967861"/>
                <a:gd name="connsiteY65" fmla="*/ 293371 h 2340761"/>
                <a:gd name="connsiteX66" fmla="*/ 2388880 w 2967861"/>
                <a:gd name="connsiteY66" fmla="*/ 293371 h 2340761"/>
                <a:gd name="connsiteX67" fmla="*/ 2378325 w 2967861"/>
                <a:gd name="connsiteY67" fmla="*/ 297718 h 2340761"/>
                <a:gd name="connsiteX68" fmla="*/ 2373047 w 2967861"/>
                <a:gd name="connsiteY68" fmla="*/ 295544 h 2340761"/>
                <a:gd name="connsiteX69" fmla="*/ 2369012 w 2967861"/>
                <a:gd name="connsiteY69" fmla="*/ 293371 h 2340761"/>
                <a:gd name="connsiteX70" fmla="*/ 2365907 w 2967861"/>
                <a:gd name="connsiteY70" fmla="*/ 291198 h 2340761"/>
                <a:gd name="connsiteX71" fmla="*/ 2365907 w 2967861"/>
                <a:gd name="connsiteY71" fmla="*/ 288094 h 2340761"/>
                <a:gd name="connsiteX72" fmla="*/ 2363734 w 2967861"/>
                <a:gd name="connsiteY72" fmla="*/ 285921 h 2340761"/>
                <a:gd name="connsiteX73" fmla="*/ 2363734 w 2967861"/>
                <a:gd name="connsiteY73" fmla="*/ 282816 h 2340761"/>
                <a:gd name="connsiteX74" fmla="*/ 2361561 w 2967861"/>
                <a:gd name="connsiteY74" fmla="*/ 276607 h 2340761"/>
                <a:gd name="connsiteX75" fmla="*/ 2358457 w 2967861"/>
                <a:gd name="connsiteY75" fmla="*/ 273503 h 2340761"/>
                <a:gd name="connsiteX76" fmla="*/ 2351316 w 2967861"/>
                <a:gd name="connsiteY76" fmla="*/ 268225 h 2340761"/>
                <a:gd name="connsiteX77" fmla="*/ 2334552 w 2967861"/>
                <a:gd name="connsiteY77" fmla="*/ 262016 h 2340761"/>
                <a:gd name="connsiteX78" fmla="*/ 2315925 w 2967861"/>
                <a:gd name="connsiteY78" fmla="*/ 256739 h 2340761"/>
                <a:gd name="connsiteX79" fmla="*/ 2296057 w 2967861"/>
                <a:gd name="connsiteY79" fmla="*/ 251461 h 2340761"/>
                <a:gd name="connsiteX80" fmla="*/ 2276188 w 2967861"/>
                <a:gd name="connsiteY80" fmla="*/ 249288 h 2340761"/>
                <a:gd name="connsiteX81" fmla="*/ 2258493 w 2967861"/>
                <a:gd name="connsiteY81" fmla="*/ 249288 h 2340761"/>
                <a:gd name="connsiteX82" fmla="*/ 2247007 w 2967861"/>
                <a:gd name="connsiteY82" fmla="*/ 253634 h 2340761"/>
                <a:gd name="connsiteX83" fmla="*/ 2234589 w 2967861"/>
                <a:gd name="connsiteY83" fmla="*/ 256739 h 2340761"/>
                <a:gd name="connsiteX84" fmla="*/ 2237693 w 2967861"/>
                <a:gd name="connsiteY84" fmla="*/ 273813 h 2340761"/>
                <a:gd name="connsiteX85" fmla="*/ 2241729 w 2967861"/>
                <a:gd name="connsiteY85" fmla="*/ 286541 h 2340761"/>
                <a:gd name="connsiteX86" fmla="*/ 2243902 w 2967861"/>
                <a:gd name="connsiteY86" fmla="*/ 305479 h 2340761"/>
                <a:gd name="connsiteX87" fmla="*/ 2236762 w 2967861"/>
                <a:gd name="connsiteY87" fmla="*/ 305479 h 2340761"/>
                <a:gd name="connsiteX88" fmla="*/ 2232726 w 2967861"/>
                <a:gd name="connsiteY88" fmla="*/ 303306 h 2340761"/>
                <a:gd name="connsiteX89" fmla="*/ 2227448 w 2967861"/>
                <a:gd name="connsiteY89" fmla="*/ 303306 h 2340761"/>
                <a:gd name="connsiteX90" fmla="*/ 2225275 w 2967861"/>
                <a:gd name="connsiteY90" fmla="*/ 303306 h 2340761"/>
                <a:gd name="connsiteX91" fmla="*/ 2222171 w 2967861"/>
                <a:gd name="connsiteY91" fmla="*/ 303306 h 2340761"/>
                <a:gd name="connsiteX92" fmla="*/ 2218135 w 2967861"/>
                <a:gd name="connsiteY92" fmla="*/ 306410 h 2340761"/>
                <a:gd name="connsiteX93" fmla="*/ 2215030 w 2967861"/>
                <a:gd name="connsiteY93" fmla="*/ 310756 h 2340761"/>
                <a:gd name="connsiteX94" fmla="*/ 2207890 w 2967861"/>
                <a:gd name="connsiteY94" fmla="*/ 306410 h 2340761"/>
                <a:gd name="connsiteX95" fmla="*/ 2201681 w 2967861"/>
                <a:gd name="connsiteY95" fmla="*/ 303306 h 2340761"/>
                <a:gd name="connsiteX96" fmla="*/ 2198577 w 2967861"/>
                <a:gd name="connsiteY96" fmla="*/ 298028 h 2340761"/>
                <a:gd name="connsiteX97" fmla="*/ 2193299 w 2967861"/>
                <a:gd name="connsiteY97" fmla="*/ 293682 h 2340761"/>
                <a:gd name="connsiteX98" fmla="*/ 2188022 w 2967861"/>
                <a:gd name="connsiteY98" fmla="*/ 288404 h 2340761"/>
                <a:gd name="connsiteX99" fmla="*/ 2174362 w 2967861"/>
                <a:gd name="connsiteY99" fmla="*/ 310756 h 2340761"/>
                <a:gd name="connsiteX100" fmla="*/ 2165980 w 2967861"/>
                <a:gd name="connsiteY100" fmla="*/ 308583 h 2340761"/>
                <a:gd name="connsiteX101" fmla="*/ 2158840 w 2967861"/>
                <a:gd name="connsiteY101" fmla="*/ 306410 h 2340761"/>
                <a:gd name="connsiteX102" fmla="*/ 2152631 w 2967861"/>
                <a:gd name="connsiteY102" fmla="*/ 303306 h 2340761"/>
                <a:gd name="connsiteX103" fmla="*/ 2149526 w 2967861"/>
                <a:gd name="connsiteY103" fmla="*/ 298028 h 2340761"/>
                <a:gd name="connsiteX104" fmla="*/ 2147353 w 2967861"/>
                <a:gd name="connsiteY104" fmla="*/ 290577 h 2340761"/>
                <a:gd name="connsiteX105" fmla="*/ 2147353 w 2967861"/>
                <a:gd name="connsiteY105" fmla="*/ 280953 h 2340761"/>
                <a:gd name="connsiteX106" fmla="*/ 2140213 w 2967861"/>
                <a:gd name="connsiteY106" fmla="*/ 290577 h 2340761"/>
                <a:gd name="connsiteX107" fmla="*/ 2137109 w 2967861"/>
                <a:gd name="connsiteY107" fmla="*/ 301132 h 2340761"/>
                <a:gd name="connsiteX108" fmla="*/ 2133073 w 2967861"/>
                <a:gd name="connsiteY108" fmla="*/ 312619 h 2340761"/>
                <a:gd name="connsiteX109" fmla="*/ 2127795 w 2967861"/>
                <a:gd name="connsiteY109" fmla="*/ 321001 h 2340761"/>
                <a:gd name="connsiteX110" fmla="*/ 2125622 w 2967861"/>
                <a:gd name="connsiteY110" fmla="*/ 323174 h 2340761"/>
                <a:gd name="connsiteX111" fmla="*/ 2123449 w 2967861"/>
                <a:gd name="connsiteY111" fmla="*/ 325347 h 2340761"/>
                <a:gd name="connsiteX112" fmla="*/ 2112894 w 2967861"/>
                <a:gd name="connsiteY112" fmla="*/ 317896 h 2340761"/>
                <a:gd name="connsiteX113" fmla="*/ 2100476 w 2967861"/>
                <a:gd name="connsiteY113" fmla="*/ 310446 h 2340761"/>
                <a:gd name="connsiteX114" fmla="*/ 2091163 w 2967861"/>
                <a:gd name="connsiteY114" fmla="*/ 300822 h 2340761"/>
                <a:gd name="connsiteX115" fmla="*/ 2088989 w 2967861"/>
                <a:gd name="connsiteY115" fmla="*/ 295544 h 2340761"/>
                <a:gd name="connsiteX116" fmla="*/ 2088058 w 2967861"/>
                <a:gd name="connsiteY116" fmla="*/ 291198 h 2340761"/>
                <a:gd name="connsiteX117" fmla="*/ 2088058 w 2967861"/>
                <a:gd name="connsiteY117" fmla="*/ 288094 h 2340761"/>
                <a:gd name="connsiteX118" fmla="*/ 2085885 w 2967861"/>
                <a:gd name="connsiteY118" fmla="*/ 283747 h 2340761"/>
                <a:gd name="connsiteX119" fmla="*/ 2083712 w 2967861"/>
                <a:gd name="connsiteY119" fmla="*/ 280643 h 2340761"/>
                <a:gd name="connsiteX120" fmla="*/ 2090852 w 2967861"/>
                <a:gd name="connsiteY120" fmla="*/ 261706 h 2340761"/>
                <a:gd name="connsiteX121" fmla="*/ 2103270 w 2967861"/>
                <a:gd name="connsiteY121" fmla="*/ 248978 h 2340761"/>
                <a:gd name="connsiteX122" fmla="*/ 2093957 w 2967861"/>
                <a:gd name="connsiteY122" fmla="*/ 212034 h 2340761"/>
                <a:gd name="connsiteX123" fmla="*/ 2090852 w 2967861"/>
                <a:gd name="connsiteY123" fmla="*/ 212034 h 2340761"/>
                <a:gd name="connsiteX124" fmla="*/ 2090852 w 2967861"/>
                <a:gd name="connsiteY124" fmla="*/ 206757 h 2340761"/>
                <a:gd name="connsiteX125" fmla="*/ 2070984 w 2967861"/>
                <a:gd name="connsiteY125" fmla="*/ 208930 h 2340761"/>
                <a:gd name="connsiteX126" fmla="*/ 2058566 w 2967861"/>
                <a:gd name="connsiteY126" fmla="*/ 214208 h 2340761"/>
                <a:gd name="connsiteX127" fmla="*/ 2047079 w 2967861"/>
                <a:gd name="connsiteY127" fmla="*/ 223831 h 2340761"/>
                <a:gd name="connsiteX128" fmla="*/ 2036524 w 2967861"/>
                <a:gd name="connsiteY128" fmla="*/ 218554 h 2340761"/>
                <a:gd name="connsiteX129" fmla="*/ 2025038 w 2967861"/>
                <a:gd name="connsiteY129" fmla="*/ 212345 h 2340761"/>
                <a:gd name="connsiteX130" fmla="*/ 2014482 w 2967861"/>
                <a:gd name="connsiteY130" fmla="*/ 207067 h 2340761"/>
                <a:gd name="connsiteX131" fmla="*/ 2012310 w 2967861"/>
                <a:gd name="connsiteY131" fmla="*/ 209240 h 2340761"/>
                <a:gd name="connsiteX132" fmla="*/ 2012310 w 2967861"/>
                <a:gd name="connsiteY132" fmla="*/ 211414 h 2340761"/>
                <a:gd name="connsiteX133" fmla="*/ 2010136 w 2967861"/>
                <a:gd name="connsiteY133" fmla="*/ 211414 h 2340761"/>
                <a:gd name="connsiteX134" fmla="*/ 2007032 w 2967861"/>
                <a:gd name="connsiteY134" fmla="*/ 212345 h 2340761"/>
                <a:gd name="connsiteX135" fmla="*/ 2007032 w 2967861"/>
                <a:gd name="connsiteY135" fmla="*/ 218554 h 2340761"/>
                <a:gd name="connsiteX136" fmla="*/ 2007032 w 2967861"/>
                <a:gd name="connsiteY136" fmla="*/ 223831 h 2340761"/>
                <a:gd name="connsiteX137" fmla="*/ 2007032 w 2967861"/>
                <a:gd name="connsiteY137" fmla="*/ 226936 h 2340761"/>
                <a:gd name="connsiteX138" fmla="*/ 2007032 w 2967861"/>
                <a:gd name="connsiteY138" fmla="*/ 229109 h 2340761"/>
                <a:gd name="connsiteX139" fmla="*/ 2007032 w 2967861"/>
                <a:gd name="connsiteY139" fmla="*/ 232213 h 2340761"/>
                <a:gd name="connsiteX140" fmla="*/ 2002996 w 2967861"/>
                <a:gd name="connsiteY140" fmla="*/ 243700 h 2340761"/>
                <a:gd name="connsiteX141" fmla="*/ 1950841 w 2967861"/>
                <a:gd name="connsiteY141" fmla="*/ 239354 h 2340761"/>
                <a:gd name="connsiteX142" fmla="*/ 1948668 w 2967861"/>
                <a:gd name="connsiteY142" fmla="*/ 234076 h 2340761"/>
                <a:gd name="connsiteX143" fmla="*/ 1948668 w 2967861"/>
                <a:gd name="connsiteY143" fmla="*/ 228799 h 2340761"/>
                <a:gd name="connsiteX144" fmla="*/ 1946495 w 2967861"/>
                <a:gd name="connsiteY144" fmla="*/ 223521 h 2340761"/>
                <a:gd name="connsiteX145" fmla="*/ 1946495 w 2967861"/>
                <a:gd name="connsiteY145" fmla="*/ 218243 h 2340761"/>
                <a:gd name="connsiteX146" fmla="*/ 1946495 w 2967861"/>
                <a:gd name="connsiteY146" fmla="*/ 216070 h 2340761"/>
                <a:gd name="connsiteX147" fmla="*/ 1934077 w 2967861"/>
                <a:gd name="connsiteY147" fmla="*/ 206446 h 2340761"/>
                <a:gd name="connsiteX148" fmla="*/ 1921659 w 2967861"/>
                <a:gd name="connsiteY148" fmla="*/ 204273 h 2340761"/>
                <a:gd name="connsiteX149" fmla="*/ 1904895 w 2967861"/>
                <a:gd name="connsiteY149" fmla="*/ 204273 h 2340761"/>
                <a:gd name="connsiteX150" fmla="*/ 1887200 w 2967861"/>
                <a:gd name="connsiteY150" fmla="*/ 206446 h 2340761"/>
                <a:gd name="connsiteX151" fmla="*/ 1887200 w 2967861"/>
                <a:gd name="connsiteY151" fmla="*/ 219175 h 2340761"/>
                <a:gd name="connsiteX152" fmla="*/ 1877886 w 2967861"/>
                <a:gd name="connsiteY152" fmla="*/ 219175 h 2340761"/>
                <a:gd name="connsiteX153" fmla="*/ 1877886 w 2967861"/>
                <a:gd name="connsiteY153" fmla="*/ 218243 h 2340761"/>
                <a:gd name="connsiteX154" fmla="*/ 1875713 w 2967861"/>
                <a:gd name="connsiteY154" fmla="*/ 218243 h 2340761"/>
                <a:gd name="connsiteX155" fmla="*/ 1873540 w 2967861"/>
                <a:gd name="connsiteY155" fmla="*/ 216070 h 2340761"/>
                <a:gd name="connsiteX156" fmla="*/ 1875713 w 2967861"/>
                <a:gd name="connsiteY156" fmla="*/ 206446 h 2340761"/>
                <a:gd name="connsiteX157" fmla="*/ 1877886 w 2967861"/>
                <a:gd name="connsiteY157" fmla="*/ 198996 h 2340761"/>
                <a:gd name="connsiteX158" fmla="*/ 1880060 w 2967861"/>
                <a:gd name="connsiteY158" fmla="*/ 193718 h 2340761"/>
                <a:gd name="connsiteX159" fmla="*/ 1883164 w 2967861"/>
                <a:gd name="connsiteY159" fmla="*/ 188441 h 2340761"/>
                <a:gd name="connsiteX160" fmla="*/ 1883164 w 2967861"/>
                <a:gd name="connsiteY160" fmla="*/ 182232 h 2340761"/>
                <a:gd name="connsiteX161" fmla="*/ 1873851 w 2967861"/>
                <a:gd name="connsiteY161" fmla="*/ 186578 h 2340761"/>
                <a:gd name="connsiteX162" fmla="*/ 1866710 w 2967861"/>
                <a:gd name="connsiteY162" fmla="*/ 191856 h 2340761"/>
                <a:gd name="connsiteX163" fmla="*/ 1859570 w 2967861"/>
                <a:gd name="connsiteY163" fmla="*/ 197133 h 2340761"/>
                <a:gd name="connsiteX164" fmla="*/ 1854293 w 2967861"/>
                <a:gd name="connsiteY164" fmla="*/ 203342 h 2340761"/>
                <a:gd name="connsiteX165" fmla="*/ 1851188 w 2967861"/>
                <a:gd name="connsiteY165" fmla="*/ 201169 h 2340761"/>
                <a:gd name="connsiteX166" fmla="*/ 1849015 w 2967861"/>
                <a:gd name="connsiteY166" fmla="*/ 201169 h 2340761"/>
                <a:gd name="connsiteX167" fmla="*/ 1849015 w 2967861"/>
                <a:gd name="connsiteY167" fmla="*/ 198996 h 2340761"/>
                <a:gd name="connsiteX168" fmla="*/ 1849015 w 2967861"/>
                <a:gd name="connsiteY168" fmla="*/ 196823 h 2340761"/>
                <a:gd name="connsiteX169" fmla="*/ 1849015 w 2967861"/>
                <a:gd name="connsiteY169" fmla="*/ 195891 h 2340761"/>
                <a:gd name="connsiteX170" fmla="*/ 1851188 w 2967861"/>
                <a:gd name="connsiteY170" fmla="*/ 191545 h 2340761"/>
                <a:gd name="connsiteX171" fmla="*/ 1851188 w 2967861"/>
                <a:gd name="connsiteY171" fmla="*/ 188441 h 2340761"/>
                <a:gd name="connsiteX172" fmla="*/ 1834424 w 2967861"/>
                <a:gd name="connsiteY172" fmla="*/ 186267 h 2340761"/>
                <a:gd name="connsiteX173" fmla="*/ 1819833 w 2967861"/>
                <a:gd name="connsiteY173" fmla="*/ 188441 h 2340761"/>
                <a:gd name="connsiteX174" fmla="*/ 1807415 w 2967861"/>
                <a:gd name="connsiteY174" fmla="*/ 195891 h 2340761"/>
                <a:gd name="connsiteX175" fmla="*/ 1803379 w 2967861"/>
                <a:gd name="connsiteY175" fmla="*/ 195891 h 2340761"/>
                <a:gd name="connsiteX176" fmla="*/ 1815797 w 2967861"/>
                <a:gd name="connsiteY176" fmla="*/ 180990 h 2340761"/>
                <a:gd name="connsiteX177" fmla="*/ 1832561 w 2967861"/>
                <a:gd name="connsiteY177" fmla="*/ 169503 h 2340761"/>
                <a:gd name="connsiteX178" fmla="*/ 1849325 w 2967861"/>
                <a:gd name="connsiteY178" fmla="*/ 159880 h 2340761"/>
                <a:gd name="connsiteX179" fmla="*/ 1863916 w 2967861"/>
                <a:gd name="connsiteY179" fmla="*/ 151498 h 2340761"/>
                <a:gd name="connsiteX180" fmla="*/ 1869194 w 2967861"/>
                <a:gd name="connsiteY180" fmla="*/ 141874 h 2340761"/>
                <a:gd name="connsiteX181" fmla="*/ 1873230 w 2967861"/>
                <a:gd name="connsiteY181" fmla="*/ 132250 h 2340761"/>
                <a:gd name="connsiteX182" fmla="*/ 1878507 w 2967861"/>
                <a:gd name="connsiteY182" fmla="*/ 123868 h 2340761"/>
                <a:gd name="connsiteX183" fmla="*/ 1890925 w 2967861"/>
                <a:gd name="connsiteY183" fmla="*/ 114244 h 2340761"/>
                <a:gd name="connsiteX184" fmla="*/ 1890925 w 2967861"/>
                <a:gd name="connsiteY184" fmla="*/ 90029 h 2340761"/>
                <a:gd name="connsiteX185" fmla="*/ 1881612 w 2967861"/>
                <a:gd name="connsiteY185" fmla="*/ 77301 h 2340761"/>
                <a:gd name="connsiteX186" fmla="*/ 1873230 w 2967861"/>
                <a:gd name="connsiteY186" fmla="*/ 65815 h 2340761"/>
                <a:gd name="connsiteX187" fmla="*/ 1861743 w 2967861"/>
                <a:gd name="connsiteY187" fmla="*/ 57432 h 2340761"/>
                <a:gd name="connsiteX188" fmla="*/ 1847152 w 2967861"/>
                <a:gd name="connsiteY188" fmla="*/ 49982 h 2340761"/>
                <a:gd name="connsiteX189" fmla="*/ 1847152 w 2967861"/>
                <a:gd name="connsiteY189" fmla="*/ 47809 h 2340761"/>
                <a:gd name="connsiteX190" fmla="*/ 1847152 w 2967861"/>
                <a:gd name="connsiteY190" fmla="*/ 45636 h 2340761"/>
                <a:gd name="connsiteX191" fmla="*/ 1844979 w 2967861"/>
                <a:gd name="connsiteY191" fmla="*/ 43462 h 2340761"/>
                <a:gd name="connsiteX192" fmla="*/ 1844048 w 2967861"/>
                <a:gd name="connsiteY192" fmla="*/ 45636 h 2340761"/>
                <a:gd name="connsiteX193" fmla="*/ 1827284 w 2967861"/>
                <a:gd name="connsiteY193" fmla="*/ 50913 h 2340761"/>
                <a:gd name="connsiteX194" fmla="*/ 1812693 w 2967861"/>
                <a:gd name="connsiteY194" fmla="*/ 53086 h 2340761"/>
                <a:gd name="connsiteX195" fmla="*/ 1800275 w 2967861"/>
                <a:gd name="connsiteY195" fmla="*/ 55259 h 2340761"/>
                <a:gd name="connsiteX196" fmla="*/ 1787857 w 2967861"/>
                <a:gd name="connsiteY196" fmla="*/ 60537 h 2340761"/>
                <a:gd name="connsiteX197" fmla="*/ 1780717 w 2967861"/>
                <a:gd name="connsiteY197" fmla="*/ 50913 h 2340761"/>
                <a:gd name="connsiteX198" fmla="*/ 1773577 w 2967861"/>
                <a:gd name="connsiteY198" fmla="*/ 43462 h 2340761"/>
                <a:gd name="connsiteX199" fmla="*/ 1766436 w 2967861"/>
                <a:gd name="connsiteY199" fmla="*/ 40358 h 2340761"/>
                <a:gd name="connsiteX200" fmla="*/ 1751845 w 2967861"/>
                <a:gd name="connsiteY200" fmla="*/ 36012 h 2340761"/>
                <a:gd name="connsiteX201" fmla="*/ 1752777 w 2967861"/>
                <a:gd name="connsiteY201" fmla="*/ 30734 h 2340761"/>
                <a:gd name="connsiteX202" fmla="*/ 1754950 w 2967861"/>
                <a:gd name="connsiteY202" fmla="*/ 28561 h 2340761"/>
                <a:gd name="connsiteX203" fmla="*/ 1757123 w 2967861"/>
                <a:gd name="connsiteY203" fmla="*/ 25457 h 2340761"/>
                <a:gd name="connsiteX204" fmla="*/ 1760227 w 2967861"/>
                <a:gd name="connsiteY204" fmla="*/ 23283 h 2340761"/>
                <a:gd name="connsiteX205" fmla="*/ 1762401 w 2967861"/>
                <a:gd name="connsiteY205" fmla="*/ 22352 h 2340761"/>
                <a:gd name="connsiteX206" fmla="*/ 1767678 w 2967861"/>
                <a:gd name="connsiteY206" fmla="*/ 20179 h 2340761"/>
                <a:gd name="connsiteX207" fmla="*/ 1766747 w 2967861"/>
                <a:gd name="connsiteY207" fmla="*/ 14901 h 2340761"/>
                <a:gd name="connsiteX208" fmla="*/ 1762711 w 2967861"/>
                <a:gd name="connsiteY208" fmla="*/ 10555 h 2340761"/>
                <a:gd name="connsiteX209" fmla="*/ 1760538 w 2967861"/>
                <a:gd name="connsiteY209" fmla="*/ 7451 h 2340761"/>
                <a:gd name="connsiteX210" fmla="*/ 1759607 w 2967861"/>
                <a:gd name="connsiteY210" fmla="*/ 5278 h 2340761"/>
                <a:gd name="connsiteX211" fmla="*/ 1755571 w 2967861"/>
                <a:gd name="connsiteY211" fmla="*/ 0 h 2340761"/>
                <a:gd name="connsiteX212" fmla="*/ 1735702 w 2967861"/>
                <a:gd name="connsiteY212" fmla="*/ 0 h 2340761"/>
                <a:gd name="connsiteX213" fmla="*/ 1731666 w 2967861"/>
                <a:gd name="connsiteY213" fmla="*/ 18006 h 2340761"/>
                <a:gd name="connsiteX214" fmla="*/ 1721111 w 2967861"/>
                <a:gd name="connsiteY214" fmla="*/ 28561 h 2340761"/>
                <a:gd name="connsiteX215" fmla="*/ 1708693 w 2967861"/>
                <a:gd name="connsiteY215" fmla="*/ 38185 h 2340761"/>
                <a:gd name="connsiteX216" fmla="*/ 1695034 w 2967861"/>
                <a:gd name="connsiteY216" fmla="*/ 45636 h 2340761"/>
                <a:gd name="connsiteX217" fmla="*/ 1679511 w 2967861"/>
                <a:gd name="connsiteY217" fmla="*/ 53086 h 2340761"/>
                <a:gd name="connsiteX218" fmla="*/ 1679511 w 2967861"/>
                <a:gd name="connsiteY218" fmla="*/ 73265 h 2340761"/>
                <a:gd name="connsiteX219" fmla="*/ 1674234 w 2967861"/>
                <a:gd name="connsiteY219" fmla="*/ 73265 h 2340761"/>
                <a:gd name="connsiteX220" fmla="*/ 1668025 w 2967861"/>
                <a:gd name="connsiteY220" fmla="*/ 72334 h 2340761"/>
                <a:gd name="connsiteX221" fmla="*/ 1664921 w 2967861"/>
                <a:gd name="connsiteY221" fmla="*/ 72334 h 2340761"/>
                <a:gd name="connsiteX222" fmla="*/ 1659643 w 2967861"/>
                <a:gd name="connsiteY222" fmla="*/ 70161 h 2340761"/>
                <a:gd name="connsiteX223" fmla="*/ 1653434 w 2967861"/>
                <a:gd name="connsiteY223" fmla="*/ 75438 h 2340761"/>
                <a:gd name="connsiteX224" fmla="*/ 1646294 w 2967861"/>
                <a:gd name="connsiteY224" fmla="*/ 82889 h 2340761"/>
                <a:gd name="connsiteX225" fmla="*/ 1639153 w 2967861"/>
                <a:gd name="connsiteY225" fmla="*/ 88167 h 2340761"/>
                <a:gd name="connsiteX226" fmla="*/ 1632013 w 2967861"/>
                <a:gd name="connsiteY226" fmla="*/ 94376 h 2340761"/>
                <a:gd name="connsiteX227" fmla="*/ 1626736 w 2967861"/>
                <a:gd name="connsiteY227" fmla="*/ 94376 h 2340761"/>
                <a:gd name="connsiteX228" fmla="*/ 1616181 w 2967861"/>
                <a:gd name="connsiteY228" fmla="*/ 94376 h 2340761"/>
                <a:gd name="connsiteX229" fmla="*/ 1601590 w 2967861"/>
                <a:gd name="connsiteY229" fmla="*/ 94376 h 2340761"/>
                <a:gd name="connsiteX230" fmla="*/ 1586999 w 2967861"/>
                <a:gd name="connsiteY230" fmla="*/ 94376 h 2340761"/>
                <a:gd name="connsiteX231" fmla="*/ 1575512 w 2967861"/>
                <a:gd name="connsiteY231" fmla="*/ 94376 h 2340761"/>
                <a:gd name="connsiteX232" fmla="*/ 1572408 w 2967861"/>
                <a:gd name="connsiteY232" fmla="*/ 99653 h 2340761"/>
                <a:gd name="connsiteX233" fmla="*/ 1570235 w 2967861"/>
                <a:gd name="connsiteY233" fmla="*/ 104931 h 2340761"/>
                <a:gd name="connsiteX234" fmla="*/ 1567130 w 2967861"/>
                <a:gd name="connsiteY234" fmla="*/ 110208 h 2340761"/>
                <a:gd name="connsiteX235" fmla="*/ 1564957 w 2967861"/>
                <a:gd name="connsiteY235" fmla="*/ 117659 h 2340761"/>
                <a:gd name="connsiteX236" fmla="*/ 1543226 w 2967861"/>
                <a:gd name="connsiteY236" fmla="*/ 117659 h 2340761"/>
                <a:gd name="connsiteX237" fmla="*/ 1526462 w 2967861"/>
                <a:gd name="connsiteY237" fmla="*/ 123868 h 2340761"/>
                <a:gd name="connsiteX238" fmla="*/ 1511871 w 2967861"/>
                <a:gd name="connsiteY238" fmla="*/ 130077 h 2340761"/>
                <a:gd name="connsiteX239" fmla="*/ 1497280 w 2967861"/>
                <a:gd name="connsiteY239" fmla="*/ 141563 h 2340761"/>
                <a:gd name="connsiteX240" fmla="*/ 1484862 w 2967861"/>
                <a:gd name="connsiteY240" fmla="*/ 152118 h 2340761"/>
                <a:gd name="connsiteX241" fmla="*/ 1468098 w 2967861"/>
                <a:gd name="connsiteY241" fmla="*/ 161742 h 2340761"/>
                <a:gd name="connsiteX242" fmla="*/ 1462821 w 2967861"/>
                <a:gd name="connsiteY242" fmla="*/ 180679 h 2340761"/>
                <a:gd name="connsiteX243" fmla="*/ 1459716 w 2967861"/>
                <a:gd name="connsiteY243" fmla="*/ 198685 h 2340761"/>
                <a:gd name="connsiteX244" fmla="*/ 1455680 w 2967861"/>
                <a:gd name="connsiteY244" fmla="*/ 215760 h 2340761"/>
                <a:gd name="connsiteX245" fmla="*/ 1452576 w 2967861"/>
                <a:gd name="connsiteY245" fmla="*/ 215760 h 2340761"/>
                <a:gd name="connsiteX246" fmla="*/ 1445436 w 2967861"/>
                <a:gd name="connsiteY246" fmla="*/ 198685 h 2340761"/>
                <a:gd name="connsiteX247" fmla="*/ 1419358 w 2967861"/>
                <a:gd name="connsiteY247" fmla="*/ 203963 h 2340761"/>
                <a:gd name="connsiteX248" fmla="*/ 1395454 w 2967861"/>
                <a:gd name="connsiteY248" fmla="*/ 211414 h 2340761"/>
                <a:gd name="connsiteX249" fmla="*/ 1399490 w 2967861"/>
                <a:gd name="connsiteY249" fmla="*/ 233766 h 2340761"/>
                <a:gd name="connsiteX250" fmla="*/ 1404767 w 2967861"/>
                <a:gd name="connsiteY250" fmla="*/ 253945 h 2340761"/>
                <a:gd name="connsiteX251" fmla="*/ 1410045 w 2967861"/>
                <a:gd name="connsiteY251" fmla="*/ 275055 h 2340761"/>
                <a:gd name="connsiteX252" fmla="*/ 1419358 w 2967861"/>
                <a:gd name="connsiteY252" fmla="*/ 290888 h 2340761"/>
                <a:gd name="connsiteX253" fmla="*/ 1431776 w 2967861"/>
                <a:gd name="connsiteY253" fmla="*/ 304547 h 2340761"/>
                <a:gd name="connsiteX254" fmla="*/ 1431776 w 2967861"/>
                <a:gd name="connsiteY254" fmla="*/ 312929 h 2340761"/>
                <a:gd name="connsiteX255" fmla="*/ 1416254 w 2967861"/>
                <a:gd name="connsiteY255" fmla="*/ 302374 h 2340761"/>
                <a:gd name="connsiteX256" fmla="*/ 1399490 w 2967861"/>
                <a:gd name="connsiteY256" fmla="*/ 287473 h 2340761"/>
                <a:gd name="connsiteX257" fmla="*/ 1388934 w 2967861"/>
                <a:gd name="connsiteY257" fmla="*/ 272571 h 2340761"/>
                <a:gd name="connsiteX258" fmla="*/ 1368135 w 2967861"/>
                <a:gd name="connsiteY258" fmla="*/ 272571 h 2340761"/>
                <a:gd name="connsiteX259" fmla="*/ 1352612 w 2967861"/>
                <a:gd name="connsiteY259" fmla="*/ 275676 h 2340761"/>
                <a:gd name="connsiteX260" fmla="*/ 1338953 w 2967861"/>
                <a:gd name="connsiteY260" fmla="*/ 283127 h 2340761"/>
                <a:gd name="connsiteX261" fmla="*/ 1331812 w 2967861"/>
                <a:gd name="connsiteY261" fmla="*/ 274745 h 2340761"/>
                <a:gd name="connsiteX262" fmla="*/ 1328708 w 2967861"/>
                <a:gd name="connsiteY262" fmla="*/ 263258 h 2340761"/>
                <a:gd name="connsiteX263" fmla="*/ 1324672 w 2967861"/>
                <a:gd name="connsiteY263" fmla="*/ 252703 h 2340761"/>
                <a:gd name="connsiteX264" fmla="*/ 1321568 w 2967861"/>
                <a:gd name="connsiteY264" fmla="*/ 250530 h 2340761"/>
                <a:gd name="connsiteX265" fmla="*/ 1321568 w 2967861"/>
                <a:gd name="connsiteY265" fmla="*/ 249909 h 2340761"/>
                <a:gd name="connsiteX266" fmla="*/ 1319394 w 2967861"/>
                <a:gd name="connsiteY266" fmla="*/ 249909 h 2340761"/>
                <a:gd name="connsiteX267" fmla="*/ 1316290 w 2967861"/>
                <a:gd name="connsiteY267" fmla="*/ 249909 h 2340761"/>
                <a:gd name="connsiteX268" fmla="*/ 1312254 w 2967861"/>
                <a:gd name="connsiteY268" fmla="*/ 249909 h 2340761"/>
                <a:gd name="connsiteX269" fmla="*/ 1312254 w 2967861"/>
                <a:gd name="connsiteY269" fmla="*/ 284679 h 2340761"/>
                <a:gd name="connsiteX270" fmla="*/ 1289281 w 2967861"/>
                <a:gd name="connsiteY270" fmla="*/ 305789 h 2340761"/>
                <a:gd name="connsiteX271" fmla="*/ 1294559 w 2967861"/>
                <a:gd name="connsiteY271" fmla="*/ 320691 h 2340761"/>
                <a:gd name="connsiteX272" fmla="*/ 1299837 w 2967861"/>
                <a:gd name="connsiteY272" fmla="*/ 331246 h 2340761"/>
                <a:gd name="connsiteX273" fmla="*/ 1305114 w 2967861"/>
                <a:gd name="connsiteY273" fmla="*/ 343974 h 2340761"/>
                <a:gd name="connsiteX274" fmla="*/ 1309150 w 2967861"/>
                <a:gd name="connsiteY274" fmla="*/ 362911 h 2340761"/>
                <a:gd name="connsiteX275" fmla="*/ 1329018 w 2967861"/>
                <a:gd name="connsiteY275" fmla="*/ 370362 h 2340761"/>
                <a:gd name="connsiteX276" fmla="*/ 1350750 w 2967861"/>
                <a:gd name="connsiteY276" fmla="*/ 378744 h 2340761"/>
                <a:gd name="connsiteX277" fmla="*/ 1368445 w 2967861"/>
                <a:gd name="connsiteY277" fmla="*/ 386195 h 2340761"/>
                <a:gd name="connsiteX278" fmla="*/ 1368445 w 2967861"/>
                <a:gd name="connsiteY278" fmla="*/ 392403 h 2340761"/>
                <a:gd name="connsiteX279" fmla="*/ 1350750 w 2967861"/>
                <a:gd name="connsiteY279" fmla="*/ 386195 h 2340761"/>
                <a:gd name="connsiteX280" fmla="*/ 1332123 w 2967861"/>
                <a:gd name="connsiteY280" fmla="*/ 386195 h 2340761"/>
                <a:gd name="connsiteX281" fmla="*/ 1312254 w 2967861"/>
                <a:gd name="connsiteY281" fmla="*/ 386195 h 2340761"/>
                <a:gd name="connsiteX282" fmla="*/ 1314427 w 2967861"/>
                <a:gd name="connsiteY282" fmla="*/ 401096 h 2340761"/>
                <a:gd name="connsiteX283" fmla="*/ 1316601 w 2967861"/>
                <a:gd name="connsiteY283" fmla="*/ 418170 h 2340761"/>
                <a:gd name="connsiteX284" fmla="*/ 1319705 w 2967861"/>
                <a:gd name="connsiteY284" fmla="*/ 435245 h 2340761"/>
                <a:gd name="connsiteX285" fmla="*/ 1316601 w 2967861"/>
                <a:gd name="connsiteY285" fmla="*/ 453251 h 2340761"/>
                <a:gd name="connsiteX286" fmla="*/ 1310392 w 2967861"/>
                <a:gd name="connsiteY286" fmla="*/ 464737 h 2340761"/>
                <a:gd name="connsiteX287" fmla="*/ 1303251 w 2967861"/>
                <a:gd name="connsiteY287" fmla="*/ 479639 h 2340761"/>
                <a:gd name="connsiteX288" fmla="*/ 1296111 w 2967861"/>
                <a:gd name="connsiteY288" fmla="*/ 492367 h 2340761"/>
                <a:gd name="connsiteX289" fmla="*/ 1293006 w 2967861"/>
                <a:gd name="connsiteY289" fmla="*/ 494540 h 2340761"/>
                <a:gd name="connsiteX290" fmla="*/ 1290833 w 2967861"/>
                <a:gd name="connsiteY290" fmla="*/ 495472 h 2340761"/>
                <a:gd name="connsiteX291" fmla="*/ 1289902 w 2967861"/>
                <a:gd name="connsiteY291" fmla="*/ 497645 h 2340761"/>
                <a:gd name="connsiteX292" fmla="*/ 1269102 w 2967861"/>
                <a:gd name="connsiteY292" fmla="*/ 497645 h 2340761"/>
                <a:gd name="connsiteX293" fmla="*/ 1269102 w 2967861"/>
                <a:gd name="connsiteY293" fmla="*/ 492057 h 2340761"/>
                <a:gd name="connsiteX294" fmla="*/ 1276243 w 2967861"/>
                <a:gd name="connsiteY294" fmla="*/ 489883 h 2340761"/>
                <a:gd name="connsiteX295" fmla="*/ 1282452 w 2967861"/>
                <a:gd name="connsiteY295" fmla="*/ 486779 h 2340761"/>
                <a:gd name="connsiteX296" fmla="*/ 1287729 w 2967861"/>
                <a:gd name="connsiteY296" fmla="*/ 484606 h 2340761"/>
                <a:gd name="connsiteX297" fmla="*/ 1290833 w 2967861"/>
                <a:gd name="connsiteY297" fmla="*/ 480260 h 2340761"/>
                <a:gd name="connsiteX298" fmla="*/ 1296111 w 2967861"/>
                <a:gd name="connsiteY298" fmla="*/ 477155 h 2340761"/>
                <a:gd name="connsiteX299" fmla="*/ 1296111 w 2967861"/>
                <a:gd name="connsiteY299" fmla="*/ 460081 h 2340761"/>
                <a:gd name="connsiteX300" fmla="*/ 1300147 w 2967861"/>
                <a:gd name="connsiteY300" fmla="*/ 447352 h 2340761"/>
                <a:gd name="connsiteX301" fmla="*/ 1305424 w 2967861"/>
                <a:gd name="connsiteY301" fmla="*/ 435866 h 2340761"/>
                <a:gd name="connsiteX302" fmla="*/ 1302320 w 2967861"/>
                <a:gd name="connsiteY302" fmla="*/ 429657 h 2340761"/>
                <a:gd name="connsiteX303" fmla="*/ 1300147 w 2967861"/>
                <a:gd name="connsiteY303" fmla="*/ 423448 h 2340761"/>
                <a:gd name="connsiteX304" fmla="*/ 1296111 w 2967861"/>
                <a:gd name="connsiteY304" fmla="*/ 420344 h 2340761"/>
                <a:gd name="connsiteX305" fmla="*/ 1293006 w 2967861"/>
                <a:gd name="connsiteY305" fmla="*/ 415997 h 2340761"/>
                <a:gd name="connsiteX306" fmla="*/ 1290833 w 2967861"/>
                <a:gd name="connsiteY306" fmla="*/ 412893 h 2340761"/>
                <a:gd name="connsiteX307" fmla="*/ 1289902 w 2967861"/>
                <a:gd name="connsiteY307" fmla="*/ 407615 h 2340761"/>
                <a:gd name="connsiteX308" fmla="*/ 1289902 w 2967861"/>
                <a:gd name="connsiteY308" fmla="*/ 400165 h 2340761"/>
                <a:gd name="connsiteX309" fmla="*/ 1293006 w 2967861"/>
                <a:gd name="connsiteY309" fmla="*/ 390541 h 2340761"/>
                <a:gd name="connsiteX310" fmla="*/ 1296111 w 2967861"/>
                <a:gd name="connsiteY310" fmla="*/ 379054 h 2340761"/>
                <a:gd name="connsiteX311" fmla="*/ 1296111 w 2967861"/>
                <a:gd name="connsiteY311" fmla="*/ 366326 h 2340761"/>
                <a:gd name="connsiteX312" fmla="*/ 1293006 w 2967861"/>
                <a:gd name="connsiteY312" fmla="*/ 355771 h 2340761"/>
                <a:gd name="connsiteX313" fmla="*/ 1289902 w 2967861"/>
                <a:gd name="connsiteY313" fmla="*/ 340870 h 2340761"/>
                <a:gd name="connsiteX314" fmla="*/ 1283693 w 2967861"/>
                <a:gd name="connsiteY314" fmla="*/ 328141 h 2340761"/>
                <a:gd name="connsiteX315" fmla="*/ 1280589 w 2967861"/>
                <a:gd name="connsiteY315" fmla="*/ 318517 h 2340761"/>
                <a:gd name="connsiteX316" fmla="*/ 1282762 w 2967861"/>
                <a:gd name="connsiteY316" fmla="*/ 311067 h 2340761"/>
                <a:gd name="connsiteX317" fmla="*/ 1283693 w 2967861"/>
                <a:gd name="connsiteY317" fmla="*/ 299580 h 2340761"/>
                <a:gd name="connsiteX318" fmla="*/ 1287729 w 2967861"/>
                <a:gd name="connsiteY318" fmla="*/ 286852 h 2340761"/>
                <a:gd name="connsiteX319" fmla="*/ 1290833 w 2967861"/>
                <a:gd name="connsiteY319" fmla="*/ 271951 h 2340761"/>
                <a:gd name="connsiteX320" fmla="*/ 1293006 w 2967861"/>
                <a:gd name="connsiteY320" fmla="*/ 257049 h 2340761"/>
                <a:gd name="connsiteX321" fmla="*/ 1285866 w 2967861"/>
                <a:gd name="connsiteY321" fmla="*/ 249598 h 2340761"/>
                <a:gd name="connsiteX322" fmla="*/ 1280589 w 2967861"/>
                <a:gd name="connsiteY322" fmla="*/ 239975 h 2340761"/>
                <a:gd name="connsiteX323" fmla="*/ 1260720 w 2967861"/>
                <a:gd name="connsiteY323" fmla="*/ 239043 h 2340761"/>
                <a:gd name="connsiteX324" fmla="*/ 1243956 w 2967861"/>
                <a:gd name="connsiteY324" fmla="*/ 239975 h 2340761"/>
                <a:gd name="connsiteX325" fmla="*/ 1234643 w 2967861"/>
                <a:gd name="connsiteY325" fmla="*/ 246184 h 2340761"/>
                <a:gd name="connsiteX326" fmla="*/ 1227502 w 2967861"/>
                <a:gd name="connsiteY326" fmla="*/ 254566 h 2340761"/>
                <a:gd name="connsiteX327" fmla="*/ 1222225 w 2967861"/>
                <a:gd name="connsiteY327" fmla="*/ 266052 h 2340761"/>
                <a:gd name="connsiteX328" fmla="*/ 1218189 w 2967861"/>
                <a:gd name="connsiteY328" fmla="*/ 276607 h 2340761"/>
                <a:gd name="connsiteX329" fmla="*/ 1215085 w 2967861"/>
                <a:gd name="connsiteY329" fmla="*/ 290267 h 2340761"/>
                <a:gd name="connsiteX330" fmla="*/ 1211049 w 2967861"/>
                <a:gd name="connsiteY330" fmla="*/ 300822 h 2340761"/>
                <a:gd name="connsiteX331" fmla="*/ 1203909 w 2967861"/>
                <a:gd name="connsiteY331" fmla="*/ 310446 h 2340761"/>
                <a:gd name="connsiteX332" fmla="*/ 1193353 w 2967861"/>
                <a:gd name="connsiteY332" fmla="*/ 317896 h 2340761"/>
                <a:gd name="connsiteX333" fmla="*/ 1196458 w 2967861"/>
                <a:gd name="connsiteY333" fmla="*/ 338075 h 2340761"/>
                <a:gd name="connsiteX334" fmla="*/ 1198631 w 2967861"/>
                <a:gd name="connsiteY334" fmla="*/ 352977 h 2340761"/>
                <a:gd name="connsiteX335" fmla="*/ 1202667 w 2967861"/>
                <a:gd name="connsiteY335" fmla="*/ 370051 h 2340761"/>
                <a:gd name="connsiteX336" fmla="*/ 1200494 w 2967861"/>
                <a:gd name="connsiteY336" fmla="*/ 392403 h 2340761"/>
                <a:gd name="connsiteX337" fmla="*/ 1217258 w 2967861"/>
                <a:gd name="connsiteY337" fmla="*/ 392403 h 2340761"/>
                <a:gd name="connsiteX338" fmla="*/ 1218189 w 2967861"/>
                <a:gd name="connsiteY338" fmla="*/ 399854 h 2340761"/>
                <a:gd name="connsiteX339" fmla="*/ 1222225 w 2967861"/>
                <a:gd name="connsiteY339" fmla="*/ 405132 h 2340761"/>
                <a:gd name="connsiteX340" fmla="*/ 1224398 w 2967861"/>
                <a:gd name="connsiteY340" fmla="*/ 410409 h 2340761"/>
                <a:gd name="connsiteX341" fmla="*/ 1227502 w 2967861"/>
                <a:gd name="connsiteY341" fmla="*/ 414756 h 2340761"/>
                <a:gd name="connsiteX342" fmla="*/ 1232780 w 2967861"/>
                <a:gd name="connsiteY342" fmla="*/ 420033 h 2340761"/>
                <a:gd name="connsiteX343" fmla="*/ 1231849 w 2967861"/>
                <a:gd name="connsiteY343" fmla="*/ 423138 h 2340761"/>
                <a:gd name="connsiteX344" fmla="*/ 1231849 w 2967861"/>
                <a:gd name="connsiteY344" fmla="*/ 425311 h 2340761"/>
                <a:gd name="connsiteX345" fmla="*/ 1229676 w 2967861"/>
                <a:gd name="connsiteY345" fmla="*/ 427484 h 2340761"/>
                <a:gd name="connsiteX346" fmla="*/ 1220362 w 2967861"/>
                <a:gd name="connsiteY346" fmla="*/ 423138 h 2340761"/>
                <a:gd name="connsiteX347" fmla="*/ 1205771 w 2967861"/>
                <a:gd name="connsiteY347" fmla="*/ 415687 h 2340761"/>
                <a:gd name="connsiteX348" fmla="*/ 1190249 w 2967861"/>
                <a:gd name="connsiteY348" fmla="*/ 402959 h 2340761"/>
                <a:gd name="connsiteX349" fmla="*/ 1171622 w 2967861"/>
                <a:gd name="connsiteY349" fmla="*/ 390230 h 2340761"/>
                <a:gd name="connsiteX350" fmla="*/ 1159204 w 2967861"/>
                <a:gd name="connsiteY350" fmla="*/ 377502 h 2340761"/>
                <a:gd name="connsiteX351" fmla="*/ 1149891 w 2967861"/>
                <a:gd name="connsiteY351" fmla="*/ 366016 h 2340761"/>
                <a:gd name="connsiteX352" fmla="*/ 1142751 w 2967861"/>
                <a:gd name="connsiteY352" fmla="*/ 366016 h 2340761"/>
                <a:gd name="connsiteX353" fmla="*/ 1135611 w 2967861"/>
                <a:gd name="connsiteY353" fmla="*/ 366016 h 2340761"/>
                <a:gd name="connsiteX354" fmla="*/ 1130333 w 2967861"/>
                <a:gd name="connsiteY354" fmla="*/ 363842 h 2340761"/>
                <a:gd name="connsiteX355" fmla="*/ 1126297 w 2967861"/>
                <a:gd name="connsiteY355" fmla="*/ 362911 h 2340761"/>
                <a:gd name="connsiteX356" fmla="*/ 1119157 w 2967861"/>
                <a:gd name="connsiteY356" fmla="*/ 366016 h 2340761"/>
                <a:gd name="connsiteX357" fmla="*/ 1116052 w 2967861"/>
                <a:gd name="connsiteY357" fmla="*/ 368189 h 2340761"/>
                <a:gd name="connsiteX358" fmla="*/ 1112017 w 2967861"/>
                <a:gd name="connsiteY358" fmla="*/ 371293 h 2340761"/>
                <a:gd name="connsiteX359" fmla="*/ 1106739 w 2967861"/>
                <a:gd name="connsiteY359" fmla="*/ 375639 h 2340761"/>
                <a:gd name="connsiteX360" fmla="*/ 1106739 w 2967861"/>
                <a:gd name="connsiteY360" fmla="*/ 383090 h 2340761"/>
                <a:gd name="connsiteX361" fmla="*/ 1106739 w 2967861"/>
                <a:gd name="connsiteY361" fmla="*/ 388368 h 2340761"/>
                <a:gd name="connsiteX362" fmla="*/ 1108912 w 2967861"/>
                <a:gd name="connsiteY362" fmla="*/ 392714 h 2340761"/>
                <a:gd name="connsiteX363" fmla="*/ 1111085 w 2967861"/>
                <a:gd name="connsiteY363" fmla="*/ 395818 h 2340761"/>
                <a:gd name="connsiteX364" fmla="*/ 1114190 w 2967861"/>
                <a:gd name="connsiteY364" fmla="*/ 400165 h 2340761"/>
                <a:gd name="connsiteX365" fmla="*/ 1114190 w 2967861"/>
                <a:gd name="connsiteY365" fmla="*/ 405442 h 2340761"/>
                <a:gd name="connsiteX366" fmla="*/ 1112017 w 2967861"/>
                <a:gd name="connsiteY366" fmla="*/ 410720 h 2340761"/>
                <a:gd name="connsiteX367" fmla="*/ 1112017 w 2967861"/>
                <a:gd name="connsiteY367" fmla="*/ 415066 h 2340761"/>
                <a:gd name="connsiteX368" fmla="*/ 1111085 w 2967861"/>
                <a:gd name="connsiteY368" fmla="*/ 415997 h 2340761"/>
                <a:gd name="connsiteX369" fmla="*/ 1108912 w 2967861"/>
                <a:gd name="connsiteY369" fmla="*/ 420344 h 2340761"/>
                <a:gd name="connsiteX370" fmla="*/ 1106739 w 2967861"/>
                <a:gd name="connsiteY370" fmla="*/ 423448 h 2340761"/>
                <a:gd name="connsiteX371" fmla="*/ 1099599 w 2967861"/>
                <a:gd name="connsiteY371" fmla="*/ 422517 h 2340761"/>
                <a:gd name="connsiteX372" fmla="*/ 1096495 w 2967861"/>
                <a:gd name="connsiteY372" fmla="*/ 422517 h 2340761"/>
                <a:gd name="connsiteX373" fmla="*/ 1094321 w 2967861"/>
                <a:gd name="connsiteY373" fmla="*/ 420344 h 2340761"/>
                <a:gd name="connsiteX374" fmla="*/ 1092148 w 2967861"/>
                <a:gd name="connsiteY374" fmla="*/ 418170 h 2340761"/>
                <a:gd name="connsiteX375" fmla="*/ 1089044 w 2967861"/>
                <a:gd name="connsiteY375" fmla="*/ 415066 h 2340761"/>
                <a:gd name="connsiteX376" fmla="*/ 1086871 w 2967861"/>
                <a:gd name="connsiteY376" fmla="*/ 412893 h 2340761"/>
                <a:gd name="connsiteX377" fmla="*/ 1083766 w 2967861"/>
                <a:gd name="connsiteY377" fmla="*/ 412893 h 2340761"/>
                <a:gd name="connsiteX378" fmla="*/ 1072280 w 2967861"/>
                <a:gd name="connsiteY378" fmla="*/ 415997 h 2340761"/>
                <a:gd name="connsiteX379" fmla="*/ 1061724 w 2967861"/>
                <a:gd name="connsiteY379" fmla="*/ 420344 h 2340761"/>
                <a:gd name="connsiteX380" fmla="*/ 1048065 w 2967861"/>
                <a:gd name="connsiteY380" fmla="*/ 425621 h 2340761"/>
                <a:gd name="connsiteX381" fmla="*/ 1035647 w 2967861"/>
                <a:gd name="connsiteY381" fmla="*/ 430899 h 2340761"/>
                <a:gd name="connsiteX382" fmla="*/ 1030369 w 2967861"/>
                <a:gd name="connsiteY382" fmla="*/ 436176 h 2340761"/>
                <a:gd name="connsiteX383" fmla="*/ 1021056 w 2967861"/>
                <a:gd name="connsiteY383" fmla="*/ 436176 h 2340761"/>
                <a:gd name="connsiteX384" fmla="*/ 1028196 w 2967861"/>
                <a:gd name="connsiteY384" fmla="*/ 425621 h 2340761"/>
                <a:gd name="connsiteX385" fmla="*/ 1035336 w 2967861"/>
                <a:gd name="connsiteY385" fmla="*/ 420344 h 2340761"/>
                <a:gd name="connsiteX386" fmla="*/ 1044650 w 2967861"/>
                <a:gd name="connsiteY386" fmla="*/ 415066 h 2340761"/>
                <a:gd name="connsiteX387" fmla="*/ 1053963 w 2967861"/>
                <a:gd name="connsiteY387" fmla="*/ 407615 h 2340761"/>
                <a:gd name="connsiteX388" fmla="*/ 1040304 w 2967861"/>
                <a:gd name="connsiteY388" fmla="*/ 403269 h 2340761"/>
                <a:gd name="connsiteX389" fmla="*/ 1025713 w 2967861"/>
                <a:gd name="connsiteY389" fmla="*/ 400165 h 2340761"/>
                <a:gd name="connsiteX390" fmla="*/ 1010190 w 2967861"/>
                <a:gd name="connsiteY390" fmla="*/ 400165 h 2340761"/>
                <a:gd name="connsiteX391" fmla="*/ 1008017 w 2967861"/>
                <a:gd name="connsiteY391" fmla="*/ 407615 h 2340761"/>
                <a:gd name="connsiteX392" fmla="*/ 1008017 w 2967861"/>
                <a:gd name="connsiteY392" fmla="*/ 412893 h 2340761"/>
                <a:gd name="connsiteX393" fmla="*/ 1005844 w 2967861"/>
                <a:gd name="connsiteY393" fmla="*/ 415997 h 2340761"/>
                <a:gd name="connsiteX394" fmla="*/ 1003671 w 2967861"/>
                <a:gd name="connsiteY394" fmla="*/ 420344 h 2340761"/>
                <a:gd name="connsiteX395" fmla="*/ 1000567 w 2967861"/>
                <a:gd name="connsiteY395" fmla="*/ 423448 h 2340761"/>
                <a:gd name="connsiteX396" fmla="*/ 1000567 w 2967861"/>
                <a:gd name="connsiteY396" fmla="*/ 427794 h 2340761"/>
                <a:gd name="connsiteX397" fmla="*/ 996531 w 2967861"/>
                <a:gd name="connsiteY397" fmla="*/ 425621 h 2340761"/>
                <a:gd name="connsiteX398" fmla="*/ 995600 w 2967861"/>
                <a:gd name="connsiteY398" fmla="*/ 422517 h 2340761"/>
                <a:gd name="connsiteX399" fmla="*/ 993426 w 2967861"/>
                <a:gd name="connsiteY399" fmla="*/ 420344 h 2340761"/>
                <a:gd name="connsiteX400" fmla="*/ 991253 w 2967861"/>
                <a:gd name="connsiteY400" fmla="*/ 415997 h 2340761"/>
                <a:gd name="connsiteX401" fmla="*/ 990322 w 2967861"/>
                <a:gd name="connsiteY401" fmla="*/ 412893 h 2340761"/>
                <a:gd name="connsiteX402" fmla="*/ 986286 w 2967861"/>
                <a:gd name="connsiteY402" fmla="*/ 410720 h 2340761"/>
                <a:gd name="connsiteX403" fmla="*/ 983182 w 2967861"/>
                <a:gd name="connsiteY403" fmla="*/ 408547 h 2340761"/>
                <a:gd name="connsiteX404" fmla="*/ 981009 w 2967861"/>
                <a:gd name="connsiteY404" fmla="*/ 410720 h 2340761"/>
                <a:gd name="connsiteX405" fmla="*/ 975731 w 2967861"/>
                <a:gd name="connsiteY405" fmla="*/ 410720 h 2340761"/>
                <a:gd name="connsiteX406" fmla="*/ 969522 w 2967861"/>
                <a:gd name="connsiteY406" fmla="*/ 412893 h 2340761"/>
                <a:gd name="connsiteX407" fmla="*/ 957104 w 2967861"/>
                <a:gd name="connsiteY407" fmla="*/ 429967 h 2340761"/>
                <a:gd name="connsiteX408" fmla="*/ 942513 w 2967861"/>
                <a:gd name="connsiteY408" fmla="*/ 443627 h 2340761"/>
                <a:gd name="connsiteX409" fmla="*/ 930095 w 2967861"/>
                <a:gd name="connsiteY409" fmla="*/ 460702 h 2340761"/>
                <a:gd name="connsiteX410" fmla="*/ 932269 w 2967861"/>
                <a:gd name="connsiteY410" fmla="*/ 465979 h 2340761"/>
                <a:gd name="connsiteX411" fmla="*/ 932269 w 2967861"/>
                <a:gd name="connsiteY411" fmla="*/ 470325 h 2340761"/>
                <a:gd name="connsiteX412" fmla="*/ 932269 w 2967861"/>
                <a:gd name="connsiteY412" fmla="*/ 475603 h 2340761"/>
                <a:gd name="connsiteX413" fmla="*/ 932269 w 2967861"/>
                <a:gd name="connsiteY413" fmla="*/ 479949 h 2340761"/>
                <a:gd name="connsiteX414" fmla="*/ 930095 w 2967861"/>
                <a:gd name="connsiteY414" fmla="*/ 485227 h 2340761"/>
                <a:gd name="connsiteX415" fmla="*/ 926060 w 2967861"/>
                <a:gd name="connsiteY415" fmla="*/ 487400 h 2340761"/>
                <a:gd name="connsiteX416" fmla="*/ 925128 w 2967861"/>
                <a:gd name="connsiteY416" fmla="*/ 487400 h 2340761"/>
                <a:gd name="connsiteX417" fmla="*/ 922955 w 2967861"/>
                <a:gd name="connsiteY417" fmla="*/ 488331 h 2340761"/>
                <a:gd name="connsiteX418" fmla="*/ 920782 w 2967861"/>
                <a:gd name="connsiteY418" fmla="*/ 488331 h 2340761"/>
                <a:gd name="connsiteX419" fmla="*/ 915504 w 2967861"/>
                <a:gd name="connsiteY419" fmla="*/ 488331 h 2340761"/>
                <a:gd name="connsiteX420" fmla="*/ 911469 w 2967861"/>
                <a:gd name="connsiteY420" fmla="*/ 487400 h 2340761"/>
                <a:gd name="connsiteX421" fmla="*/ 908364 w 2967861"/>
                <a:gd name="connsiteY421" fmla="*/ 485227 h 2340761"/>
                <a:gd name="connsiteX422" fmla="*/ 906191 w 2967861"/>
                <a:gd name="connsiteY422" fmla="*/ 483054 h 2340761"/>
                <a:gd name="connsiteX423" fmla="*/ 900914 w 2967861"/>
                <a:gd name="connsiteY423" fmla="*/ 480881 h 2340761"/>
                <a:gd name="connsiteX424" fmla="*/ 900914 w 2967861"/>
                <a:gd name="connsiteY424" fmla="*/ 460702 h 2340761"/>
                <a:gd name="connsiteX425" fmla="*/ 908054 w 2967861"/>
                <a:gd name="connsiteY425" fmla="*/ 460702 h 2340761"/>
                <a:gd name="connsiteX426" fmla="*/ 911158 w 2967861"/>
                <a:gd name="connsiteY426" fmla="*/ 458528 h 2340761"/>
                <a:gd name="connsiteX427" fmla="*/ 913331 w 2967861"/>
                <a:gd name="connsiteY427" fmla="*/ 458528 h 2340761"/>
                <a:gd name="connsiteX428" fmla="*/ 917367 w 2967861"/>
                <a:gd name="connsiteY428" fmla="*/ 457597 h 2340761"/>
                <a:gd name="connsiteX429" fmla="*/ 917367 w 2967861"/>
                <a:gd name="connsiteY429" fmla="*/ 447973 h 2340761"/>
                <a:gd name="connsiteX430" fmla="*/ 911158 w 2967861"/>
                <a:gd name="connsiteY430" fmla="*/ 438349 h 2340761"/>
                <a:gd name="connsiteX431" fmla="*/ 904018 w 2967861"/>
                <a:gd name="connsiteY431" fmla="*/ 427794 h 2340761"/>
                <a:gd name="connsiteX432" fmla="*/ 896878 w 2967861"/>
                <a:gd name="connsiteY432" fmla="*/ 420344 h 2340761"/>
                <a:gd name="connsiteX433" fmla="*/ 866765 w 2967861"/>
                <a:gd name="connsiteY433" fmla="*/ 420344 h 2340761"/>
                <a:gd name="connsiteX434" fmla="*/ 873905 w 2967861"/>
                <a:gd name="connsiteY434" fmla="*/ 464737 h 2340761"/>
                <a:gd name="connsiteX435" fmla="*/ 877009 w 2967861"/>
                <a:gd name="connsiteY435" fmla="*/ 504785 h 2340761"/>
                <a:gd name="connsiteX436" fmla="*/ 869869 w 2967861"/>
                <a:gd name="connsiteY436" fmla="*/ 502612 h 2340761"/>
                <a:gd name="connsiteX437" fmla="*/ 862729 w 2967861"/>
                <a:gd name="connsiteY437" fmla="*/ 501680 h 2340761"/>
                <a:gd name="connsiteX438" fmla="*/ 855588 w 2967861"/>
                <a:gd name="connsiteY438" fmla="*/ 499507 h 2340761"/>
                <a:gd name="connsiteX439" fmla="*/ 850311 w 2967861"/>
                <a:gd name="connsiteY439" fmla="*/ 497334 h 2340761"/>
                <a:gd name="connsiteX440" fmla="*/ 840997 w 2967861"/>
                <a:gd name="connsiteY440" fmla="*/ 510062 h 2340761"/>
                <a:gd name="connsiteX441" fmla="*/ 830442 w 2967861"/>
                <a:gd name="connsiteY441" fmla="*/ 521549 h 2340761"/>
                <a:gd name="connsiteX442" fmla="*/ 813678 w 2967861"/>
                <a:gd name="connsiteY442" fmla="*/ 529000 h 2340761"/>
                <a:gd name="connsiteX443" fmla="*/ 815851 w 2967861"/>
                <a:gd name="connsiteY443" fmla="*/ 534277 h 2340761"/>
                <a:gd name="connsiteX444" fmla="*/ 815851 w 2967861"/>
                <a:gd name="connsiteY444" fmla="*/ 537382 h 2340761"/>
                <a:gd name="connsiteX445" fmla="*/ 815851 w 2967861"/>
                <a:gd name="connsiteY445" fmla="*/ 539555 h 2340761"/>
                <a:gd name="connsiteX446" fmla="*/ 818025 w 2967861"/>
                <a:gd name="connsiteY446" fmla="*/ 541728 h 2340761"/>
                <a:gd name="connsiteX447" fmla="*/ 818956 w 2967861"/>
                <a:gd name="connsiteY447" fmla="*/ 543901 h 2340761"/>
                <a:gd name="connsiteX448" fmla="*/ 821129 w 2967861"/>
                <a:gd name="connsiteY448" fmla="*/ 544832 h 2340761"/>
                <a:gd name="connsiteX449" fmla="*/ 821129 w 2967861"/>
                <a:gd name="connsiteY449" fmla="*/ 551041 h 2340761"/>
                <a:gd name="connsiteX450" fmla="*/ 818956 w 2967861"/>
                <a:gd name="connsiteY450" fmla="*/ 556319 h 2340761"/>
                <a:gd name="connsiteX451" fmla="*/ 818025 w 2967861"/>
                <a:gd name="connsiteY451" fmla="*/ 558492 h 2340761"/>
                <a:gd name="connsiteX452" fmla="*/ 815851 w 2967861"/>
                <a:gd name="connsiteY452" fmla="*/ 561596 h 2340761"/>
                <a:gd name="connsiteX453" fmla="*/ 813678 w 2967861"/>
                <a:gd name="connsiteY453" fmla="*/ 565943 h 2340761"/>
                <a:gd name="connsiteX454" fmla="*/ 799087 w 2967861"/>
                <a:gd name="connsiteY454" fmla="*/ 559734 h 2340761"/>
                <a:gd name="connsiteX455" fmla="*/ 786669 w 2967861"/>
                <a:gd name="connsiteY455" fmla="*/ 552283 h 2340761"/>
                <a:gd name="connsiteX456" fmla="*/ 774252 w 2967861"/>
                <a:gd name="connsiteY456" fmla="*/ 544832 h 2340761"/>
                <a:gd name="connsiteX457" fmla="*/ 774252 w 2967861"/>
                <a:gd name="connsiteY457" fmla="*/ 549179 h 2340761"/>
                <a:gd name="connsiteX458" fmla="*/ 767732 w 2967861"/>
                <a:gd name="connsiteY458" fmla="*/ 549179 h 2340761"/>
                <a:gd name="connsiteX459" fmla="*/ 767732 w 2967861"/>
                <a:gd name="connsiteY459" fmla="*/ 559734 h 2340761"/>
                <a:gd name="connsiteX460" fmla="*/ 769906 w 2967861"/>
                <a:gd name="connsiteY460" fmla="*/ 569358 h 2340761"/>
                <a:gd name="connsiteX461" fmla="*/ 772079 w 2967861"/>
                <a:gd name="connsiteY461" fmla="*/ 582086 h 2340761"/>
                <a:gd name="connsiteX462" fmla="*/ 764938 w 2967861"/>
                <a:gd name="connsiteY462" fmla="*/ 581155 h 2340761"/>
                <a:gd name="connsiteX463" fmla="*/ 760903 w 2967861"/>
                <a:gd name="connsiteY463" fmla="*/ 576808 h 2340761"/>
                <a:gd name="connsiteX464" fmla="*/ 755625 w 2967861"/>
                <a:gd name="connsiteY464" fmla="*/ 574635 h 2340761"/>
                <a:gd name="connsiteX465" fmla="*/ 752520 w 2967861"/>
                <a:gd name="connsiteY465" fmla="*/ 569358 h 2340761"/>
                <a:gd name="connsiteX466" fmla="*/ 748485 w 2967861"/>
                <a:gd name="connsiteY466" fmla="*/ 559734 h 2340761"/>
                <a:gd name="connsiteX467" fmla="*/ 745380 w 2967861"/>
                <a:gd name="connsiteY467" fmla="*/ 544832 h 2340761"/>
                <a:gd name="connsiteX468" fmla="*/ 743207 w 2967861"/>
                <a:gd name="connsiteY468" fmla="*/ 526827 h 2340761"/>
                <a:gd name="connsiteX469" fmla="*/ 741034 w 2967861"/>
                <a:gd name="connsiteY469" fmla="*/ 509752 h 2340761"/>
                <a:gd name="connsiteX470" fmla="*/ 738861 w 2967861"/>
                <a:gd name="connsiteY470" fmla="*/ 497024 h 2340761"/>
                <a:gd name="connsiteX471" fmla="*/ 753452 w 2967861"/>
                <a:gd name="connsiteY471" fmla="*/ 502301 h 2340761"/>
                <a:gd name="connsiteX472" fmla="*/ 768043 w 2967861"/>
                <a:gd name="connsiteY472" fmla="*/ 509752 h 2340761"/>
                <a:gd name="connsiteX473" fmla="*/ 784807 w 2967861"/>
                <a:gd name="connsiteY473" fmla="*/ 517203 h 2340761"/>
                <a:gd name="connsiteX474" fmla="*/ 802502 w 2967861"/>
                <a:gd name="connsiteY474" fmla="*/ 517203 h 2340761"/>
                <a:gd name="connsiteX475" fmla="*/ 819266 w 2967861"/>
                <a:gd name="connsiteY475" fmla="*/ 508821 h 2340761"/>
                <a:gd name="connsiteX476" fmla="*/ 831684 w 2967861"/>
                <a:gd name="connsiteY476" fmla="*/ 495161 h 2340761"/>
                <a:gd name="connsiteX477" fmla="*/ 833857 w 2967861"/>
                <a:gd name="connsiteY477" fmla="*/ 479328 h 2340761"/>
                <a:gd name="connsiteX478" fmla="*/ 830753 w 2967861"/>
                <a:gd name="connsiteY478" fmla="*/ 462254 h 2340761"/>
                <a:gd name="connsiteX479" fmla="*/ 819266 w 2967861"/>
                <a:gd name="connsiteY479" fmla="*/ 445179 h 2340761"/>
                <a:gd name="connsiteX480" fmla="*/ 806848 w 2967861"/>
                <a:gd name="connsiteY480" fmla="*/ 429347 h 2340761"/>
                <a:gd name="connsiteX481" fmla="*/ 792258 w 2967861"/>
                <a:gd name="connsiteY481" fmla="*/ 414445 h 2340761"/>
                <a:gd name="connsiteX482" fmla="*/ 777667 w 2967861"/>
                <a:gd name="connsiteY482" fmla="*/ 402959 h 2340761"/>
                <a:gd name="connsiteX483" fmla="*/ 765249 w 2967861"/>
                <a:gd name="connsiteY483" fmla="*/ 395508 h 2340761"/>
                <a:gd name="connsiteX484" fmla="*/ 732031 w 2967861"/>
                <a:gd name="connsiteY484" fmla="*/ 392403 h 2340761"/>
                <a:gd name="connsiteX485" fmla="*/ 726753 w 2967861"/>
                <a:gd name="connsiteY485" fmla="*/ 386195 h 2340761"/>
                <a:gd name="connsiteX486" fmla="*/ 721476 w 2967861"/>
                <a:gd name="connsiteY486" fmla="*/ 380917 h 2340761"/>
                <a:gd name="connsiteX487" fmla="*/ 719303 w 2967861"/>
                <a:gd name="connsiteY487" fmla="*/ 375639 h 2340761"/>
                <a:gd name="connsiteX488" fmla="*/ 717130 w 2967861"/>
                <a:gd name="connsiteY488" fmla="*/ 371293 h 2340761"/>
                <a:gd name="connsiteX489" fmla="*/ 711852 w 2967861"/>
                <a:gd name="connsiteY489" fmla="*/ 371293 h 2340761"/>
                <a:gd name="connsiteX490" fmla="*/ 704712 w 2967861"/>
                <a:gd name="connsiteY490" fmla="*/ 373466 h 2340761"/>
                <a:gd name="connsiteX491" fmla="*/ 692294 w 2967861"/>
                <a:gd name="connsiteY491" fmla="*/ 378744 h 2340761"/>
                <a:gd name="connsiteX492" fmla="*/ 690121 w 2967861"/>
                <a:gd name="connsiteY492" fmla="*/ 375639 h 2340761"/>
                <a:gd name="connsiteX493" fmla="*/ 689190 w 2967861"/>
                <a:gd name="connsiteY493" fmla="*/ 373466 h 2340761"/>
                <a:gd name="connsiteX494" fmla="*/ 687016 w 2967861"/>
                <a:gd name="connsiteY494" fmla="*/ 373466 h 2340761"/>
                <a:gd name="connsiteX495" fmla="*/ 684843 w 2967861"/>
                <a:gd name="connsiteY495" fmla="*/ 370362 h 2340761"/>
                <a:gd name="connsiteX496" fmla="*/ 684843 w 2967861"/>
                <a:gd name="connsiteY496" fmla="*/ 366016 h 2340761"/>
                <a:gd name="connsiteX497" fmla="*/ 687016 w 2967861"/>
                <a:gd name="connsiteY497" fmla="*/ 363842 h 2340761"/>
                <a:gd name="connsiteX498" fmla="*/ 687016 w 2967861"/>
                <a:gd name="connsiteY498" fmla="*/ 362911 h 2340761"/>
                <a:gd name="connsiteX499" fmla="*/ 689190 w 2967861"/>
                <a:gd name="connsiteY499" fmla="*/ 362911 h 2340761"/>
                <a:gd name="connsiteX500" fmla="*/ 690121 w 2967861"/>
                <a:gd name="connsiteY500" fmla="*/ 360738 h 2340761"/>
                <a:gd name="connsiteX501" fmla="*/ 692294 w 2967861"/>
                <a:gd name="connsiteY501" fmla="*/ 358565 h 2340761"/>
                <a:gd name="connsiteX502" fmla="*/ 689190 w 2967861"/>
                <a:gd name="connsiteY502" fmla="*/ 343664 h 2340761"/>
                <a:gd name="connsiteX503" fmla="*/ 682981 w 2967861"/>
                <a:gd name="connsiteY503" fmla="*/ 336213 h 2340761"/>
                <a:gd name="connsiteX504" fmla="*/ 675840 w 2967861"/>
                <a:gd name="connsiteY504" fmla="*/ 334040 h 2340761"/>
                <a:gd name="connsiteX505" fmla="*/ 668700 w 2967861"/>
                <a:gd name="connsiteY505" fmla="*/ 333108 h 2340761"/>
                <a:gd name="connsiteX506" fmla="*/ 660318 w 2967861"/>
                <a:gd name="connsiteY506" fmla="*/ 328762 h 2340761"/>
                <a:gd name="connsiteX507" fmla="*/ 653178 w 2967861"/>
                <a:gd name="connsiteY507" fmla="*/ 321311 h 2340761"/>
                <a:gd name="connsiteX508" fmla="*/ 636414 w 2967861"/>
                <a:gd name="connsiteY508" fmla="*/ 323485 h 2340761"/>
                <a:gd name="connsiteX509" fmla="*/ 619650 w 2967861"/>
                <a:gd name="connsiteY509" fmla="*/ 327831 h 2340761"/>
                <a:gd name="connsiteX510" fmla="*/ 607232 w 2967861"/>
                <a:gd name="connsiteY510" fmla="*/ 330935 h 2340761"/>
                <a:gd name="connsiteX511" fmla="*/ 595745 w 2967861"/>
                <a:gd name="connsiteY511" fmla="*/ 340559 h 2340761"/>
                <a:gd name="connsiteX512" fmla="*/ 589536 w 2967861"/>
                <a:gd name="connsiteY512" fmla="*/ 355460 h 2340761"/>
                <a:gd name="connsiteX513" fmla="*/ 583328 w 2967861"/>
                <a:gd name="connsiteY513" fmla="*/ 351114 h 2340761"/>
                <a:gd name="connsiteX514" fmla="*/ 581465 w 2967861"/>
                <a:gd name="connsiteY514" fmla="*/ 351114 h 2340761"/>
                <a:gd name="connsiteX515" fmla="*/ 579292 w 2967861"/>
                <a:gd name="connsiteY515" fmla="*/ 348941 h 2340761"/>
                <a:gd name="connsiteX516" fmla="*/ 577119 w 2967861"/>
                <a:gd name="connsiteY516" fmla="*/ 348941 h 2340761"/>
                <a:gd name="connsiteX517" fmla="*/ 574014 w 2967861"/>
                <a:gd name="connsiteY517" fmla="*/ 348941 h 2340761"/>
                <a:gd name="connsiteX518" fmla="*/ 569978 w 2967861"/>
                <a:gd name="connsiteY518" fmla="*/ 348941 h 2340761"/>
                <a:gd name="connsiteX519" fmla="*/ 564701 w 2967861"/>
                <a:gd name="connsiteY519" fmla="*/ 348941 h 2340761"/>
                <a:gd name="connsiteX520" fmla="*/ 564701 w 2967861"/>
                <a:gd name="connsiteY520" fmla="*/ 362601 h 2340761"/>
                <a:gd name="connsiteX521" fmla="*/ 560665 w 2967861"/>
                <a:gd name="connsiteY521" fmla="*/ 360428 h 2340761"/>
                <a:gd name="connsiteX522" fmla="*/ 559734 w 2967861"/>
                <a:gd name="connsiteY522" fmla="*/ 360428 h 2340761"/>
                <a:gd name="connsiteX523" fmla="*/ 557561 w 2967861"/>
                <a:gd name="connsiteY523" fmla="*/ 360428 h 2340761"/>
                <a:gd name="connsiteX524" fmla="*/ 555387 w 2967861"/>
                <a:gd name="connsiteY524" fmla="*/ 358254 h 2340761"/>
                <a:gd name="connsiteX525" fmla="*/ 535519 w 2967861"/>
                <a:gd name="connsiteY525" fmla="*/ 363532 h 2340761"/>
                <a:gd name="connsiteX526" fmla="*/ 520928 w 2967861"/>
                <a:gd name="connsiteY526" fmla="*/ 375019 h 2340761"/>
                <a:gd name="connsiteX527" fmla="*/ 511615 w 2967861"/>
                <a:gd name="connsiteY527" fmla="*/ 392093 h 2340761"/>
                <a:gd name="connsiteX528" fmla="*/ 494850 w 2967861"/>
                <a:gd name="connsiteY528" fmla="*/ 392093 h 2340761"/>
                <a:gd name="connsiteX529" fmla="*/ 494850 w 2967861"/>
                <a:gd name="connsiteY529" fmla="*/ 406994 h 2340761"/>
                <a:gd name="connsiteX530" fmla="*/ 479328 w 2967861"/>
                <a:gd name="connsiteY530" fmla="*/ 415377 h 2340761"/>
                <a:gd name="connsiteX531" fmla="*/ 466910 w 2967861"/>
                <a:gd name="connsiteY531" fmla="*/ 430278 h 2340761"/>
                <a:gd name="connsiteX532" fmla="*/ 453251 w 2967861"/>
                <a:gd name="connsiteY532" fmla="*/ 452630 h 2340761"/>
                <a:gd name="connsiteX533" fmla="*/ 442696 w 2967861"/>
                <a:gd name="connsiteY533" fmla="*/ 476845 h 2340761"/>
                <a:gd name="connsiteX534" fmla="*/ 431209 w 2967861"/>
                <a:gd name="connsiteY534" fmla="*/ 501060 h 2340761"/>
                <a:gd name="connsiteX535" fmla="*/ 420654 w 2967861"/>
                <a:gd name="connsiteY535" fmla="*/ 524343 h 2340761"/>
                <a:gd name="connsiteX536" fmla="*/ 408236 w 2967861"/>
                <a:gd name="connsiteY536" fmla="*/ 544522 h 2340761"/>
                <a:gd name="connsiteX537" fmla="*/ 394577 w 2967861"/>
                <a:gd name="connsiteY537" fmla="*/ 561596 h 2340761"/>
                <a:gd name="connsiteX538" fmla="*/ 396750 w 2967861"/>
                <a:gd name="connsiteY538" fmla="*/ 565943 h 2340761"/>
                <a:gd name="connsiteX539" fmla="*/ 396750 w 2967861"/>
                <a:gd name="connsiteY539" fmla="*/ 569047 h 2340761"/>
                <a:gd name="connsiteX540" fmla="*/ 396750 w 2967861"/>
                <a:gd name="connsiteY540" fmla="*/ 571220 h 2340761"/>
                <a:gd name="connsiteX541" fmla="*/ 398923 w 2967861"/>
                <a:gd name="connsiteY541" fmla="*/ 571220 h 2340761"/>
                <a:gd name="connsiteX542" fmla="*/ 401096 w 2967861"/>
                <a:gd name="connsiteY542" fmla="*/ 571220 h 2340761"/>
                <a:gd name="connsiteX543" fmla="*/ 404200 w 2967861"/>
                <a:gd name="connsiteY543" fmla="*/ 573393 h 2340761"/>
                <a:gd name="connsiteX544" fmla="*/ 394887 w 2967861"/>
                <a:gd name="connsiteY544" fmla="*/ 581775 h 2340761"/>
                <a:gd name="connsiteX545" fmla="*/ 384332 w 2967861"/>
                <a:gd name="connsiteY545" fmla="*/ 586122 h 2340761"/>
                <a:gd name="connsiteX546" fmla="*/ 371914 w 2967861"/>
                <a:gd name="connsiteY546" fmla="*/ 593572 h 2340761"/>
                <a:gd name="connsiteX547" fmla="*/ 369741 w 2967861"/>
                <a:gd name="connsiteY547" fmla="*/ 596677 h 2340761"/>
                <a:gd name="connsiteX548" fmla="*/ 367568 w 2967861"/>
                <a:gd name="connsiteY548" fmla="*/ 602886 h 2340761"/>
                <a:gd name="connsiteX549" fmla="*/ 366636 w 2967861"/>
                <a:gd name="connsiteY549" fmla="*/ 605990 h 2340761"/>
                <a:gd name="connsiteX550" fmla="*/ 364463 w 2967861"/>
                <a:gd name="connsiteY550" fmla="*/ 610336 h 2340761"/>
                <a:gd name="connsiteX551" fmla="*/ 360427 w 2967861"/>
                <a:gd name="connsiteY551" fmla="*/ 613441 h 2340761"/>
                <a:gd name="connsiteX552" fmla="*/ 359496 w 2967861"/>
                <a:gd name="connsiteY552" fmla="*/ 611268 h 2340761"/>
                <a:gd name="connsiteX553" fmla="*/ 357323 w 2967861"/>
                <a:gd name="connsiteY553" fmla="*/ 610336 h 2340761"/>
                <a:gd name="connsiteX554" fmla="*/ 355150 w 2967861"/>
                <a:gd name="connsiteY554" fmla="*/ 608163 h 2340761"/>
                <a:gd name="connsiteX555" fmla="*/ 352045 w 2967861"/>
                <a:gd name="connsiteY555" fmla="*/ 605990 h 2340761"/>
                <a:gd name="connsiteX556" fmla="*/ 345836 w 2967861"/>
                <a:gd name="connsiteY556" fmla="*/ 611268 h 2340761"/>
                <a:gd name="connsiteX557" fmla="*/ 340559 w 2967861"/>
                <a:gd name="connsiteY557" fmla="*/ 617477 h 2340761"/>
                <a:gd name="connsiteX558" fmla="*/ 335281 w 2967861"/>
                <a:gd name="connsiteY558" fmla="*/ 622754 h 2340761"/>
                <a:gd name="connsiteX559" fmla="*/ 331246 w 2967861"/>
                <a:gd name="connsiteY559" fmla="*/ 625859 h 2340761"/>
                <a:gd name="connsiteX560" fmla="*/ 325968 w 2967861"/>
                <a:gd name="connsiteY560" fmla="*/ 640760 h 2340761"/>
                <a:gd name="connsiteX561" fmla="*/ 323795 w 2967861"/>
                <a:gd name="connsiteY561" fmla="*/ 652247 h 2340761"/>
                <a:gd name="connsiteX562" fmla="*/ 320690 w 2967861"/>
                <a:gd name="connsiteY562" fmla="*/ 660629 h 2340761"/>
                <a:gd name="connsiteX563" fmla="*/ 311377 w 2967861"/>
                <a:gd name="connsiteY563" fmla="*/ 670252 h 2340761"/>
                <a:gd name="connsiteX564" fmla="*/ 313550 w 2967861"/>
                <a:gd name="connsiteY564" fmla="*/ 692605 h 2340761"/>
                <a:gd name="connsiteX565" fmla="*/ 316655 w 2967861"/>
                <a:gd name="connsiteY565" fmla="*/ 709679 h 2340761"/>
                <a:gd name="connsiteX566" fmla="*/ 320690 w 2967861"/>
                <a:gd name="connsiteY566" fmla="*/ 724581 h 2340761"/>
                <a:gd name="connsiteX567" fmla="*/ 322864 w 2967861"/>
                <a:gd name="connsiteY567" fmla="*/ 742586 h 2340761"/>
                <a:gd name="connsiteX568" fmla="*/ 323795 w 2967861"/>
                <a:gd name="connsiteY568" fmla="*/ 764938 h 2340761"/>
                <a:gd name="connsiteX569" fmla="*/ 327831 w 2967861"/>
                <a:gd name="connsiteY569" fmla="*/ 764938 h 2340761"/>
                <a:gd name="connsiteX570" fmla="*/ 330004 w 2967861"/>
                <a:gd name="connsiteY570" fmla="*/ 767112 h 2340761"/>
                <a:gd name="connsiteX571" fmla="*/ 330935 w 2967861"/>
                <a:gd name="connsiteY571" fmla="*/ 767112 h 2340761"/>
                <a:gd name="connsiteX572" fmla="*/ 333108 w 2967861"/>
                <a:gd name="connsiteY572" fmla="*/ 767112 h 2340761"/>
                <a:gd name="connsiteX573" fmla="*/ 335281 w 2967861"/>
                <a:gd name="connsiteY573" fmla="*/ 769285 h 2340761"/>
                <a:gd name="connsiteX574" fmla="*/ 352977 w 2967861"/>
                <a:gd name="connsiteY574" fmla="*/ 764938 h 2340761"/>
                <a:gd name="connsiteX575" fmla="*/ 364463 w 2967861"/>
                <a:gd name="connsiteY575" fmla="*/ 759661 h 2340761"/>
                <a:gd name="connsiteX576" fmla="*/ 375018 w 2967861"/>
                <a:gd name="connsiteY576" fmla="*/ 752210 h 2340761"/>
                <a:gd name="connsiteX577" fmla="*/ 384332 w 2967861"/>
                <a:gd name="connsiteY577" fmla="*/ 742586 h 2340761"/>
                <a:gd name="connsiteX578" fmla="*/ 398923 w 2967861"/>
                <a:gd name="connsiteY578" fmla="*/ 735136 h 2340761"/>
                <a:gd name="connsiteX579" fmla="*/ 409478 w 2967861"/>
                <a:gd name="connsiteY579" fmla="*/ 762765 h 2340761"/>
                <a:gd name="connsiteX580" fmla="*/ 415687 w 2967861"/>
                <a:gd name="connsiteY580" fmla="*/ 786980 h 2340761"/>
                <a:gd name="connsiteX581" fmla="*/ 424069 w 2967861"/>
                <a:gd name="connsiteY581" fmla="*/ 809332 h 2340761"/>
                <a:gd name="connsiteX582" fmla="*/ 438660 w 2967861"/>
                <a:gd name="connsiteY582" fmla="*/ 829511 h 2340761"/>
                <a:gd name="connsiteX583" fmla="*/ 438660 w 2967861"/>
                <a:gd name="connsiteY583" fmla="*/ 833857 h 2340761"/>
                <a:gd name="connsiteX584" fmla="*/ 444869 w 2967861"/>
                <a:gd name="connsiteY584" fmla="*/ 833857 h 2340761"/>
                <a:gd name="connsiteX585" fmla="*/ 453251 w 2967861"/>
                <a:gd name="connsiteY585" fmla="*/ 818956 h 2340761"/>
                <a:gd name="connsiteX586" fmla="*/ 462564 w 2967861"/>
                <a:gd name="connsiteY586" fmla="*/ 807470 h 2340761"/>
                <a:gd name="connsiteX587" fmla="*/ 474051 w 2967861"/>
                <a:gd name="connsiteY587" fmla="*/ 796914 h 2340761"/>
                <a:gd name="connsiteX588" fmla="*/ 481191 w 2967861"/>
                <a:gd name="connsiteY588" fmla="*/ 784186 h 2340761"/>
                <a:gd name="connsiteX589" fmla="*/ 488331 w 2967861"/>
                <a:gd name="connsiteY589" fmla="*/ 767112 h 2340761"/>
                <a:gd name="connsiteX590" fmla="*/ 491436 w 2967861"/>
                <a:gd name="connsiteY590" fmla="*/ 744759 h 2340761"/>
                <a:gd name="connsiteX591" fmla="*/ 515340 w 2967861"/>
                <a:gd name="connsiteY591" fmla="*/ 735136 h 2340761"/>
                <a:gd name="connsiteX592" fmla="*/ 516271 w 2967861"/>
                <a:gd name="connsiteY592" fmla="*/ 734204 h 2340761"/>
                <a:gd name="connsiteX593" fmla="*/ 516271 w 2967861"/>
                <a:gd name="connsiteY593" fmla="*/ 729858 h 2340761"/>
                <a:gd name="connsiteX594" fmla="*/ 518444 w 2967861"/>
                <a:gd name="connsiteY594" fmla="*/ 727685 h 2340761"/>
                <a:gd name="connsiteX595" fmla="*/ 518444 w 2967861"/>
                <a:gd name="connsiteY595" fmla="*/ 726754 h 2340761"/>
                <a:gd name="connsiteX596" fmla="*/ 520618 w 2967861"/>
                <a:gd name="connsiteY596" fmla="*/ 724581 h 2340761"/>
                <a:gd name="connsiteX597" fmla="*/ 522791 w 2967861"/>
                <a:gd name="connsiteY597" fmla="*/ 722407 h 2340761"/>
                <a:gd name="connsiteX598" fmla="*/ 528068 w 2967861"/>
                <a:gd name="connsiteY598" fmla="*/ 720234 h 2340761"/>
                <a:gd name="connsiteX599" fmla="*/ 524032 w 2967861"/>
                <a:gd name="connsiteY599" fmla="*/ 704402 h 2340761"/>
                <a:gd name="connsiteX600" fmla="*/ 516892 w 2967861"/>
                <a:gd name="connsiteY600" fmla="*/ 690742 h 2340761"/>
                <a:gd name="connsiteX601" fmla="*/ 506337 w 2967861"/>
                <a:gd name="connsiteY601" fmla="*/ 680187 h 2340761"/>
                <a:gd name="connsiteX602" fmla="*/ 494850 w 2967861"/>
                <a:gd name="connsiteY602" fmla="*/ 670563 h 2340761"/>
                <a:gd name="connsiteX603" fmla="*/ 501059 w 2967861"/>
                <a:gd name="connsiteY603" fmla="*/ 645106 h 2340761"/>
                <a:gd name="connsiteX604" fmla="*/ 509441 w 2967861"/>
                <a:gd name="connsiteY604" fmla="*/ 622754 h 2340761"/>
                <a:gd name="connsiteX605" fmla="*/ 523101 w 2967861"/>
                <a:gd name="connsiteY605" fmla="*/ 603817 h 2340761"/>
                <a:gd name="connsiteX606" fmla="*/ 537692 w 2967861"/>
                <a:gd name="connsiteY606" fmla="*/ 587984 h 2340761"/>
                <a:gd name="connsiteX607" fmla="*/ 550110 w 2967861"/>
                <a:gd name="connsiteY607" fmla="*/ 570910 h 2340761"/>
                <a:gd name="connsiteX608" fmla="*/ 559423 w 2967861"/>
                <a:gd name="connsiteY608" fmla="*/ 550731 h 2340761"/>
                <a:gd name="connsiteX609" fmla="*/ 564701 w 2967861"/>
                <a:gd name="connsiteY609" fmla="*/ 524343 h 2340761"/>
                <a:gd name="connsiteX610" fmla="*/ 581465 w 2967861"/>
                <a:gd name="connsiteY610" fmla="*/ 523412 h 2340761"/>
                <a:gd name="connsiteX611" fmla="*/ 595125 w 2967861"/>
                <a:gd name="connsiteY611" fmla="*/ 521238 h 2340761"/>
                <a:gd name="connsiteX612" fmla="*/ 601334 w 2967861"/>
                <a:gd name="connsiteY612" fmla="*/ 526516 h 2340761"/>
                <a:gd name="connsiteX613" fmla="*/ 606611 w 2967861"/>
                <a:gd name="connsiteY613" fmla="*/ 531794 h 2340761"/>
                <a:gd name="connsiteX614" fmla="*/ 611889 w 2967861"/>
                <a:gd name="connsiteY614" fmla="*/ 537071 h 2340761"/>
                <a:gd name="connsiteX615" fmla="*/ 602575 w 2967861"/>
                <a:gd name="connsiteY615" fmla="*/ 554146 h 2340761"/>
                <a:gd name="connsiteX616" fmla="*/ 590157 w 2967861"/>
                <a:gd name="connsiteY616" fmla="*/ 569047 h 2340761"/>
                <a:gd name="connsiteX617" fmla="*/ 575566 w 2967861"/>
                <a:gd name="connsiteY617" fmla="*/ 583949 h 2340761"/>
                <a:gd name="connsiteX618" fmla="*/ 560976 w 2967861"/>
                <a:gd name="connsiteY618" fmla="*/ 596677 h 2340761"/>
                <a:gd name="connsiteX619" fmla="*/ 552593 w 2967861"/>
                <a:gd name="connsiteY619" fmla="*/ 615614 h 2340761"/>
                <a:gd name="connsiteX620" fmla="*/ 550420 w 2967861"/>
                <a:gd name="connsiteY620" fmla="*/ 628342 h 2340761"/>
                <a:gd name="connsiteX621" fmla="*/ 552593 w 2967861"/>
                <a:gd name="connsiteY621" fmla="*/ 643244 h 2340761"/>
                <a:gd name="connsiteX622" fmla="*/ 553525 w 2967861"/>
                <a:gd name="connsiteY622" fmla="*/ 655972 h 2340761"/>
                <a:gd name="connsiteX623" fmla="*/ 552593 w 2967861"/>
                <a:gd name="connsiteY623" fmla="*/ 667458 h 2340761"/>
                <a:gd name="connsiteX624" fmla="*/ 553525 w 2967861"/>
                <a:gd name="connsiteY624" fmla="*/ 682360 h 2340761"/>
                <a:gd name="connsiteX625" fmla="*/ 557561 w 2967861"/>
                <a:gd name="connsiteY625" fmla="*/ 690742 h 2340761"/>
                <a:gd name="connsiteX626" fmla="*/ 562838 w 2967861"/>
                <a:gd name="connsiteY626" fmla="*/ 698193 h 2340761"/>
                <a:gd name="connsiteX627" fmla="*/ 568116 w 2967861"/>
                <a:gd name="connsiteY627" fmla="*/ 705643 h 2340761"/>
                <a:gd name="connsiteX628" fmla="*/ 572152 w 2967861"/>
                <a:gd name="connsiteY628" fmla="*/ 715267 h 2340761"/>
                <a:gd name="connsiteX629" fmla="*/ 593883 w 2967861"/>
                <a:gd name="connsiteY629" fmla="*/ 712163 h 2340761"/>
                <a:gd name="connsiteX630" fmla="*/ 613751 w 2967861"/>
                <a:gd name="connsiteY630" fmla="*/ 705954 h 2340761"/>
                <a:gd name="connsiteX631" fmla="*/ 631447 w 2967861"/>
                <a:gd name="connsiteY631" fmla="*/ 697572 h 2340761"/>
                <a:gd name="connsiteX632" fmla="*/ 638587 w 2967861"/>
                <a:gd name="connsiteY632" fmla="*/ 697572 h 2340761"/>
                <a:gd name="connsiteX633" fmla="*/ 644796 w 2967861"/>
                <a:gd name="connsiteY633" fmla="*/ 698503 h 2340761"/>
                <a:gd name="connsiteX634" fmla="*/ 647900 w 2967861"/>
                <a:gd name="connsiteY634" fmla="*/ 700676 h 2340761"/>
                <a:gd name="connsiteX635" fmla="*/ 653178 w 2967861"/>
                <a:gd name="connsiteY635" fmla="*/ 702849 h 2340761"/>
                <a:gd name="connsiteX636" fmla="*/ 659387 w 2967861"/>
                <a:gd name="connsiteY636" fmla="*/ 705022 h 2340761"/>
                <a:gd name="connsiteX637" fmla="*/ 652246 w 2967861"/>
                <a:gd name="connsiteY637" fmla="*/ 715578 h 2340761"/>
                <a:gd name="connsiteX638" fmla="*/ 642933 w 2967861"/>
                <a:gd name="connsiteY638" fmla="*/ 719924 h 2340761"/>
                <a:gd name="connsiteX639" fmla="*/ 633620 w 2967861"/>
                <a:gd name="connsiteY639" fmla="*/ 717751 h 2340761"/>
                <a:gd name="connsiteX640" fmla="*/ 621202 w 2967861"/>
                <a:gd name="connsiteY640" fmla="*/ 715578 h 2340761"/>
                <a:gd name="connsiteX641" fmla="*/ 608784 w 2967861"/>
                <a:gd name="connsiteY641" fmla="*/ 715578 h 2340761"/>
                <a:gd name="connsiteX642" fmla="*/ 601644 w 2967861"/>
                <a:gd name="connsiteY642" fmla="*/ 719924 h 2340761"/>
                <a:gd name="connsiteX643" fmla="*/ 595435 w 2967861"/>
                <a:gd name="connsiteY643" fmla="*/ 723028 h 2340761"/>
                <a:gd name="connsiteX644" fmla="*/ 589226 w 2967861"/>
                <a:gd name="connsiteY644" fmla="*/ 727375 h 2340761"/>
                <a:gd name="connsiteX645" fmla="*/ 579913 w 2967861"/>
                <a:gd name="connsiteY645" fmla="*/ 728306 h 2340761"/>
                <a:gd name="connsiteX646" fmla="*/ 583017 w 2967861"/>
                <a:gd name="connsiteY646" fmla="*/ 745380 h 2340761"/>
                <a:gd name="connsiteX647" fmla="*/ 585190 w 2967861"/>
                <a:gd name="connsiteY647" fmla="*/ 755004 h 2340761"/>
                <a:gd name="connsiteX648" fmla="*/ 589226 w 2967861"/>
                <a:gd name="connsiteY648" fmla="*/ 762455 h 2340761"/>
                <a:gd name="connsiteX649" fmla="*/ 590157 w 2967861"/>
                <a:gd name="connsiteY649" fmla="*/ 773010 h 2340761"/>
                <a:gd name="connsiteX650" fmla="*/ 592331 w 2967861"/>
                <a:gd name="connsiteY650" fmla="*/ 790085 h 2340761"/>
                <a:gd name="connsiteX651" fmla="*/ 587053 w 2967861"/>
                <a:gd name="connsiteY651" fmla="*/ 787911 h 2340761"/>
                <a:gd name="connsiteX652" fmla="*/ 581775 w 2967861"/>
                <a:gd name="connsiteY652" fmla="*/ 785738 h 2340761"/>
                <a:gd name="connsiteX653" fmla="*/ 579602 w 2967861"/>
                <a:gd name="connsiteY653" fmla="*/ 784807 h 2340761"/>
                <a:gd name="connsiteX654" fmla="*/ 577429 w 2967861"/>
                <a:gd name="connsiteY654" fmla="*/ 780461 h 2340761"/>
                <a:gd name="connsiteX655" fmla="*/ 575256 w 2967861"/>
                <a:gd name="connsiteY655" fmla="*/ 777356 h 2340761"/>
                <a:gd name="connsiteX656" fmla="*/ 572152 w 2967861"/>
                <a:gd name="connsiteY656" fmla="*/ 773010 h 2340761"/>
                <a:gd name="connsiteX657" fmla="*/ 572152 w 2967861"/>
                <a:gd name="connsiteY657" fmla="*/ 769906 h 2340761"/>
                <a:gd name="connsiteX658" fmla="*/ 566874 w 2967861"/>
                <a:gd name="connsiteY658" fmla="*/ 770837 h 2340761"/>
                <a:gd name="connsiteX659" fmla="*/ 562838 w 2967861"/>
                <a:gd name="connsiteY659" fmla="*/ 773010 h 2340761"/>
                <a:gd name="connsiteX660" fmla="*/ 559734 w 2967861"/>
                <a:gd name="connsiteY660" fmla="*/ 777356 h 2340761"/>
                <a:gd name="connsiteX661" fmla="*/ 555698 w 2967861"/>
                <a:gd name="connsiteY661" fmla="*/ 778288 h 2340761"/>
                <a:gd name="connsiteX662" fmla="*/ 552593 w 2967861"/>
                <a:gd name="connsiteY662" fmla="*/ 782634 h 2340761"/>
                <a:gd name="connsiteX663" fmla="*/ 548558 w 2967861"/>
                <a:gd name="connsiteY663" fmla="*/ 808090 h 2340761"/>
                <a:gd name="connsiteX664" fmla="*/ 548558 w 2967861"/>
                <a:gd name="connsiteY664" fmla="*/ 839756 h 2340761"/>
                <a:gd name="connsiteX665" fmla="*/ 543280 w 2967861"/>
                <a:gd name="connsiteY665" fmla="*/ 841929 h 2340761"/>
                <a:gd name="connsiteX666" fmla="*/ 539244 w 2967861"/>
                <a:gd name="connsiteY666" fmla="*/ 841929 h 2340761"/>
                <a:gd name="connsiteX667" fmla="*/ 536140 w 2967861"/>
                <a:gd name="connsiteY667" fmla="*/ 842860 h 2340761"/>
                <a:gd name="connsiteX668" fmla="*/ 532104 w 2967861"/>
                <a:gd name="connsiteY668" fmla="*/ 847207 h 2340761"/>
                <a:gd name="connsiteX669" fmla="*/ 531173 w 2967861"/>
                <a:gd name="connsiteY669" fmla="*/ 849380 h 2340761"/>
                <a:gd name="connsiteX670" fmla="*/ 528999 w 2967861"/>
                <a:gd name="connsiteY670" fmla="*/ 854657 h 2340761"/>
                <a:gd name="connsiteX671" fmla="*/ 509131 w 2967861"/>
                <a:gd name="connsiteY671" fmla="*/ 850311 h 2340761"/>
                <a:gd name="connsiteX672" fmla="*/ 494540 w 2967861"/>
                <a:gd name="connsiteY672" fmla="*/ 849380 h 2340761"/>
                <a:gd name="connsiteX673" fmla="*/ 485227 w 2967861"/>
                <a:gd name="connsiteY673" fmla="*/ 852484 h 2340761"/>
                <a:gd name="connsiteX674" fmla="*/ 478086 w 2967861"/>
                <a:gd name="connsiteY674" fmla="*/ 856830 h 2340761"/>
                <a:gd name="connsiteX675" fmla="*/ 472809 w 2967861"/>
                <a:gd name="connsiteY675" fmla="*/ 862108 h 2340761"/>
                <a:gd name="connsiteX676" fmla="*/ 463495 w 2967861"/>
                <a:gd name="connsiteY676" fmla="*/ 867386 h 2340761"/>
                <a:gd name="connsiteX677" fmla="*/ 452940 w 2967861"/>
                <a:gd name="connsiteY677" fmla="*/ 871732 h 2340761"/>
                <a:gd name="connsiteX678" fmla="*/ 443627 w 2967861"/>
                <a:gd name="connsiteY678" fmla="*/ 871732 h 2340761"/>
                <a:gd name="connsiteX679" fmla="*/ 436487 w 2967861"/>
                <a:gd name="connsiteY679" fmla="*/ 865523 h 2340761"/>
                <a:gd name="connsiteX680" fmla="*/ 431209 w 2967861"/>
                <a:gd name="connsiteY680" fmla="*/ 862418 h 2340761"/>
                <a:gd name="connsiteX681" fmla="*/ 423138 w 2967861"/>
                <a:gd name="connsiteY681" fmla="*/ 862418 h 2340761"/>
                <a:gd name="connsiteX682" fmla="*/ 411651 w 2967861"/>
                <a:gd name="connsiteY682" fmla="*/ 867696 h 2340761"/>
                <a:gd name="connsiteX683" fmla="*/ 406373 w 2967861"/>
                <a:gd name="connsiteY683" fmla="*/ 864592 h 2340761"/>
                <a:gd name="connsiteX684" fmla="*/ 402338 w 2967861"/>
                <a:gd name="connsiteY684" fmla="*/ 862418 h 2340761"/>
                <a:gd name="connsiteX685" fmla="*/ 401406 w 2967861"/>
                <a:gd name="connsiteY685" fmla="*/ 860245 h 2340761"/>
                <a:gd name="connsiteX686" fmla="*/ 397371 w 2967861"/>
                <a:gd name="connsiteY686" fmla="*/ 858072 h 2340761"/>
                <a:gd name="connsiteX687" fmla="*/ 392093 w 2967861"/>
                <a:gd name="connsiteY687" fmla="*/ 854968 h 2340761"/>
                <a:gd name="connsiteX688" fmla="*/ 392093 w 2967861"/>
                <a:gd name="connsiteY688" fmla="*/ 842239 h 2340761"/>
                <a:gd name="connsiteX689" fmla="*/ 394266 w 2967861"/>
                <a:gd name="connsiteY689" fmla="*/ 825165 h 2340761"/>
                <a:gd name="connsiteX690" fmla="*/ 395197 w 2967861"/>
                <a:gd name="connsiteY690" fmla="*/ 807159 h 2340761"/>
                <a:gd name="connsiteX691" fmla="*/ 397371 w 2967861"/>
                <a:gd name="connsiteY691" fmla="*/ 793500 h 2340761"/>
                <a:gd name="connsiteX692" fmla="*/ 399544 w 2967861"/>
                <a:gd name="connsiteY692" fmla="*/ 786049 h 2340761"/>
                <a:gd name="connsiteX693" fmla="*/ 399544 w 2967861"/>
                <a:gd name="connsiteY693" fmla="*/ 777667 h 2340761"/>
                <a:gd name="connsiteX694" fmla="*/ 387126 w 2967861"/>
                <a:gd name="connsiteY694" fmla="*/ 780771 h 2340761"/>
                <a:gd name="connsiteX695" fmla="*/ 375639 w 2967861"/>
                <a:gd name="connsiteY695" fmla="*/ 785117 h 2340761"/>
                <a:gd name="connsiteX696" fmla="*/ 360117 w 2967861"/>
                <a:gd name="connsiteY696" fmla="*/ 786049 h 2340761"/>
                <a:gd name="connsiteX697" fmla="*/ 361048 w 2967861"/>
                <a:gd name="connsiteY697" fmla="*/ 803123 h 2340761"/>
                <a:gd name="connsiteX698" fmla="*/ 361048 w 2967861"/>
                <a:gd name="connsiteY698" fmla="*/ 823302 h 2340761"/>
                <a:gd name="connsiteX699" fmla="*/ 365084 w 2967861"/>
                <a:gd name="connsiteY699" fmla="*/ 845654 h 2340761"/>
                <a:gd name="connsiteX700" fmla="*/ 372224 w 2967861"/>
                <a:gd name="connsiteY700" fmla="*/ 864592 h 2340761"/>
                <a:gd name="connsiteX701" fmla="*/ 370051 w 2967861"/>
                <a:gd name="connsiteY701" fmla="*/ 865523 h 2340761"/>
                <a:gd name="connsiteX702" fmla="*/ 370051 w 2967861"/>
                <a:gd name="connsiteY702" fmla="*/ 867696 h 2340761"/>
                <a:gd name="connsiteX703" fmla="*/ 370051 w 2967861"/>
                <a:gd name="connsiteY703" fmla="*/ 869869 h 2340761"/>
                <a:gd name="connsiteX704" fmla="*/ 367878 w 2967861"/>
                <a:gd name="connsiteY704" fmla="*/ 872042 h 2340761"/>
                <a:gd name="connsiteX705" fmla="*/ 353287 w 2967861"/>
                <a:gd name="connsiteY705" fmla="*/ 877320 h 2340761"/>
                <a:gd name="connsiteX706" fmla="*/ 337765 w 2967861"/>
                <a:gd name="connsiteY706" fmla="*/ 882597 h 2340761"/>
                <a:gd name="connsiteX707" fmla="*/ 324105 w 2967861"/>
                <a:gd name="connsiteY707" fmla="*/ 887875 h 2340761"/>
                <a:gd name="connsiteX708" fmla="*/ 313550 w 2967861"/>
                <a:gd name="connsiteY708" fmla="*/ 895326 h 2340761"/>
                <a:gd name="connsiteX709" fmla="*/ 308273 w 2967861"/>
                <a:gd name="connsiteY709" fmla="*/ 906812 h 2340761"/>
                <a:gd name="connsiteX710" fmla="*/ 306099 w 2967861"/>
                <a:gd name="connsiteY710" fmla="*/ 917367 h 2340761"/>
                <a:gd name="connsiteX711" fmla="*/ 298959 w 2967861"/>
                <a:gd name="connsiteY711" fmla="*/ 928854 h 2340761"/>
                <a:gd name="connsiteX712" fmla="*/ 264500 w 2967861"/>
                <a:gd name="connsiteY712" fmla="*/ 939409 h 2340761"/>
                <a:gd name="connsiteX713" fmla="*/ 262327 w 2967861"/>
                <a:gd name="connsiteY713" fmla="*/ 943755 h 2340761"/>
                <a:gd name="connsiteX714" fmla="*/ 260154 w 2967861"/>
                <a:gd name="connsiteY714" fmla="*/ 946860 h 2340761"/>
                <a:gd name="connsiteX715" fmla="*/ 260154 w 2967861"/>
                <a:gd name="connsiteY715" fmla="*/ 951206 h 2340761"/>
                <a:gd name="connsiteX716" fmla="*/ 260154 w 2967861"/>
                <a:gd name="connsiteY716" fmla="*/ 954310 h 2340761"/>
                <a:gd name="connsiteX717" fmla="*/ 260154 w 2967861"/>
                <a:gd name="connsiteY717" fmla="*/ 958657 h 2340761"/>
                <a:gd name="connsiteX718" fmla="*/ 259222 w 2967861"/>
                <a:gd name="connsiteY718" fmla="*/ 961761 h 2340761"/>
                <a:gd name="connsiteX719" fmla="*/ 257049 w 2967861"/>
                <a:gd name="connsiteY719" fmla="*/ 963934 h 2340761"/>
                <a:gd name="connsiteX720" fmla="*/ 251771 w 2967861"/>
                <a:gd name="connsiteY720" fmla="*/ 966107 h 2340761"/>
                <a:gd name="connsiteX721" fmla="*/ 247736 w 2967861"/>
                <a:gd name="connsiteY721" fmla="*/ 967039 h 2340761"/>
                <a:gd name="connsiteX722" fmla="*/ 242458 w 2967861"/>
                <a:gd name="connsiteY722" fmla="*/ 969212 h 2340761"/>
                <a:gd name="connsiteX723" fmla="*/ 238422 w 2967861"/>
                <a:gd name="connsiteY723" fmla="*/ 973558 h 2340761"/>
                <a:gd name="connsiteX724" fmla="*/ 235318 w 2967861"/>
                <a:gd name="connsiteY724" fmla="*/ 971385 h 2340761"/>
                <a:gd name="connsiteX725" fmla="*/ 231282 w 2967861"/>
                <a:gd name="connsiteY725" fmla="*/ 969212 h 2340761"/>
                <a:gd name="connsiteX726" fmla="*/ 228178 w 2967861"/>
                <a:gd name="connsiteY726" fmla="*/ 969212 h 2340761"/>
                <a:gd name="connsiteX727" fmla="*/ 226004 w 2967861"/>
                <a:gd name="connsiteY727" fmla="*/ 967039 h 2340761"/>
                <a:gd name="connsiteX728" fmla="*/ 220727 w 2967861"/>
                <a:gd name="connsiteY728" fmla="*/ 966107 h 2340761"/>
                <a:gd name="connsiteX729" fmla="*/ 215449 w 2967861"/>
                <a:gd name="connsiteY729" fmla="*/ 966107 h 2340761"/>
                <a:gd name="connsiteX730" fmla="*/ 215449 w 2967861"/>
                <a:gd name="connsiteY730" fmla="*/ 986286 h 2340761"/>
                <a:gd name="connsiteX731" fmla="*/ 209240 w 2967861"/>
                <a:gd name="connsiteY731" fmla="*/ 986286 h 2340761"/>
                <a:gd name="connsiteX732" fmla="*/ 203963 w 2967861"/>
                <a:gd name="connsiteY732" fmla="*/ 986286 h 2340761"/>
                <a:gd name="connsiteX733" fmla="*/ 198685 w 2967861"/>
                <a:gd name="connsiteY733" fmla="*/ 988459 h 2340761"/>
                <a:gd name="connsiteX734" fmla="*/ 194650 w 2967861"/>
                <a:gd name="connsiteY734" fmla="*/ 989391 h 2340761"/>
                <a:gd name="connsiteX735" fmla="*/ 188441 w 2967861"/>
                <a:gd name="connsiteY735" fmla="*/ 989391 h 2340761"/>
                <a:gd name="connsiteX736" fmla="*/ 184405 w 2967861"/>
                <a:gd name="connsiteY736" fmla="*/ 991564 h 2340761"/>
                <a:gd name="connsiteX737" fmla="*/ 181300 w 2967861"/>
                <a:gd name="connsiteY737" fmla="*/ 991564 h 2340761"/>
                <a:gd name="connsiteX738" fmla="*/ 179127 w 2967861"/>
                <a:gd name="connsiteY738" fmla="*/ 993737 h 2340761"/>
                <a:gd name="connsiteX739" fmla="*/ 175091 w 2967861"/>
                <a:gd name="connsiteY739" fmla="*/ 995910 h 2340761"/>
                <a:gd name="connsiteX740" fmla="*/ 171987 w 2967861"/>
                <a:gd name="connsiteY740" fmla="*/ 996842 h 2340761"/>
                <a:gd name="connsiteX741" fmla="*/ 181300 w 2967861"/>
                <a:gd name="connsiteY741" fmla="*/ 1006465 h 2340761"/>
                <a:gd name="connsiteX742" fmla="*/ 193718 w 2967861"/>
                <a:gd name="connsiteY742" fmla="*/ 1013916 h 2340761"/>
                <a:gd name="connsiteX743" fmla="*/ 206136 w 2967861"/>
                <a:gd name="connsiteY743" fmla="*/ 1018262 h 2340761"/>
                <a:gd name="connsiteX744" fmla="*/ 218554 w 2967861"/>
                <a:gd name="connsiteY744" fmla="*/ 1021367 h 2340761"/>
                <a:gd name="connsiteX745" fmla="*/ 220727 w 2967861"/>
                <a:gd name="connsiteY745" fmla="*/ 1040304 h 2340761"/>
                <a:gd name="connsiteX746" fmla="*/ 222900 w 2967861"/>
                <a:gd name="connsiteY746" fmla="*/ 1056137 h 2340761"/>
                <a:gd name="connsiteX747" fmla="*/ 222900 w 2967861"/>
                <a:gd name="connsiteY747" fmla="*/ 1073211 h 2340761"/>
                <a:gd name="connsiteX748" fmla="*/ 218864 w 2967861"/>
                <a:gd name="connsiteY748" fmla="*/ 1088113 h 2340761"/>
                <a:gd name="connsiteX749" fmla="*/ 218864 w 2967861"/>
                <a:gd name="connsiteY749" fmla="*/ 1090286 h 2340761"/>
                <a:gd name="connsiteX750" fmla="*/ 218864 w 2967861"/>
                <a:gd name="connsiteY750" fmla="*/ 1091217 h 2340761"/>
                <a:gd name="connsiteX751" fmla="*/ 216691 w 2967861"/>
                <a:gd name="connsiteY751" fmla="*/ 1091217 h 2340761"/>
                <a:gd name="connsiteX752" fmla="*/ 216691 w 2967861"/>
                <a:gd name="connsiteY752" fmla="*/ 1093390 h 2340761"/>
                <a:gd name="connsiteX753" fmla="*/ 215760 w 2967861"/>
                <a:gd name="connsiteY753" fmla="*/ 1095563 h 2340761"/>
                <a:gd name="connsiteX754" fmla="*/ 202100 w 2967861"/>
                <a:gd name="connsiteY754" fmla="*/ 1100841 h 2340761"/>
                <a:gd name="connsiteX755" fmla="*/ 184405 w 2967861"/>
                <a:gd name="connsiteY755" fmla="*/ 1105187 h 2340761"/>
                <a:gd name="connsiteX756" fmla="*/ 166709 w 2967861"/>
                <a:gd name="connsiteY756" fmla="*/ 1105187 h 2340761"/>
                <a:gd name="connsiteX757" fmla="*/ 149945 w 2967861"/>
                <a:gd name="connsiteY757" fmla="*/ 1100841 h 2340761"/>
                <a:gd name="connsiteX758" fmla="*/ 135354 w 2967861"/>
                <a:gd name="connsiteY758" fmla="*/ 1095563 h 2340761"/>
                <a:gd name="connsiteX759" fmla="*/ 130077 w 2967861"/>
                <a:gd name="connsiteY759" fmla="*/ 1095563 h 2340761"/>
                <a:gd name="connsiteX760" fmla="*/ 126041 w 2967861"/>
                <a:gd name="connsiteY760" fmla="*/ 1097736 h 2340761"/>
                <a:gd name="connsiteX761" fmla="*/ 122936 w 2967861"/>
                <a:gd name="connsiteY761" fmla="*/ 1097736 h 2340761"/>
                <a:gd name="connsiteX762" fmla="*/ 120763 w 2967861"/>
                <a:gd name="connsiteY762" fmla="*/ 1097736 h 2340761"/>
                <a:gd name="connsiteX763" fmla="*/ 118590 w 2967861"/>
                <a:gd name="connsiteY763" fmla="*/ 1098668 h 2340761"/>
                <a:gd name="connsiteX764" fmla="*/ 116417 w 2967861"/>
                <a:gd name="connsiteY764" fmla="*/ 1103014 h 2340761"/>
                <a:gd name="connsiteX765" fmla="*/ 115796 w 2967861"/>
                <a:gd name="connsiteY765" fmla="*/ 1106739 h 2340761"/>
                <a:gd name="connsiteX766" fmla="*/ 111760 w 2967861"/>
                <a:gd name="connsiteY766" fmla="*/ 1119468 h 2340761"/>
                <a:gd name="connsiteX767" fmla="*/ 111760 w 2967861"/>
                <a:gd name="connsiteY767" fmla="*/ 1140578 h 2340761"/>
                <a:gd name="connsiteX768" fmla="*/ 111760 w 2967861"/>
                <a:gd name="connsiteY768" fmla="*/ 1163861 h 2340761"/>
                <a:gd name="connsiteX769" fmla="*/ 113934 w 2967861"/>
                <a:gd name="connsiteY769" fmla="*/ 1188076 h 2340761"/>
                <a:gd name="connsiteX770" fmla="*/ 116107 w 2967861"/>
                <a:gd name="connsiteY770" fmla="*/ 1208255 h 2340761"/>
                <a:gd name="connsiteX771" fmla="*/ 116107 w 2967861"/>
                <a:gd name="connsiteY771" fmla="*/ 1223157 h 2340761"/>
                <a:gd name="connsiteX772" fmla="*/ 119211 w 2967861"/>
                <a:gd name="connsiteY772" fmla="*/ 1223157 h 2340761"/>
                <a:gd name="connsiteX773" fmla="*/ 119211 w 2967861"/>
                <a:gd name="connsiteY773" fmla="*/ 1228434 h 2340761"/>
                <a:gd name="connsiteX774" fmla="*/ 126351 w 2967861"/>
                <a:gd name="connsiteY774" fmla="*/ 1228434 h 2340761"/>
                <a:gd name="connsiteX775" fmla="*/ 131629 w 2967861"/>
                <a:gd name="connsiteY775" fmla="*/ 1227503 h 2340761"/>
                <a:gd name="connsiteX776" fmla="*/ 135665 w 2967861"/>
                <a:gd name="connsiteY776" fmla="*/ 1227503 h 2340761"/>
                <a:gd name="connsiteX777" fmla="*/ 138769 w 2967861"/>
                <a:gd name="connsiteY777" fmla="*/ 1223157 h 2340761"/>
                <a:gd name="connsiteX778" fmla="*/ 144978 w 2967861"/>
                <a:gd name="connsiteY778" fmla="*/ 1225330 h 2340761"/>
                <a:gd name="connsiteX779" fmla="*/ 148083 w 2967861"/>
                <a:gd name="connsiteY779" fmla="*/ 1225330 h 2340761"/>
                <a:gd name="connsiteX780" fmla="*/ 152118 w 2967861"/>
                <a:gd name="connsiteY780" fmla="*/ 1227503 h 2340761"/>
                <a:gd name="connsiteX781" fmla="*/ 155223 w 2967861"/>
                <a:gd name="connsiteY781" fmla="*/ 1228434 h 2340761"/>
                <a:gd name="connsiteX782" fmla="*/ 157396 w 2967861"/>
                <a:gd name="connsiteY782" fmla="*/ 1230607 h 2340761"/>
                <a:gd name="connsiteX783" fmla="*/ 157396 w 2967861"/>
                <a:gd name="connsiteY783" fmla="*/ 1232780 h 2340761"/>
                <a:gd name="connsiteX784" fmla="*/ 157396 w 2967861"/>
                <a:gd name="connsiteY784" fmla="*/ 1234953 h 2340761"/>
                <a:gd name="connsiteX785" fmla="*/ 159569 w 2967861"/>
                <a:gd name="connsiteY785" fmla="*/ 1234953 h 2340761"/>
                <a:gd name="connsiteX786" fmla="*/ 159569 w 2967861"/>
                <a:gd name="connsiteY786" fmla="*/ 1235885 h 2340761"/>
                <a:gd name="connsiteX787" fmla="*/ 153360 w 2967861"/>
                <a:gd name="connsiteY787" fmla="*/ 1252959 h 2340761"/>
                <a:gd name="connsiteX788" fmla="*/ 142805 w 2967861"/>
                <a:gd name="connsiteY788" fmla="*/ 1265688 h 2340761"/>
                <a:gd name="connsiteX789" fmla="*/ 130387 w 2967861"/>
                <a:gd name="connsiteY789" fmla="*/ 1277174 h 2340761"/>
                <a:gd name="connsiteX790" fmla="*/ 116728 w 2967861"/>
                <a:gd name="connsiteY790" fmla="*/ 1287729 h 2340761"/>
                <a:gd name="connsiteX791" fmla="*/ 104310 w 2967861"/>
                <a:gd name="connsiteY791" fmla="*/ 1299216 h 2340761"/>
                <a:gd name="connsiteX792" fmla="*/ 94996 w 2967861"/>
                <a:gd name="connsiteY792" fmla="*/ 1314117 h 2340761"/>
                <a:gd name="connsiteX793" fmla="*/ 94065 w 2967861"/>
                <a:gd name="connsiteY793" fmla="*/ 1324672 h 2340761"/>
                <a:gd name="connsiteX794" fmla="*/ 94996 w 2967861"/>
                <a:gd name="connsiteY794" fmla="*/ 1337401 h 2340761"/>
                <a:gd name="connsiteX795" fmla="*/ 94996 w 2967861"/>
                <a:gd name="connsiteY795" fmla="*/ 1348887 h 2340761"/>
                <a:gd name="connsiteX796" fmla="*/ 91892 w 2967861"/>
                <a:gd name="connsiteY796" fmla="*/ 1357269 h 2340761"/>
                <a:gd name="connsiteX797" fmla="*/ 77301 w 2967861"/>
                <a:gd name="connsiteY797" fmla="*/ 1366893 h 2340761"/>
                <a:gd name="connsiteX798" fmla="*/ 62710 w 2967861"/>
                <a:gd name="connsiteY798" fmla="*/ 1374344 h 2340761"/>
                <a:gd name="connsiteX799" fmla="*/ 48119 w 2967861"/>
                <a:gd name="connsiteY799" fmla="*/ 1383967 h 2340761"/>
                <a:gd name="connsiteX800" fmla="*/ 35701 w 2967861"/>
                <a:gd name="connsiteY800" fmla="*/ 1394523 h 2340761"/>
                <a:gd name="connsiteX801" fmla="*/ 31666 w 2967861"/>
                <a:gd name="connsiteY801" fmla="*/ 1401973 h 2340761"/>
                <a:gd name="connsiteX802" fmla="*/ 24525 w 2967861"/>
                <a:gd name="connsiteY802" fmla="*/ 1415633 h 2340761"/>
                <a:gd name="connsiteX803" fmla="*/ 17385 w 2967861"/>
                <a:gd name="connsiteY803" fmla="*/ 1431466 h 2340761"/>
                <a:gd name="connsiteX804" fmla="*/ 10245 w 2967861"/>
                <a:gd name="connsiteY804" fmla="*/ 1450403 h 2340761"/>
                <a:gd name="connsiteX805" fmla="*/ 3104 w 2967861"/>
                <a:gd name="connsiteY805" fmla="*/ 1466236 h 2340761"/>
                <a:gd name="connsiteX806" fmla="*/ 0 w 2967861"/>
                <a:gd name="connsiteY806" fmla="*/ 1481137 h 2340761"/>
                <a:gd name="connsiteX807" fmla="*/ 0 w 2967861"/>
                <a:gd name="connsiteY807" fmla="*/ 1492623 h 2340761"/>
                <a:gd name="connsiteX808" fmla="*/ 3104 w 2967861"/>
                <a:gd name="connsiteY808" fmla="*/ 1500074 h 2340761"/>
                <a:gd name="connsiteX809" fmla="*/ 9313 w 2967861"/>
                <a:gd name="connsiteY809" fmla="*/ 1509698 h 2340761"/>
                <a:gd name="connsiteX810" fmla="*/ 12418 w 2967861"/>
                <a:gd name="connsiteY810" fmla="*/ 1518080 h 2340761"/>
                <a:gd name="connsiteX811" fmla="*/ 12418 w 2967861"/>
                <a:gd name="connsiteY811" fmla="*/ 1532981 h 2340761"/>
                <a:gd name="connsiteX812" fmla="*/ 10245 w 2967861"/>
                <a:gd name="connsiteY812" fmla="*/ 1542605 h 2340761"/>
                <a:gd name="connsiteX813" fmla="*/ 7140 w 2967861"/>
                <a:gd name="connsiteY813" fmla="*/ 1555334 h 2340761"/>
                <a:gd name="connsiteX814" fmla="*/ 3104 w 2967861"/>
                <a:gd name="connsiteY814" fmla="*/ 1570235 h 2340761"/>
                <a:gd name="connsiteX815" fmla="*/ 2173 w 2967861"/>
                <a:gd name="connsiteY815" fmla="*/ 1587309 h 2340761"/>
                <a:gd name="connsiteX816" fmla="*/ 5278 w 2967861"/>
                <a:gd name="connsiteY816" fmla="*/ 1597865 h 2340761"/>
                <a:gd name="connsiteX817" fmla="*/ 5278 w 2967861"/>
                <a:gd name="connsiteY817" fmla="*/ 1622079 h 2340761"/>
                <a:gd name="connsiteX818" fmla="*/ 14591 w 2967861"/>
                <a:gd name="connsiteY818" fmla="*/ 1633566 h 2340761"/>
                <a:gd name="connsiteX819" fmla="*/ 29182 w 2967861"/>
                <a:gd name="connsiteY819" fmla="*/ 1646294 h 2340761"/>
                <a:gd name="connsiteX820" fmla="*/ 45946 w 2967861"/>
                <a:gd name="connsiteY820" fmla="*/ 1659022 h 2340761"/>
                <a:gd name="connsiteX821" fmla="*/ 56501 w 2967861"/>
                <a:gd name="connsiteY821" fmla="*/ 1671751 h 2340761"/>
                <a:gd name="connsiteX822" fmla="*/ 65815 w 2967861"/>
                <a:gd name="connsiteY822" fmla="*/ 1695965 h 2340761"/>
                <a:gd name="connsiteX823" fmla="*/ 78232 w 2967861"/>
                <a:gd name="connsiteY823" fmla="*/ 1705589 h 2340761"/>
                <a:gd name="connsiteX824" fmla="*/ 92823 w 2967861"/>
                <a:gd name="connsiteY824" fmla="*/ 1713040 h 2340761"/>
                <a:gd name="connsiteX825" fmla="*/ 107414 w 2967861"/>
                <a:gd name="connsiteY825" fmla="*/ 1720491 h 2340761"/>
                <a:gd name="connsiteX826" fmla="*/ 122005 w 2967861"/>
                <a:gd name="connsiteY826" fmla="*/ 1727941 h 2340761"/>
                <a:gd name="connsiteX827" fmla="*/ 132560 w 2967861"/>
                <a:gd name="connsiteY827" fmla="*/ 1740670 h 2340761"/>
                <a:gd name="connsiteX828" fmla="*/ 139701 w 2967861"/>
                <a:gd name="connsiteY828" fmla="*/ 1738497 h 2340761"/>
                <a:gd name="connsiteX829" fmla="*/ 145910 w 2967861"/>
                <a:gd name="connsiteY829" fmla="*/ 1736323 h 2340761"/>
                <a:gd name="connsiteX830" fmla="*/ 149014 w 2967861"/>
                <a:gd name="connsiteY830" fmla="*/ 1733219 h 2340761"/>
                <a:gd name="connsiteX831" fmla="*/ 153050 w 2967861"/>
                <a:gd name="connsiteY831" fmla="*/ 1731046 h 2340761"/>
                <a:gd name="connsiteX832" fmla="*/ 161432 w 2967861"/>
                <a:gd name="connsiteY832" fmla="*/ 1733219 h 2340761"/>
                <a:gd name="connsiteX833" fmla="*/ 172918 w 2967861"/>
                <a:gd name="connsiteY833" fmla="*/ 1736323 h 2340761"/>
                <a:gd name="connsiteX834" fmla="*/ 185336 w 2967861"/>
                <a:gd name="connsiteY834" fmla="*/ 1736323 h 2340761"/>
                <a:gd name="connsiteX835" fmla="*/ 189372 w 2967861"/>
                <a:gd name="connsiteY835" fmla="*/ 1723595 h 2340761"/>
                <a:gd name="connsiteX836" fmla="*/ 224763 w 2967861"/>
                <a:gd name="connsiteY836" fmla="*/ 1731046 h 2340761"/>
                <a:gd name="connsiteX837" fmla="*/ 239354 w 2967861"/>
                <a:gd name="connsiteY837" fmla="*/ 1725768 h 2340761"/>
                <a:gd name="connsiteX838" fmla="*/ 257980 w 2967861"/>
                <a:gd name="connsiteY838" fmla="*/ 1718318 h 2340761"/>
                <a:gd name="connsiteX839" fmla="*/ 275676 w 2967861"/>
                <a:gd name="connsiteY839" fmla="*/ 1710867 h 2340761"/>
                <a:gd name="connsiteX840" fmla="*/ 290267 w 2967861"/>
                <a:gd name="connsiteY840" fmla="*/ 1713040 h 2340761"/>
                <a:gd name="connsiteX841" fmla="*/ 302685 w 2967861"/>
                <a:gd name="connsiteY841" fmla="*/ 1713971 h 2340761"/>
                <a:gd name="connsiteX842" fmla="*/ 316344 w 2967861"/>
                <a:gd name="connsiteY842" fmla="*/ 1716144 h 2340761"/>
                <a:gd name="connsiteX843" fmla="*/ 336213 w 2967861"/>
                <a:gd name="connsiteY843" fmla="*/ 1747810 h 2340761"/>
                <a:gd name="connsiteX844" fmla="*/ 343353 w 2967861"/>
                <a:gd name="connsiteY844" fmla="*/ 1747810 h 2340761"/>
                <a:gd name="connsiteX845" fmla="*/ 348631 w 2967861"/>
                <a:gd name="connsiteY845" fmla="*/ 1747810 h 2340761"/>
                <a:gd name="connsiteX846" fmla="*/ 353908 w 2967861"/>
                <a:gd name="connsiteY846" fmla="*/ 1745637 h 2340761"/>
                <a:gd name="connsiteX847" fmla="*/ 356081 w 2967861"/>
                <a:gd name="connsiteY847" fmla="*/ 1743464 h 2340761"/>
                <a:gd name="connsiteX848" fmla="*/ 360117 w 2967861"/>
                <a:gd name="connsiteY848" fmla="*/ 1740359 h 2340761"/>
                <a:gd name="connsiteX849" fmla="*/ 367257 w 2967861"/>
                <a:gd name="connsiteY849" fmla="*/ 1742532 h 2340761"/>
                <a:gd name="connsiteX850" fmla="*/ 372535 w 2967861"/>
                <a:gd name="connsiteY850" fmla="*/ 1742532 h 2340761"/>
                <a:gd name="connsiteX851" fmla="*/ 375639 w 2967861"/>
                <a:gd name="connsiteY851" fmla="*/ 1743464 h 2340761"/>
                <a:gd name="connsiteX852" fmla="*/ 379675 w 2967861"/>
                <a:gd name="connsiteY852" fmla="*/ 1747810 h 2340761"/>
                <a:gd name="connsiteX853" fmla="*/ 382780 w 2967861"/>
                <a:gd name="connsiteY853" fmla="*/ 1749983 h 2340761"/>
                <a:gd name="connsiteX854" fmla="*/ 388989 w 2967861"/>
                <a:gd name="connsiteY854" fmla="*/ 1753088 h 2340761"/>
                <a:gd name="connsiteX855" fmla="*/ 382780 w 2967861"/>
                <a:gd name="connsiteY855" fmla="*/ 1775440 h 2340761"/>
                <a:gd name="connsiteX856" fmla="*/ 377502 w 2967861"/>
                <a:gd name="connsiteY856" fmla="*/ 1795619 h 2340761"/>
                <a:gd name="connsiteX857" fmla="*/ 372224 w 2967861"/>
                <a:gd name="connsiteY857" fmla="*/ 1817971 h 2340761"/>
                <a:gd name="connsiteX858" fmla="*/ 388989 w 2967861"/>
                <a:gd name="connsiteY858" fmla="*/ 1835045 h 2340761"/>
                <a:gd name="connsiteX859" fmla="*/ 404511 w 2967861"/>
                <a:gd name="connsiteY859" fmla="*/ 1855224 h 2340761"/>
                <a:gd name="connsiteX860" fmla="*/ 421275 w 2967861"/>
                <a:gd name="connsiteY860" fmla="*/ 1877576 h 2340761"/>
                <a:gd name="connsiteX861" fmla="*/ 431830 w 2967861"/>
                <a:gd name="connsiteY861" fmla="*/ 1899928 h 2340761"/>
                <a:gd name="connsiteX862" fmla="*/ 435866 w 2967861"/>
                <a:gd name="connsiteY862" fmla="*/ 1917003 h 2340761"/>
                <a:gd name="connsiteX863" fmla="*/ 435866 w 2967861"/>
                <a:gd name="connsiteY863" fmla="*/ 1929731 h 2340761"/>
                <a:gd name="connsiteX864" fmla="*/ 438039 w 2967861"/>
                <a:gd name="connsiteY864" fmla="*/ 1942459 h 2340761"/>
                <a:gd name="connsiteX865" fmla="*/ 445179 w 2967861"/>
                <a:gd name="connsiteY865" fmla="*/ 1957361 h 2340761"/>
                <a:gd name="connsiteX866" fmla="*/ 438970 w 2967861"/>
                <a:gd name="connsiteY866" fmla="*/ 1972262 h 2340761"/>
                <a:gd name="connsiteX867" fmla="*/ 431830 w 2967861"/>
                <a:gd name="connsiteY867" fmla="*/ 1989337 h 2340761"/>
                <a:gd name="connsiteX868" fmla="*/ 421275 w 2967861"/>
                <a:gd name="connsiteY868" fmla="*/ 2009516 h 2340761"/>
                <a:gd name="connsiteX869" fmla="*/ 414135 w 2967861"/>
                <a:gd name="connsiteY869" fmla="*/ 2027522 h 2340761"/>
                <a:gd name="connsiteX870" fmla="*/ 410099 w 2967861"/>
                <a:gd name="connsiteY870" fmla="*/ 2048632 h 2340761"/>
                <a:gd name="connsiteX871" fmla="*/ 412272 w 2967861"/>
                <a:gd name="connsiteY871" fmla="*/ 2066638 h 2340761"/>
                <a:gd name="connsiteX872" fmla="*/ 419412 w 2967861"/>
                <a:gd name="connsiteY872" fmla="*/ 2081539 h 2340761"/>
                <a:gd name="connsiteX873" fmla="*/ 430899 w 2967861"/>
                <a:gd name="connsiteY873" fmla="*/ 2096441 h 2340761"/>
                <a:gd name="connsiteX874" fmla="*/ 441454 w 2967861"/>
                <a:gd name="connsiteY874" fmla="*/ 2113515 h 2340761"/>
                <a:gd name="connsiteX875" fmla="*/ 448594 w 2967861"/>
                <a:gd name="connsiteY875" fmla="*/ 2128416 h 2340761"/>
                <a:gd name="connsiteX876" fmla="*/ 448594 w 2967861"/>
                <a:gd name="connsiteY876" fmla="*/ 2133694 h 2340761"/>
                <a:gd name="connsiteX877" fmla="*/ 448594 w 2967861"/>
                <a:gd name="connsiteY877" fmla="*/ 2138972 h 2340761"/>
                <a:gd name="connsiteX878" fmla="*/ 446421 w 2967861"/>
                <a:gd name="connsiteY878" fmla="*/ 2143318 h 2340761"/>
                <a:gd name="connsiteX879" fmla="*/ 445490 w 2967861"/>
                <a:gd name="connsiteY879" fmla="*/ 2148595 h 2340761"/>
                <a:gd name="connsiteX880" fmla="*/ 445490 w 2967861"/>
                <a:gd name="connsiteY880" fmla="*/ 2151700 h 2340761"/>
                <a:gd name="connsiteX881" fmla="*/ 445490 w 2967861"/>
                <a:gd name="connsiteY881" fmla="*/ 2156046 h 2340761"/>
                <a:gd name="connsiteX882" fmla="*/ 452630 w 2967861"/>
                <a:gd name="connsiteY882" fmla="*/ 2159151 h 2340761"/>
                <a:gd name="connsiteX883" fmla="*/ 450457 w 2967861"/>
                <a:gd name="connsiteY883" fmla="*/ 2163497 h 2340761"/>
                <a:gd name="connsiteX884" fmla="*/ 448284 w 2967861"/>
                <a:gd name="connsiteY884" fmla="*/ 2166601 h 2340761"/>
                <a:gd name="connsiteX885" fmla="*/ 448284 w 2967861"/>
                <a:gd name="connsiteY885" fmla="*/ 2170948 h 2340761"/>
                <a:gd name="connsiteX886" fmla="*/ 446111 w 2967861"/>
                <a:gd name="connsiteY886" fmla="*/ 2176225 h 2340761"/>
                <a:gd name="connsiteX887" fmla="*/ 448284 w 2967861"/>
                <a:gd name="connsiteY887" fmla="*/ 2181503 h 2340761"/>
                <a:gd name="connsiteX888" fmla="*/ 450457 w 2967861"/>
                <a:gd name="connsiteY888" fmla="*/ 2181503 h 2340761"/>
                <a:gd name="connsiteX889" fmla="*/ 452630 w 2967861"/>
                <a:gd name="connsiteY889" fmla="*/ 2185849 h 2340761"/>
                <a:gd name="connsiteX890" fmla="*/ 455734 w 2967861"/>
                <a:gd name="connsiteY890" fmla="*/ 2186780 h 2340761"/>
                <a:gd name="connsiteX891" fmla="*/ 459770 w 2967861"/>
                <a:gd name="connsiteY891" fmla="*/ 2191127 h 2340761"/>
                <a:gd name="connsiteX892" fmla="*/ 459770 w 2967861"/>
                <a:gd name="connsiteY892" fmla="*/ 2193300 h 2340761"/>
                <a:gd name="connsiteX893" fmla="*/ 455734 w 2967861"/>
                <a:gd name="connsiteY893" fmla="*/ 2206028 h 2340761"/>
                <a:gd name="connsiteX894" fmla="*/ 465048 w 2967861"/>
                <a:gd name="connsiteY894" fmla="*/ 2224034 h 2340761"/>
                <a:gd name="connsiteX895" fmla="*/ 479639 w 2967861"/>
                <a:gd name="connsiteY895" fmla="*/ 2242971 h 2340761"/>
                <a:gd name="connsiteX896" fmla="*/ 494230 w 2967861"/>
                <a:gd name="connsiteY896" fmla="*/ 2260046 h 2340761"/>
                <a:gd name="connsiteX897" fmla="*/ 504785 w 2967861"/>
                <a:gd name="connsiteY897" fmla="*/ 2278051 h 2340761"/>
                <a:gd name="connsiteX898" fmla="*/ 506958 w 2967861"/>
                <a:gd name="connsiteY898" fmla="*/ 2290780 h 2340761"/>
                <a:gd name="connsiteX899" fmla="*/ 506958 w 2967861"/>
                <a:gd name="connsiteY899" fmla="*/ 2303508 h 2340761"/>
                <a:gd name="connsiteX900" fmla="*/ 506958 w 2967861"/>
                <a:gd name="connsiteY900" fmla="*/ 2314994 h 2340761"/>
                <a:gd name="connsiteX901" fmla="*/ 509131 w 2967861"/>
                <a:gd name="connsiteY901" fmla="*/ 2324618 h 2340761"/>
                <a:gd name="connsiteX902" fmla="*/ 512236 w 2967861"/>
                <a:gd name="connsiteY902" fmla="*/ 2327723 h 2340761"/>
                <a:gd name="connsiteX903" fmla="*/ 516271 w 2967861"/>
                <a:gd name="connsiteY903" fmla="*/ 2333000 h 2340761"/>
                <a:gd name="connsiteX904" fmla="*/ 519376 w 2967861"/>
                <a:gd name="connsiteY904" fmla="*/ 2335173 h 2340761"/>
                <a:gd name="connsiteX905" fmla="*/ 523411 w 2967861"/>
                <a:gd name="connsiteY905" fmla="*/ 2339520 h 2340761"/>
                <a:gd name="connsiteX906" fmla="*/ 528689 w 2967861"/>
                <a:gd name="connsiteY906" fmla="*/ 2342624 h 2340761"/>
                <a:gd name="connsiteX907" fmla="*/ 553835 w 2967861"/>
                <a:gd name="connsiteY907" fmla="*/ 2337347 h 2340761"/>
                <a:gd name="connsiteX908" fmla="*/ 582086 w 2967861"/>
                <a:gd name="connsiteY908" fmla="*/ 2332069 h 2340761"/>
                <a:gd name="connsiteX909" fmla="*/ 609095 w 2967861"/>
                <a:gd name="connsiteY909" fmla="*/ 2324618 h 2340761"/>
                <a:gd name="connsiteX910" fmla="*/ 636103 w 2967861"/>
                <a:gd name="connsiteY910" fmla="*/ 2317168 h 2340761"/>
                <a:gd name="connsiteX911" fmla="*/ 657834 w 2967861"/>
                <a:gd name="connsiteY911" fmla="*/ 2303508 h 2340761"/>
                <a:gd name="connsiteX912" fmla="*/ 675530 w 2967861"/>
                <a:gd name="connsiteY912" fmla="*/ 2287675 h 2340761"/>
                <a:gd name="connsiteX913" fmla="*/ 684843 w 2967861"/>
                <a:gd name="connsiteY913" fmla="*/ 2270601 h 2340761"/>
                <a:gd name="connsiteX914" fmla="*/ 691984 w 2967861"/>
                <a:gd name="connsiteY914" fmla="*/ 2253526 h 2340761"/>
                <a:gd name="connsiteX915" fmla="*/ 715888 w 2967861"/>
                <a:gd name="connsiteY915" fmla="*/ 2233347 h 2340761"/>
                <a:gd name="connsiteX916" fmla="*/ 718992 w 2967861"/>
                <a:gd name="connsiteY916" fmla="*/ 2218446 h 2340761"/>
                <a:gd name="connsiteX917" fmla="*/ 721165 w 2967861"/>
                <a:gd name="connsiteY917" fmla="*/ 2203544 h 2340761"/>
                <a:gd name="connsiteX918" fmla="*/ 723339 w 2967861"/>
                <a:gd name="connsiteY918" fmla="*/ 2188643 h 2340761"/>
                <a:gd name="connsiteX919" fmla="*/ 728616 w 2967861"/>
                <a:gd name="connsiteY919" fmla="*/ 2175915 h 2340761"/>
                <a:gd name="connsiteX920" fmla="*/ 748485 w 2967861"/>
                <a:gd name="connsiteY920" fmla="*/ 2171568 h 2340761"/>
                <a:gd name="connsiteX921" fmla="*/ 752520 w 2967861"/>
                <a:gd name="connsiteY921" fmla="*/ 2168464 h 2340761"/>
                <a:gd name="connsiteX922" fmla="*/ 753452 w 2967861"/>
                <a:gd name="connsiteY922" fmla="*/ 2164118 h 2340761"/>
                <a:gd name="connsiteX923" fmla="*/ 757488 w 2967861"/>
                <a:gd name="connsiteY923" fmla="*/ 2161013 h 2340761"/>
                <a:gd name="connsiteX924" fmla="*/ 759661 w 2967861"/>
                <a:gd name="connsiteY924" fmla="*/ 2158840 h 2340761"/>
                <a:gd name="connsiteX925" fmla="*/ 762765 w 2967861"/>
                <a:gd name="connsiteY925" fmla="*/ 2155736 h 2340761"/>
                <a:gd name="connsiteX926" fmla="*/ 768043 w 2967861"/>
                <a:gd name="connsiteY926" fmla="*/ 2151390 h 2340761"/>
                <a:gd name="connsiteX927" fmla="*/ 764938 w 2967861"/>
                <a:gd name="connsiteY927" fmla="*/ 2131211 h 2340761"/>
                <a:gd name="connsiteX928" fmla="*/ 757798 w 2967861"/>
                <a:gd name="connsiteY928" fmla="*/ 2114136 h 2340761"/>
                <a:gd name="connsiteX929" fmla="*/ 748485 w 2967861"/>
                <a:gd name="connsiteY929" fmla="*/ 2103581 h 2340761"/>
                <a:gd name="connsiteX930" fmla="*/ 757798 w 2967861"/>
                <a:gd name="connsiteY930" fmla="*/ 2084644 h 2340761"/>
                <a:gd name="connsiteX931" fmla="*/ 772389 w 2967861"/>
                <a:gd name="connsiteY931" fmla="*/ 2071915 h 2340761"/>
                <a:gd name="connsiteX932" fmla="*/ 790084 w 2967861"/>
                <a:gd name="connsiteY932" fmla="*/ 2062291 h 2340761"/>
                <a:gd name="connsiteX933" fmla="*/ 808711 w 2967861"/>
                <a:gd name="connsiteY933" fmla="*/ 2053909 h 2340761"/>
                <a:gd name="connsiteX934" fmla="*/ 824234 w 2967861"/>
                <a:gd name="connsiteY934" fmla="*/ 2042423 h 2340761"/>
                <a:gd name="connsiteX935" fmla="*/ 835720 w 2967861"/>
                <a:gd name="connsiteY935" fmla="*/ 2019140 h 2340761"/>
                <a:gd name="connsiteX936" fmla="*/ 837893 w 2967861"/>
                <a:gd name="connsiteY936" fmla="*/ 1996787 h 2340761"/>
                <a:gd name="connsiteX937" fmla="*/ 831684 w 2967861"/>
                <a:gd name="connsiteY937" fmla="*/ 1974435 h 2340761"/>
                <a:gd name="connsiteX938" fmla="*/ 824544 w 2967861"/>
                <a:gd name="connsiteY938" fmla="*/ 1952083 h 2340761"/>
                <a:gd name="connsiteX939" fmla="*/ 817404 w 2967861"/>
                <a:gd name="connsiteY939" fmla="*/ 1931904 h 2340761"/>
                <a:gd name="connsiteX940" fmla="*/ 810263 w 2967861"/>
                <a:gd name="connsiteY940" fmla="*/ 1909552 h 2340761"/>
                <a:gd name="connsiteX941" fmla="*/ 807159 w 2967861"/>
                <a:gd name="connsiteY941" fmla="*/ 1887200 h 2340761"/>
                <a:gd name="connsiteX942" fmla="*/ 812437 w 2967861"/>
                <a:gd name="connsiteY942" fmla="*/ 1862985 h 2340761"/>
                <a:gd name="connsiteX943" fmla="*/ 827027 w 2967861"/>
                <a:gd name="connsiteY943" fmla="*/ 1837529 h 2340761"/>
                <a:gd name="connsiteX944" fmla="*/ 845654 w 2967861"/>
                <a:gd name="connsiteY944" fmla="*/ 1815177 h 2340761"/>
                <a:gd name="connsiteX945" fmla="*/ 867385 w 2967861"/>
                <a:gd name="connsiteY945" fmla="*/ 1794066 h 2340761"/>
                <a:gd name="connsiteX946" fmla="*/ 890358 w 2967861"/>
                <a:gd name="connsiteY946" fmla="*/ 1776060 h 2340761"/>
                <a:gd name="connsiteX947" fmla="*/ 912090 w 2967861"/>
                <a:gd name="connsiteY947" fmla="*/ 1757123 h 2340761"/>
                <a:gd name="connsiteX948" fmla="*/ 931958 w 2967861"/>
                <a:gd name="connsiteY948" fmla="*/ 1736944 h 2340761"/>
                <a:gd name="connsiteX949" fmla="*/ 945618 w 2967861"/>
                <a:gd name="connsiteY949" fmla="*/ 1718938 h 2340761"/>
                <a:gd name="connsiteX950" fmla="*/ 958036 w 2967861"/>
                <a:gd name="connsiteY950" fmla="*/ 1696586 h 2340761"/>
                <a:gd name="connsiteX951" fmla="*/ 968591 w 2967861"/>
                <a:gd name="connsiteY951" fmla="*/ 1674234 h 2340761"/>
                <a:gd name="connsiteX952" fmla="*/ 975731 w 2967861"/>
                <a:gd name="connsiteY952" fmla="*/ 1655297 h 2340761"/>
                <a:gd name="connsiteX953" fmla="*/ 979767 w 2967861"/>
                <a:gd name="connsiteY953" fmla="*/ 1642569 h 2340761"/>
                <a:gd name="connsiteX954" fmla="*/ 979767 w 2967861"/>
                <a:gd name="connsiteY954" fmla="*/ 1631393 h 2340761"/>
                <a:gd name="connsiteX955" fmla="*/ 985044 w 2967861"/>
                <a:gd name="connsiteY955" fmla="*/ 1621769 h 2340761"/>
                <a:gd name="connsiteX956" fmla="*/ 985044 w 2967861"/>
                <a:gd name="connsiteY956" fmla="*/ 1618665 h 2340761"/>
                <a:gd name="connsiteX957" fmla="*/ 963313 w 2967861"/>
                <a:gd name="connsiteY957" fmla="*/ 1621769 h 2340761"/>
                <a:gd name="connsiteX958" fmla="*/ 939409 w 2967861"/>
                <a:gd name="connsiteY958" fmla="*/ 1627046 h 2340761"/>
                <a:gd name="connsiteX959" fmla="*/ 914263 w 2967861"/>
                <a:gd name="connsiteY959" fmla="*/ 1633255 h 2340761"/>
                <a:gd name="connsiteX960" fmla="*/ 895636 w 2967861"/>
                <a:gd name="connsiteY960" fmla="*/ 1641637 h 2340761"/>
                <a:gd name="connsiteX961" fmla="*/ 880114 w 2967861"/>
                <a:gd name="connsiteY961" fmla="*/ 1640706 h 2340761"/>
                <a:gd name="connsiteX962" fmla="*/ 874836 w 2967861"/>
                <a:gd name="connsiteY962" fmla="*/ 1634497 h 2340761"/>
                <a:gd name="connsiteX963" fmla="*/ 872663 w 2967861"/>
                <a:gd name="connsiteY963" fmla="*/ 1629220 h 2340761"/>
                <a:gd name="connsiteX964" fmla="*/ 872663 w 2967861"/>
                <a:gd name="connsiteY964" fmla="*/ 1623942 h 2340761"/>
                <a:gd name="connsiteX965" fmla="*/ 872663 w 2967861"/>
                <a:gd name="connsiteY965" fmla="*/ 1616491 h 2340761"/>
                <a:gd name="connsiteX966" fmla="*/ 868627 w 2967861"/>
                <a:gd name="connsiteY966" fmla="*/ 1611214 h 2340761"/>
                <a:gd name="connsiteX967" fmla="*/ 854036 w 2967861"/>
                <a:gd name="connsiteY967" fmla="*/ 1599727 h 2340761"/>
                <a:gd name="connsiteX968" fmla="*/ 836341 w 2967861"/>
                <a:gd name="connsiteY968" fmla="*/ 1589172 h 2340761"/>
                <a:gd name="connsiteX969" fmla="*/ 819577 w 2967861"/>
                <a:gd name="connsiteY969" fmla="*/ 1577686 h 2340761"/>
                <a:gd name="connsiteX970" fmla="*/ 809022 w 2967861"/>
                <a:gd name="connsiteY970" fmla="*/ 1564957 h 2340761"/>
                <a:gd name="connsiteX971" fmla="*/ 804986 w 2967861"/>
                <a:gd name="connsiteY971" fmla="*/ 1553471 h 2340761"/>
                <a:gd name="connsiteX972" fmla="*/ 802813 w 2967861"/>
                <a:gd name="connsiteY972" fmla="*/ 1545089 h 2340761"/>
                <a:gd name="connsiteX973" fmla="*/ 799708 w 2967861"/>
                <a:gd name="connsiteY973" fmla="*/ 1533602 h 2340761"/>
                <a:gd name="connsiteX974" fmla="*/ 797535 w 2967861"/>
                <a:gd name="connsiteY974" fmla="*/ 1530498 h 2340761"/>
                <a:gd name="connsiteX975" fmla="*/ 792258 w 2967861"/>
                <a:gd name="connsiteY975" fmla="*/ 1526152 h 2340761"/>
                <a:gd name="connsiteX976" fmla="*/ 786980 w 2967861"/>
                <a:gd name="connsiteY976" fmla="*/ 1523047 h 2340761"/>
                <a:gd name="connsiteX977" fmla="*/ 782944 w 2967861"/>
                <a:gd name="connsiteY977" fmla="*/ 1517770 h 2340761"/>
                <a:gd name="connsiteX978" fmla="*/ 779840 w 2967861"/>
                <a:gd name="connsiteY978" fmla="*/ 1513423 h 2340761"/>
                <a:gd name="connsiteX979" fmla="*/ 779840 w 2967861"/>
                <a:gd name="connsiteY979" fmla="*/ 1476480 h 2340761"/>
                <a:gd name="connsiteX980" fmla="*/ 777667 w 2967861"/>
                <a:gd name="connsiteY980" fmla="*/ 1471203 h 2340761"/>
                <a:gd name="connsiteX981" fmla="*/ 772389 w 2967861"/>
                <a:gd name="connsiteY981" fmla="*/ 1466856 h 2340761"/>
                <a:gd name="connsiteX982" fmla="*/ 768353 w 2967861"/>
                <a:gd name="connsiteY982" fmla="*/ 1463752 h 2340761"/>
                <a:gd name="connsiteX983" fmla="*/ 763076 w 2967861"/>
                <a:gd name="connsiteY983" fmla="*/ 1459406 h 2340761"/>
                <a:gd name="connsiteX984" fmla="*/ 759971 w 2967861"/>
                <a:gd name="connsiteY984" fmla="*/ 1456301 h 2340761"/>
                <a:gd name="connsiteX985" fmla="*/ 750658 w 2967861"/>
                <a:gd name="connsiteY985" fmla="*/ 1436122 h 2340761"/>
                <a:gd name="connsiteX986" fmla="*/ 743518 w 2967861"/>
                <a:gd name="connsiteY986" fmla="*/ 1415943 h 2340761"/>
                <a:gd name="connsiteX987" fmla="*/ 736377 w 2967861"/>
                <a:gd name="connsiteY987" fmla="*/ 1393591 h 2340761"/>
                <a:gd name="connsiteX988" fmla="*/ 724891 w 2967861"/>
                <a:gd name="connsiteY988" fmla="*/ 1374654 h 2340761"/>
                <a:gd name="connsiteX989" fmla="*/ 712473 w 2967861"/>
                <a:gd name="connsiteY989" fmla="*/ 1357580 h 2340761"/>
                <a:gd name="connsiteX990" fmla="*/ 712473 w 2967861"/>
                <a:gd name="connsiteY990" fmla="*/ 1350129 h 2340761"/>
                <a:gd name="connsiteX991" fmla="*/ 716509 w 2967861"/>
                <a:gd name="connsiteY991" fmla="*/ 1350129 h 2340761"/>
                <a:gd name="connsiteX992" fmla="*/ 719613 w 2967861"/>
                <a:gd name="connsiteY992" fmla="*/ 1357580 h 2340761"/>
                <a:gd name="connsiteX993" fmla="*/ 723649 w 2967861"/>
                <a:gd name="connsiteY993" fmla="*/ 1363788 h 2340761"/>
                <a:gd name="connsiteX994" fmla="*/ 726753 w 2967861"/>
                <a:gd name="connsiteY994" fmla="*/ 1366893 h 2340761"/>
                <a:gd name="connsiteX995" fmla="*/ 730789 w 2967861"/>
                <a:gd name="connsiteY995" fmla="*/ 1369066 h 2340761"/>
                <a:gd name="connsiteX996" fmla="*/ 733894 w 2967861"/>
                <a:gd name="connsiteY996" fmla="*/ 1371239 h 2340761"/>
                <a:gd name="connsiteX997" fmla="*/ 737930 w 2967861"/>
                <a:gd name="connsiteY997" fmla="*/ 1372170 h 2340761"/>
                <a:gd name="connsiteX998" fmla="*/ 738861 w 2967861"/>
                <a:gd name="connsiteY998" fmla="*/ 1376517 h 2340761"/>
                <a:gd name="connsiteX999" fmla="*/ 745070 w 2967861"/>
                <a:gd name="connsiteY999" fmla="*/ 1378690 h 2340761"/>
                <a:gd name="connsiteX1000" fmla="*/ 755625 w 2967861"/>
                <a:gd name="connsiteY1000" fmla="*/ 1386141 h 2340761"/>
                <a:gd name="connsiteX1001" fmla="*/ 762765 w 2967861"/>
                <a:gd name="connsiteY1001" fmla="*/ 1396696 h 2340761"/>
                <a:gd name="connsiteX1002" fmla="*/ 768043 w 2967861"/>
                <a:gd name="connsiteY1002" fmla="*/ 1409424 h 2340761"/>
                <a:gd name="connsiteX1003" fmla="*/ 774252 w 2967861"/>
                <a:gd name="connsiteY1003" fmla="*/ 1423084 h 2340761"/>
                <a:gd name="connsiteX1004" fmla="*/ 779529 w 2967861"/>
                <a:gd name="connsiteY1004" fmla="*/ 1435812 h 2340761"/>
                <a:gd name="connsiteX1005" fmla="*/ 799398 w 2967861"/>
                <a:gd name="connsiteY1005" fmla="*/ 1448540 h 2340761"/>
                <a:gd name="connsiteX1006" fmla="*/ 804675 w 2967861"/>
                <a:gd name="connsiteY1006" fmla="*/ 1459095 h 2340761"/>
                <a:gd name="connsiteX1007" fmla="*/ 806848 w 2967861"/>
                <a:gd name="connsiteY1007" fmla="*/ 1472755 h 2340761"/>
                <a:gd name="connsiteX1008" fmla="*/ 809022 w 2967861"/>
                <a:gd name="connsiteY1008" fmla="*/ 1485483 h 2340761"/>
                <a:gd name="connsiteX1009" fmla="*/ 812126 w 2967861"/>
                <a:gd name="connsiteY1009" fmla="*/ 1496038 h 2340761"/>
                <a:gd name="connsiteX1010" fmla="*/ 824544 w 2967861"/>
                <a:gd name="connsiteY1010" fmla="*/ 1510940 h 2340761"/>
                <a:gd name="connsiteX1011" fmla="*/ 838204 w 2967861"/>
                <a:gd name="connsiteY1011" fmla="*/ 1525841 h 2340761"/>
                <a:gd name="connsiteX1012" fmla="*/ 850621 w 2967861"/>
                <a:gd name="connsiteY1012" fmla="*/ 1542916 h 2340761"/>
                <a:gd name="connsiteX1013" fmla="*/ 859935 w 2967861"/>
                <a:gd name="connsiteY1013" fmla="*/ 1560922 h 2340761"/>
                <a:gd name="connsiteX1014" fmla="*/ 860866 w 2967861"/>
                <a:gd name="connsiteY1014" fmla="*/ 1572408 h 2340761"/>
                <a:gd name="connsiteX1015" fmla="*/ 860866 w 2967861"/>
                <a:gd name="connsiteY1015" fmla="*/ 1582963 h 2340761"/>
                <a:gd name="connsiteX1016" fmla="*/ 863039 w 2967861"/>
                <a:gd name="connsiteY1016" fmla="*/ 1594450 h 2340761"/>
                <a:gd name="connsiteX1017" fmla="*/ 868317 w 2967861"/>
                <a:gd name="connsiteY1017" fmla="*/ 1605005 h 2340761"/>
                <a:gd name="connsiteX1018" fmla="*/ 870490 w 2967861"/>
                <a:gd name="connsiteY1018" fmla="*/ 1609351 h 2340761"/>
                <a:gd name="connsiteX1019" fmla="*/ 872663 w 2967861"/>
                <a:gd name="connsiteY1019" fmla="*/ 1611524 h 2340761"/>
                <a:gd name="connsiteX1020" fmla="*/ 874836 w 2967861"/>
                <a:gd name="connsiteY1020" fmla="*/ 1612456 h 2340761"/>
                <a:gd name="connsiteX1021" fmla="*/ 875767 w 2967861"/>
                <a:gd name="connsiteY1021" fmla="*/ 1612456 h 2340761"/>
                <a:gd name="connsiteX1022" fmla="*/ 879803 w 2967861"/>
                <a:gd name="connsiteY1022" fmla="*/ 1614629 h 2340761"/>
                <a:gd name="connsiteX1023" fmla="*/ 889117 w 2967861"/>
                <a:gd name="connsiteY1023" fmla="*/ 1614629 h 2340761"/>
                <a:gd name="connsiteX1024" fmla="*/ 901534 w 2967861"/>
                <a:gd name="connsiteY1024" fmla="*/ 1611524 h 2340761"/>
                <a:gd name="connsiteX1025" fmla="*/ 913952 w 2967861"/>
                <a:gd name="connsiteY1025" fmla="*/ 1604074 h 2340761"/>
                <a:gd name="connsiteX1026" fmla="*/ 928543 w 2967861"/>
                <a:gd name="connsiteY1026" fmla="*/ 1597865 h 2340761"/>
                <a:gd name="connsiteX1027" fmla="*/ 946239 w 2967861"/>
                <a:gd name="connsiteY1027" fmla="*/ 1592587 h 2340761"/>
                <a:gd name="connsiteX1028" fmla="*/ 963003 w 2967861"/>
                <a:gd name="connsiteY1028" fmla="*/ 1589483 h 2340761"/>
                <a:gd name="connsiteX1029" fmla="*/ 979767 w 2967861"/>
                <a:gd name="connsiteY1029" fmla="*/ 1582032 h 2340761"/>
                <a:gd name="connsiteX1030" fmla="*/ 992185 w 2967861"/>
                <a:gd name="connsiteY1030" fmla="*/ 1572408 h 2340761"/>
                <a:gd name="connsiteX1031" fmla="*/ 1002740 w 2967861"/>
                <a:gd name="connsiteY1031" fmla="*/ 1560922 h 2340761"/>
                <a:gd name="connsiteX1032" fmla="*/ 1016399 w 2967861"/>
                <a:gd name="connsiteY1032" fmla="*/ 1553471 h 2340761"/>
                <a:gd name="connsiteX1033" fmla="*/ 1039372 w 2967861"/>
                <a:gd name="connsiteY1033" fmla="*/ 1553471 h 2340761"/>
                <a:gd name="connsiteX1034" fmla="*/ 1039372 w 2967861"/>
                <a:gd name="connsiteY1034" fmla="*/ 1544468 h 2340761"/>
                <a:gd name="connsiteX1035" fmla="*/ 1057999 w 2967861"/>
                <a:gd name="connsiteY1035" fmla="*/ 1531740 h 2340761"/>
                <a:gd name="connsiteX1036" fmla="*/ 1075694 w 2967861"/>
                <a:gd name="connsiteY1036" fmla="*/ 1520253 h 2340761"/>
                <a:gd name="connsiteX1037" fmla="*/ 1075694 w 2967861"/>
                <a:gd name="connsiteY1037" fmla="*/ 1500074 h 2340761"/>
                <a:gd name="connsiteX1038" fmla="*/ 1089354 w 2967861"/>
                <a:gd name="connsiteY1038" fmla="*/ 1494797 h 2340761"/>
                <a:gd name="connsiteX1039" fmla="*/ 1095563 w 2967861"/>
                <a:gd name="connsiteY1039" fmla="*/ 1487346 h 2340761"/>
                <a:gd name="connsiteX1040" fmla="*/ 1101772 w 2967861"/>
                <a:gd name="connsiteY1040" fmla="*/ 1477722 h 2340761"/>
                <a:gd name="connsiteX1041" fmla="*/ 1108912 w 2967861"/>
                <a:gd name="connsiteY1041" fmla="*/ 1468098 h 2340761"/>
                <a:gd name="connsiteX1042" fmla="*/ 1087181 w 2967861"/>
                <a:gd name="connsiteY1042" fmla="*/ 1450092 h 2340761"/>
                <a:gd name="connsiteX1043" fmla="*/ 1060172 w 2967861"/>
                <a:gd name="connsiteY1043" fmla="*/ 1435191 h 2340761"/>
                <a:gd name="connsiteX1044" fmla="*/ 1057999 w 2967861"/>
                <a:gd name="connsiteY1044" fmla="*/ 1420290 h 2340761"/>
                <a:gd name="connsiteX1045" fmla="*/ 1055826 w 2967861"/>
                <a:gd name="connsiteY1045" fmla="*/ 1401352 h 2340761"/>
                <a:gd name="connsiteX1046" fmla="*/ 1035958 w 2967861"/>
                <a:gd name="connsiteY1046" fmla="*/ 1416254 h 2340761"/>
                <a:gd name="connsiteX1047" fmla="*/ 1019193 w 2967861"/>
                <a:gd name="connsiteY1047" fmla="*/ 1435191 h 2340761"/>
                <a:gd name="connsiteX1048" fmla="*/ 1008638 w 2967861"/>
                <a:gd name="connsiteY1048" fmla="*/ 1435191 h 2340761"/>
                <a:gd name="connsiteX1049" fmla="*/ 999325 w 2967861"/>
                <a:gd name="connsiteY1049" fmla="*/ 1437364 h 2340761"/>
                <a:gd name="connsiteX1050" fmla="*/ 992185 w 2967861"/>
                <a:gd name="connsiteY1050" fmla="*/ 1438295 h 2340761"/>
                <a:gd name="connsiteX1051" fmla="*/ 990011 w 2967861"/>
                <a:gd name="connsiteY1051" fmla="*/ 1433018 h 2340761"/>
                <a:gd name="connsiteX1052" fmla="*/ 989080 w 2967861"/>
                <a:gd name="connsiteY1052" fmla="*/ 1427740 h 2340761"/>
                <a:gd name="connsiteX1053" fmla="*/ 989080 w 2967861"/>
                <a:gd name="connsiteY1053" fmla="*/ 1422463 h 2340761"/>
                <a:gd name="connsiteX1054" fmla="*/ 986907 w 2967861"/>
                <a:gd name="connsiteY1054" fmla="*/ 1416254 h 2340761"/>
                <a:gd name="connsiteX1055" fmla="*/ 984734 w 2967861"/>
                <a:gd name="connsiteY1055" fmla="*/ 1410976 h 2340761"/>
                <a:gd name="connsiteX1056" fmla="*/ 979456 w 2967861"/>
                <a:gd name="connsiteY1056" fmla="*/ 1408803 h 2340761"/>
                <a:gd name="connsiteX1057" fmla="*/ 977283 w 2967861"/>
                <a:gd name="connsiteY1057" fmla="*/ 1408803 h 2340761"/>
                <a:gd name="connsiteX1058" fmla="*/ 975110 w 2967861"/>
                <a:gd name="connsiteY1058" fmla="*/ 1408803 h 2340761"/>
                <a:gd name="connsiteX1059" fmla="*/ 975110 w 2967861"/>
                <a:gd name="connsiteY1059" fmla="*/ 1410976 h 2340761"/>
                <a:gd name="connsiteX1060" fmla="*/ 974179 w 2967861"/>
                <a:gd name="connsiteY1060" fmla="*/ 1413149 h 2340761"/>
                <a:gd name="connsiteX1061" fmla="*/ 972006 w 2967861"/>
                <a:gd name="connsiteY1061" fmla="*/ 1418427 h 2340761"/>
                <a:gd name="connsiteX1062" fmla="*/ 964865 w 2967861"/>
                <a:gd name="connsiteY1062" fmla="*/ 1407872 h 2340761"/>
                <a:gd name="connsiteX1063" fmla="*/ 957725 w 2967861"/>
                <a:gd name="connsiteY1063" fmla="*/ 1392970 h 2340761"/>
                <a:gd name="connsiteX1064" fmla="*/ 948412 w 2967861"/>
                <a:gd name="connsiteY1064" fmla="*/ 1375896 h 2340761"/>
                <a:gd name="connsiteX1065" fmla="*/ 943134 w 2967861"/>
                <a:gd name="connsiteY1065" fmla="*/ 1358821 h 2340761"/>
                <a:gd name="connsiteX1066" fmla="*/ 939098 w 2967861"/>
                <a:gd name="connsiteY1066" fmla="*/ 1343920 h 2340761"/>
                <a:gd name="connsiteX1067" fmla="*/ 946239 w 2967861"/>
                <a:gd name="connsiteY1067" fmla="*/ 1343920 h 2340761"/>
                <a:gd name="connsiteX1068" fmla="*/ 950274 w 2967861"/>
                <a:gd name="connsiteY1068" fmla="*/ 1343920 h 2340761"/>
                <a:gd name="connsiteX1069" fmla="*/ 952448 w 2967861"/>
                <a:gd name="connsiteY1069" fmla="*/ 1343920 h 2340761"/>
                <a:gd name="connsiteX1070" fmla="*/ 953379 w 2967861"/>
                <a:gd name="connsiteY1070" fmla="*/ 1343920 h 2340761"/>
                <a:gd name="connsiteX1071" fmla="*/ 955552 w 2967861"/>
                <a:gd name="connsiteY1071" fmla="*/ 1343920 h 2340761"/>
                <a:gd name="connsiteX1072" fmla="*/ 967039 w 2967861"/>
                <a:gd name="connsiteY1072" fmla="*/ 1353544 h 2340761"/>
                <a:gd name="connsiteX1073" fmla="*/ 972316 w 2967861"/>
                <a:gd name="connsiteY1073" fmla="*/ 1363167 h 2340761"/>
                <a:gd name="connsiteX1074" fmla="*/ 975421 w 2967861"/>
                <a:gd name="connsiteY1074" fmla="*/ 1373723 h 2340761"/>
                <a:gd name="connsiteX1075" fmla="*/ 984734 w 2967861"/>
                <a:gd name="connsiteY1075" fmla="*/ 1381173 h 2340761"/>
                <a:gd name="connsiteX1076" fmla="*/ 997152 w 2967861"/>
                <a:gd name="connsiteY1076" fmla="*/ 1388624 h 2340761"/>
                <a:gd name="connsiteX1077" fmla="*/ 1008638 w 2967861"/>
                <a:gd name="connsiteY1077" fmla="*/ 1393902 h 2340761"/>
                <a:gd name="connsiteX1078" fmla="*/ 1019193 w 2967861"/>
                <a:gd name="connsiteY1078" fmla="*/ 1401352 h 2340761"/>
                <a:gd name="connsiteX1079" fmla="*/ 1031611 w 2967861"/>
                <a:gd name="connsiteY1079" fmla="*/ 1401352 h 2340761"/>
                <a:gd name="connsiteX1080" fmla="*/ 1040925 w 2967861"/>
                <a:gd name="connsiteY1080" fmla="*/ 1400421 h 2340761"/>
                <a:gd name="connsiteX1081" fmla="*/ 1048065 w 2967861"/>
                <a:gd name="connsiteY1081" fmla="*/ 1398248 h 2340761"/>
                <a:gd name="connsiteX1082" fmla="*/ 1059551 w 2967861"/>
                <a:gd name="connsiteY1082" fmla="*/ 1393902 h 2340761"/>
                <a:gd name="connsiteX1083" fmla="*/ 1066692 w 2967861"/>
                <a:gd name="connsiteY1083" fmla="*/ 1407561 h 2340761"/>
                <a:gd name="connsiteX1084" fmla="*/ 1071969 w 2967861"/>
                <a:gd name="connsiteY1084" fmla="*/ 1418116 h 2340761"/>
                <a:gd name="connsiteX1085" fmla="*/ 1102082 w 2967861"/>
                <a:gd name="connsiteY1085" fmla="*/ 1420290 h 2340761"/>
                <a:gd name="connsiteX1086" fmla="*/ 1133438 w 2967861"/>
                <a:gd name="connsiteY1086" fmla="*/ 1422463 h 2340761"/>
                <a:gd name="connsiteX1087" fmla="*/ 1164793 w 2967861"/>
                <a:gd name="connsiteY1087" fmla="*/ 1422463 h 2340761"/>
                <a:gd name="connsiteX1088" fmla="*/ 1194906 w 2967861"/>
                <a:gd name="connsiteY1088" fmla="*/ 1418116 h 2340761"/>
                <a:gd name="connsiteX1089" fmla="*/ 1206392 w 2967861"/>
                <a:gd name="connsiteY1089" fmla="*/ 1429603 h 2340761"/>
                <a:gd name="connsiteX1090" fmla="*/ 1218810 w 2967861"/>
                <a:gd name="connsiteY1090" fmla="*/ 1437985 h 2340761"/>
                <a:gd name="connsiteX1091" fmla="*/ 1231228 w 2967861"/>
                <a:gd name="connsiteY1091" fmla="*/ 1447609 h 2340761"/>
                <a:gd name="connsiteX1092" fmla="*/ 1238368 w 2967861"/>
                <a:gd name="connsiteY1092" fmla="*/ 1458164 h 2340761"/>
                <a:gd name="connsiteX1093" fmla="*/ 1235264 w 2967861"/>
                <a:gd name="connsiteY1093" fmla="*/ 1471824 h 2340761"/>
                <a:gd name="connsiteX1094" fmla="*/ 1238368 w 2967861"/>
                <a:gd name="connsiteY1094" fmla="*/ 1474928 h 2340761"/>
                <a:gd name="connsiteX1095" fmla="*/ 1242404 w 2967861"/>
                <a:gd name="connsiteY1095" fmla="*/ 1479274 h 2340761"/>
                <a:gd name="connsiteX1096" fmla="*/ 1247681 w 2967861"/>
                <a:gd name="connsiteY1096" fmla="*/ 1482379 h 2340761"/>
                <a:gd name="connsiteX1097" fmla="*/ 1251717 w 2967861"/>
                <a:gd name="connsiteY1097" fmla="*/ 1486725 h 2340761"/>
                <a:gd name="connsiteX1098" fmla="*/ 1262273 w 2967861"/>
                <a:gd name="connsiteY1098" fmla="*/ 1487656 h 2340761"/>
                <a:gd name="connsiteX1099" fmla="*/ 1271586 w 2967861"/>
                <a:gd name="connsiteY1099" fmla="*/ 1487656 h 2340761"/>
                <a:gd name="connsiteX1100" fmla="*/ 1284004 w 2967861"/>
                <a:gd name="connsiteY1100" fmla="*/ 1486725 h 2340761"/>
                <a:gd name="connsiteX1101" fmla="*/ 1288039 w 2967861"/>
                <a:gd name="connsiteY1101" fmla="*/ 1524910 h 2340761"/>
                <a:gd name="connsiteX1102" fmla="*/ 1296422 w 2967861"/>
                <a:gd name="connsiteY1102" fmla="*/ 1556575 h 2340761"/>
                <a:gd name="connsiteX1103" fmla="*/ 1308840 w 2967861"/>
                <a:gd name="connsiteY1103" fmla="*/ 1586068 h 2340761"/>
                <a:gd name="connsiteX1104" fmla="*/ 1327466 w 2967861"/>
                <a:gd name="connsiteY1104" fmla="*/ 1613697 h 2340761"/>
                <a:gd name="connsiteX1105" fmla="*/ 1327466 w 2967861"/>
                <a:gd name="connsiteY1105" fmla="*/ 1615870 h 2340761"/>
                <a:gd name="connsiteX1106" fmla="*/ 1325293 w 2967861"/>
                <a:gd name="connsiteY1106" fmla="*/ 1618044 h 2340761"/>
                <a:gd name="connsiteX1107" fmla="*/ 1323120 w 2967861"/>
                <a:gd name="connsiteY1107" fmla="*/ 1621148 h 2340761"/>
                <a:gd name="connsiteX1108" fmla="*/ 1322188 w 2967861"/>
                <a:gd name="connsiteY1108" fmla="*/ 1625494 h 2340761"/>
                <a:gd name="connsiteX1109" fmla="*/ 1323120 w 2967861"/>
                <a:gd name="connsiteY1109" fmla="*/ 1628599 h 2340761"/>
                <a:gd name="connsiteX1110" fmla="*/ 1329329 w 2967861"/>
                <a:gd name="connsiteY1110" fmla="*/ 1645673 h 2340761"/>
                <a:gd name="connsiteX1111" fmla="*/ 1339884 w 2967861"/>
                <a:gd name="connsiteY1111" fmla="*/ 1665852 h 2340761"/>
                <a:gd name="connsiteX1112" fmla="*/ 1351370 w 2967861"/>
                <a:gd name="connsiteY1112" fmla="*/ 1678581 h 2340761"/>
                <a:gd name="connsiteX1113" fmla="*/ 1352302 w 2967861"/>
                <a:gd name="connsiteY1113" fmla="*/ 1680754 h 2340761"/>
                <a:gd name="connsiteX1114" fmla="*/ 1354475 w 2967861"/>
                <a:gd name="connsiteY1114" fmla="*/ 1680754 h 2340761"/>
                <a:gd name="connsiteX1115" fmla="*/ 1356648 w 2967861"/>
                <a:gd name="connsiteY1115" fmla="*/ 1682927 h 2340761"/>
                <a:gd name="connsiteX1116" fmla="*/ 1358821 w 2967861"/>
                <a:gd name="connsiteY1116" fmla="*/ 1682927 h 2340761"/>
                <a:gd name="connsiteX1117" fmla="*/ 1378690 w 2967861"/>
                <a:gd name="connsiteY1117" fmla="*/ 1658712 h 2340761"/>
                <a:gd name="connsiteX1118" fmla="*/ 1391108 w 2967861"/>
                <a:gd name="connsiteY1118" fmla="*/ 1633255 h 2340761"/>
                <a:gd name="connsiteX1119" fmla="*/ 1400421 w 2967861"/>
                <a:gd name="connsiteY1119" fmla="*/ 1601590 h 2340761"/>
                <a:gd name="connsiteX1120" fmla="*/ 1403525 w 2967861"/>
                <a:gd name="connsiteY1120" fmla="*/ 1564647 h 2340761"/>
                <a:gd name="connsiteX1121" fmla="*/ 1415943 w 2967861"/>
                <a:gd name="connsiteY1121" fmla="*/ 1557196 h 2340761"/>
                <a:gd name="connsiteX1122" fmla="*/ 1425257 w 2967861"/>
                <a:gd name="connsiteY1122" fmla="*/ 1547572 h 2340761"/>
                <a:gd name="connsiteX1123" fmla="*/ 1434570 w 2967861"/>
                <a:gd name="connsiteY1123" fmla="*/ 1540122 h 2340761"/>
                <a:gd name="connsiteX1124" fmla="*/ 1451334 w 2967861"/>
                <a:gd name="connsiteY1124" fmla="*/ 1540122 h 2340761"/>
                <a:gd name="connsiteX1125" fmla="*/ 1463752 w 2967861"/>
                <a:gd name="connsiteY1125" fmla="*/ 1507214 h 2340761"/>
                <a:gd name="connsiteX1126" fmla="*/ 1470892 w 2967861"/>
                <a:gd name="connsiteY1126" fmla="*/ 1501937 h 2340761"/>
                <a:gd name="connsiteX1127" fmla="*/ 1478032 w 2967861"/>
                <a:gd name="connsiteY1127" fmla="*/ 1499764 h 2340761"/>
                <a:gd name="connsiteX1128" fmla="*/ 1485172 w 2967861"/>
                <a:gd name="connsiteY1128" fmla="*/ 1499764 h 2340761"/>
                <a:gd name="connsiteX1129" fmla="*/ 1488277 w 2967861"/>
                <a:gd name="connsiteY1129" fmla="*/ 1497591 h 2340761"/>
                <a:gd name="connsiteX1130" fmla="*/ 1493555 w 2967861"/>
                <a:gd name="connsiteY1130" fmla="*/ 1490140 h 2340761"/>
                <a:gd name="connsiteX1131" fmla="*/ 1497590 w 2967861"/>
                <a:gd name="connsiteY1131" fmla="*/ 1475239 h 2340761"/>
                <a:gd name="connsiteX1132" fmla="*/ 1512181 w 2967861"/>
                <a:gd name="connsiteY1132" fmla="*/ 1475239 h 2340761"/>
                <a:gd name="connsiteX1133" fmla="*/ 1526772 w 2967861"/>
                <a:gd name="connsiteY1133" fmla="*/ 1477412 h 2340761"/>
                <a:gd name="connsiteX1134" fmla="*/ 1543536 w 2967861"/>
                <a:gd name="connsiteY1134" fmla="*/ 1475239 h 2340761"/>
                <a:gd name="connsiteX1135" fmla="*/ 1544468 w 2967861"/>
                <a:gd name="connsiteY1135" fmla="*/ 1473065 h 2340761"/>
                <a:gd name="connsiteX1136" fmla="*/ 1546641 w 2967861"/>
                <a:gd name="connsiteY1136" fmla="*/ 1472134 h 2340761"/>
                <a:gd name="connsiteX1137" fmla="*/ 1548814 w 2967861"/>
                <a:gd name="connsiteY1137" fmla="*/ 1467788 h 2340761"/>
                <a:gd name="connsiteX1138" fmla="*/ 1550987 w 2967861"/>
                <a:gd name="connsiteY1138" fmla="*/ 1465615 h 2340761"/>
                <a:gd name="connsiteX1139" fmla="*/ 1554092 w 2967861"/>
                <a:gd name="connsiteY1139" fmla="*/ 1462510 h 2340761"/>
                <a:gd name="connsiteX1140" fmla="*/ 1565578 w 2967861"/>
                <a:gd name="connsiteY1140" fmla="*/ 1480516 h 2340761"/>
                <a:gd name="connsiteX1141" fmla="*/ 1573960 w 2967861"/>
                <a:gd name="connsiteY1141" fmla="*/ 1495418 h 2340761"/>
                <a:gd name="connsiteX1142" fmla="*/ 1585447 w 2967861"/>
                <a:gd name="connsiteY1142" fmla="*/ 1509077 h 2340761"/>
                <a:gd name="connsiteX1143" fmla="*/ 1592587 w 2967861"/>
                <a:gd name="connsiteY1143" fmla="*/ 1523979 h 2340761"/>
                <a:gd name="connsiteX1144" fmla="*/ 1597864 w 2967861"/>
                <a:gd name="connsiteY1144" fmla="*/ 1541984 h 2340761"/>
                <a:gd name="connsiteX1145" fmla="*/ 1597864 w 2967861"/>
                <a:gd name="connsiteY1145" fmla="*/ 1564337 h 2340761"/>
                <a:gd name="connsiteX1146" fmla="*/ 1600037 w 2967861"/>
                <a:gd name="connsiteY1146" fmla="*/ 1566509 h 2340761"/>
                <a:gd name="connsiteX1147" fmla="*/ 1600969 w 2967861"/>
                <a:gd name="connsiteY1147" fmla="*/ 1566509 h 2340761"/>
                <a:gd name="connsiteX1148" fmla="*/ 1600969 w 2967861"/>
                <a:gd name="connsiteY1148" fmla="*/ 1567441 h 2340761"/>
                <a:gd name="connsiteX1149" fmla="*/ 1603142 w 2967861"/>
                <a:gd name="connsiteY1149" fmla="*/ 1567441 h 2340761"/>
                <a:gd name="connsiteX1150" fmla="*/ 1610282 w 2967861"/>
                <a:gd name="connsiteY1150" fmla="*/ 1567441 h 2340761"/>
                <a:gd name="connsiteX1151" fmla="*/ 1617422 w 2967861"/>
                <a:gd name="connsiteY1151" fmla="*/ 1566509 h 2340761"/>
                <a:gd name="connsiteX1152" fmla="*/ 1621458 w 2967861"/>
                <a:gd name="connsiteY1152" fmla="*/ 1564337 h 2340761"/>
                <a:gd name="connsiteX1153" fmla="*/ 1626736 w 2967861"/>
                <a:gd name="connsiteY1153" fmla="*/ 1559990 h 2340761"/>
                <a:gd name="connsiteX1154" fmla="*/ 1629840 w 2967861"/>
                <a:gd name="connsiteY1154" fmla="*/ 1556886 h 2340761"/>
                <a:gd name="connsiteX1155" fmla="*/ 1641327 w 2967861"/>
                <a:gd name="connsiteY1155" fmla="*/ 1569614 h 2340761"/>
                <a:gd name="connsiteX1156" fmla="*/ 1648467 w 2967861"/>
                <a:gd name="connsiteY1156" fmla="*/ 1586688 h 2340761"/>
                <a:gd name="connsiteX1157" fmla="*/ 1650640 w 2967861"/>
                <a:gd name="connsiteY1157" fmla="*/ 1606867 h 2340761"/>
                <a:gd name="connsiteX1158" fmla="*/ 1650640 w 2967861"/>
                <a:gd name="connsiteY1158" fmla="*/ 1629220 h 2340761"/>
                <a:gd name="connsiteX1159" fmla="*/ 1650640 w 2967861"/>
                <a:gd name="connsiteY1159" fmla="*/ 1649399 h 2340761"/>
                <a:gd name="connsiteX1160" fmla="*/ 1650640 w 2967861"/>
                <a:gd name="connsiteY1160" fmla="*/ 1668336 h 2340761"/>
                <a:gd name="connsiteX1161" fmla="*/ 1653745 w 2967861"/>
                <a:gd name="connsiteY1161" fmla="*/ 1683237 h 2340761"/>
                <a:gd name="connsiteX1162" fmla="*/ 1653745 w 2967861"/>
                <a:gd name="connsiteY1162" fmla="*/ 1686342 h 2340761"/>
                <a:gd name="connsiteX1163" fmla="*/ 1663058 w 2967861"/>
                <a:gd name="connsiteY1163" fmla="*/ 1683237 h 2340761"/>
                <a:gd name="connsiteX1164" fmla="*/ 1663058 w 2967861"/>
                <a:gd name="connsiteY1164" fmla="*/ 1686342 h 2340761"/>
                <a:gd name="connsiteX1165" fmla="*/ 1672371 w 2967861"/>
                <a:gd name="connsiteY1165" fmla="*/ 1699070 h 2340761"/>
                <a:gd name="connsiteX1166" fmla="*/ 1677649 w 2967861"/>
                <a:gd name="connsiteY1166" fmla="*/ 1713971 h 2340761"/>
                <a:gd name="connsiteX1167" fmla="*/ 1682927 w 2967861"/>
                <a:gd name="connsiteY1167" fmla="*/ 1728873 h 2340761"/>
                <a:gd name="connsiteX1168" fmla="*/ 1686962 w 2967861"/>
                <a:gd name="connsiteY1168" fmla="*/ 1745947 h 2340761"/>
                <a:gd name="connsiteX1169" fmla="*/ 1693171 w 2967861"/>
                <a:gd name="connsiteY1169" fmla="*/ 1760849 h 2340761"/>
                <a:gd name="connsiteX1170" fmla="*/ 1702485 w 2967861"/>
                <a:gd name="connsiteY1170" fmla="*/ 1768299 h 2340761"/>
                <a:gd name="connsiteX1171" fmla="*/ 1704658 w 2967861"/>
                <a:gd name="connsiteY1171" fmla="*/ 1770472 h 2340761"/>
                <a:gd name="connsiteX1172" fmla="*/ 1715213 w 2967861"/>
                <a:gd name="connsiteY1172" fmla="*/ 1775750 h 2340761"/>
                <a:gd name="connsiteX1173" fmla="*/ 1726699 w 2967861"/>
                <a:gd name="connsiteY1173" fmla="*/ 1785374 h 2340761"/>
                <a:gd name="connsiteX1174" fmla="*/ 1737255 w 2967861"/>
                <a:gd name="connsiteY1174" fmla="*/ 1785374 h 2340761"/>
                <a:gd name="connsiteX1175" fmla="*/ 1736323 w 2967861"/>
                <a:gd name="connsiteY1175" fmla="*/ 1758986 h 2340761"/>
                <a:gd name="connsiteX1176" fmla="*/ 1729183 w 2967861"/>
                <a:gd name="connsiteY1176" fmla="*/ 1733529 h 2340761"/>
                <a:gd name="connsiteX1177" fmla="*/ 1717696 w 2967861"/>
                <a:gd name="connsiteY1177" fmla="*/ 1711177 h 2340761"/>
                <a:gd name="connsiteX1178" fmla="*/ 1703106 w 2967861"/>
                <a:gd name="connsiteY1178" fmla="*/ 1696276 h 2340761"/>
                <a:gd name="connsiteX1179" fmla="*/ 1700001 w 2967861"/>
                <a:gd name="connsiteY1179" fmla="*/ 1694103 h 2340761"/>
                <a:gd name="connsiteX1180" fmla="*/ 1695965 w 2967861"/>
                <a:gd name="connsiteY1180" fmla="*/ 1694103 h 2340761"/>
                <a:gd name="connsiteX1181" fmla="*/ 1692861 w 2967861"/>
                <a:gd name="connsiteY1181" fmla="*/ 1694103 h 2340761"/>
                <a:gd name="connsiteX1182" fmla="*/ 1688825 w 2967861"/>
                <a:gd name="connsiteY1182" fmla="*/ 1694103 h 2340761"/>
                <a:gd name="connsiteX1183" fmla="*/ 1687894 w 2967861"/>
                <a:gd name="connsiteY1183" fmla="*/ 1691930 h 2340761"/>
                <a:gd name="connsiteX1184" fmla="*/ 1681685 w 2967861"/>
                <a:gd name="connsiteY1184" fmla="*/ 1681374 h 2340761"/>
                <a:gd name="connsiteX1185" fmla="*/ 1680753 w 2967861"/>
                <a:gd name="connsiteY1185" fmla="*/ 1671751 h 2340761"/>
                <a:gd name="connsiteX1186" fmla="*/ 1676718 w 2967861"/>
                <a:gd name="connsiteY1186" fmla="*/ 1664300 h 2340761"/>
                <a:gd name="connsiteX1187" fmla="*/ 1667404 w 2967861"/>
                <a:gd name="connsiteY1187" fmla="*/ 1659022 h 2340761"/>
                <a:gd name="connsiteX1188" fmla="*/ 1676718 w 2967861"/>
                <a:gd name="connsiteY1188" fmla="*/ 1634808 h 2340761"/>
                <a:gd name="connsiteX1189" fmla="*/ 1683858 w 2967861"/>
                <a:gd name="connsiteY1189" fmla="*/ 1605315 h 2340761"/>
                <a:gd name="connsiteX1190" fmla="*/ 1700622 w 2967861"/>
                <a:gd name="connsiteY1190" fmla="*/ 1618975 h 2340761"/>
                <a:gd name="connsiteX1191" fmla="*/ 1716144 w 2967861"/>
                <a:gd name="connsiteY1191" fmla="*/ 1631703 h 2340761"/>
                <a:gd name="connsiteX1192" fmla="*/ 1730735 w 2967861"/>
                <a:gd name="connsiteY1192" fmla="*/ 1644431 h 2340761"/>
                <a:gd name="connsiteX1193" fmla="*/ 1742222 w 2967861"/>
                <a:gd name="connsiteY1193" fmla="*/ 1659333 h 2340761"/>
                <a:gd name="connsiteX1194" fmla="*/ 1747499 w 2967861"/>
                <a:gd name="connsiteY1194" fmla="*/ 1679512 h 2340761"/>
                <a:gd name="connsiteX1195" fmla="*/ 1754640 w 2967861"/>
                <a:gd name="connsiteY1195" fmla="*/ 1679512 h 2340761"/>
                <a:gd name="connsiteX1196" fmla="*/ 1815176 w 2967861"/>
                <a:gd name="connsiteY1196" fmla="*/ 1629841 h 2340761"/>
                <a:gd name="connsiteX1197" fmla="*/ 1813003 w 2967861"/>
                <a:gd name="connsiteY1197" fmla="*/ 1600348 h 2340761"/>
                <a:gd name="connsiteX1198" fmla="*/ 1807726 w 2967861"/>
                <a:gd name="connsiteY1198" fmla="*/ 1576133 h 2340761"/>
                <a:gd name="connsiteX1199" fmla="*/ 1796239 w 2967861"/>
                <a:gd name="connsiteY1199" fmla="*/ 1558128 h 2340761"/>
                <a:gd name="connsiteX1200" fmla="*/ 1783822 w 2967861"/>
                <a:gd name="connsiteY1200" fmla="*/ 1541053 h 2340761"/>
                <a:gd name="connsiteX1201" fmla="*/ 1767057 w 2967861"/>
                <a:gd name="connsiteY1201" fmla="*/ 1525220 h 2340761"/>
                <a:gd name="connsiteX1202" fmla="*/ 1769230 w 2967861"/>
                <a:gd name="connsiteY1202" fmla="*/ 1510319 h 2340761"/>
                <a:gd name="connsiteX1203" fmla="*/ 1774508 w 2967861"/>
                <a:gd name="connsiteY1203" fmla="*/ 1500695 h 2340761"/>
                <a:gd name="connsiteX1204" fmla="*/ 1780717 w 2967861"/>
                <a:gd name="connsiteY1204" fmla="*/ 1495418 h 2340761"/>
                <a:gd name="connsiteX1205" fmla="*/ 1787857 w 2967861"/>
                <a:gd name="connsiteY1205" fmla="*/ 1489209 h 2340761"/>
                <a:gd name="connsiteX1206" fmla="*/ 1794066 w 2967861"/>
                <a:gd name="connsiteY1206" fmla="*/ 1480827 h 2340761"/>
                <a:gd name="connsiteX1207" fmla="*/ 1800275 w 2967861"/>
                <a:gd name="connsiteY1207" fmla="*/ 1480827 h 2340761"/>
                <a:gd name="connsiteX1208" fmla="*/ 1805553 w 2967861"/>
                <a:gd name="connsiteY1208" fmla="*/ 1481758 h 2340761"/>
                <a:gd name="connsiteX1209" fmla="*/ 1807726 w 2967861"/>
                <a:gd name="connsiteY1209" fmla="*/ 1481758 h 2340761"/>
                <a:gd name="connsiteX1210" fmla="*/ 1810830 w 2967861"/>
                <a:gd name="connsiteY1210" fmla="*/ 1483931 h 2340761"/>
                <a:gd name="connsiteX1211" fmla="*/ 1813003 w 2967861"/>
                <a:gd name="connsiteY1211" fmla="*/ 1488277 h 2340761"/>
                <a:gd name="connsiteX1212" fmla="*/ 1816108 w 2967861"/>
                <a:gd name="connsiteY1212" fmla="*/ 1493555 h 2340761"/>
                <a:gd name="connsiteX1213" fmla="*/ 1818281 w 2967861"/>
                <a:gd name="connsiteY1213" fmla="*/ 1496659 h 2340761"/>
                <a:gd name="connsiteX1214" fmla="*/ 1816108 w 2967861"/>
                <a:gd name="connsiteY1214" fmla="*/ 1501006 h 2340761"/>
                <a:gd name="connsiteX1215" fmla="*/ 1815176 w 2967861"/>
                <a:gd name="connsiteY1215" fmla="*/ 1504110 h 2340761"/>
                <a:gd name="connsiteX1216" fmla="*/ 1811141 w 2967861"/>
                <a:gd name="connsiteY1216" fmla="*/ 1506283 h 2340761"/>
                <a:gd name="connsiteX1217" fmla="*/ 1808036 w 2967861"/>
                <a:gd name="connsiteY1217" fmla="*/ 1506283 h 2340761"/>
                <a:gd name="connsiteX1218" fmla="*/ 1804000 w 2967861"/>
                <a:gd name="connsiteY1218" fmla="*/ 1508456 h 2340761"/>
                <a:gd name="connsiteX1219" fmla="*/ 1804000 w 2967861"/>
                <a:gd name="connsiteY1219" fmla="*/ 1518080 h 2340761"/>
                <a:gd name="connsiteX1220" fmla="*/ 1804000 w 2967861"/>
                <a:gd name="connsiteY1220" fmla="*/ 1523358 h 2340761"/>
                <a:gd name="connsiteX1221" fmla="*/ 1806173 w 2967861"/>
                <a:gd name="connsiteY1221" fmla="*/ 1528635 h 2340761"/>
                <a:gd name="connsiteX1222" fmla="*/ 1808346 w 2967861"/>
                <a:gd name="connsiteY1222" fmla="*/ 1533913 h 2340761"/>
                <a:gd name="connsiteX1223" fmla="*/ 1811451 w 2967861"/>
                <a:gd name="connsiteY1223" fmla="*/ 1532981 h 2340761"/>
                <a:gd name="connsiteX1224" fmla="*/ 1813624 w 2967861"/>
                <a:gd name="connsiteY1224" fmla="*/ 1532981 h 2340761"/>
                <a:gd name="connsiteX1225" fmla="*/ 1815797 w 2967861"/>
                <a:gd name="connsiteY1225" fmla="*/ 1532981 h 2340761"/>
                <a:gd name="connsiteX1226" fmla="*/ 1816729 w 2967861"/>
                <a:gd name="connsiteY1226" fmla="*/ 1530808 h 2340761"/>
                <a:gd name="connsiteX1227" fmla="*/ 1818902 w 2967861"/>
                <a:gd name="connsiteY1227" fmla="*/ 1530808 h 2340761"/>
                <a:gd name="connsiteX1228" fmla="*/ 1826042 w 2967861"/>
                <a:gd name="connsiteY1228" fmla="*/ 1526462 h 2340761"/>
                <a:gd name="connsiteX1229" fmla="*/ 1830078 w 2967861"/>
                <a:gd name="connsiteY1229" fmla="*/ 1523358 h 2340761"/>
                <a:gd name="connsiteX1230" fmla="*/ 1831009 w 2967861"/>
                <a:gd name="connsiteY1230" fmla="*/ 1521184 h 2340761"/>
                <a:gd name="connsiteX1231" fmla="*/ 1835045 w 2967861"/>
                <a:gd name="connsiteY1231" fmla="*/ 1518080 h 2340761"/>
                <a:gd name="connsiteX1232" fmla="*/ 1838150 w 2967861"/>
                <a:gd name="connsiteY1232" fmla="*/ 1513734 h 2340761"/>
                <a:gd name="connsiteX1233" fmla="*/ 1837218 w 2967861"/>
                <a:gd name="connsiteY1233" fmla="*/ 1508456 h 2340761"/>
                <a:gd name="connsiteX1234" fmla="*/ 1837218 w 2967861"/>
                <a:gd name="connsiteY1234" fmla="*/ 1503179 h 2340761"/>
                <a:gd name="connsiteX1235" fmla="*/ 1835045 w 2967861"/>
                <a:gd name="connsiteY1235" fmla="*/ 1501006 h 2340761"/>
                <a:gd name="connsiteX1236" fmla="*/ 1835045 w 2967861"/>
                <a:gd name="connsiteY1236" fmla="*/ 1498832 h 2340761"/>
                <a:gd name="connsiteX1237" fmla="*/ 1835045 w 2967861"/>
                <a:gd name="connsiteY1237" fmla="*/ 1495728 h 2340761"/>
                <a:gd name="connsiteX1238" fmla="*/ 1835045 w 2967861"/>
                <a:gd name="connsiteY1238" fmla="*/ 1491382 h 2340761"/>
                <a:gd name="connsiteX1239" fmla="*/ 1835045 w 2967861"/>
                <a:gd name="connsiteY1239" fmla="*/ 1483931 h 2340761"/>
                <a:gd name="connsiteX1240" fmla="*/ 1862054 w 2967861"/>
                <a:gd name="connsiteY1240" fmla="*/ 1478653 h 2340761"/>
                <a:gd name="connsiteX1241" fmla="*/ 1891236 w 2967861"/>
                <a:gd name="connsiteY1241" fmla="*/ 1469030 h 2340761"/>
                <a:gd name="connsiteX1242" fmla="*/ 1916382 w 2967861"/>
                <a:gd name="connsiteY1242" fmla="*/ 1458474 h 2340761"/>
                <a:gd name="connsiteX1243" fmla="*/ 1940286 w 2967861"/>
                <a:gd name="connsiteY1243" fmla="*/ 1443573 h 2340761"/>
                <a:gd name="connsiteX1244" fmla="*/ 1958913 w 2967861"/>
                <a:gd name="connsiteY1244" fmla="*/ 1423394 h 2340761"/>
                <a:gd name="connsiteX1245" fmla="*/ 1967295 w 2967861"/>
                <a:gd name="connsiteY1245" fmla="*/ 1408493 h 2340761"/>
                <a:gd name="connsiteX1246" fmla="*/ 1974435 w 2967861"/>
                <a:gd name="connsiteY1246" fmla="*/ 1394833 h 2340761"/>
                <a:gd name="connsiteX1247" fmla="*/ 1981575 w 2967861"/>
                <a:gd name="connsiteY1247" fmla="*/ 1379932 h 2340761"/>
                <a:gd name="connsiteX1248" fmla="*/ 1993993 w 2967861"/>
                <a:gd name="connsiteY1248" fmla="*/ 1371550 h 2340761"/>
                <a:gd name="connsiteX1249" fmla="*/ 1993993 w 2967861"/>
                <a:gd name="connsiteY1249" fmla="*/ 1351992 h 2340761"/>
                <a:gd name="connsiteX1250" fmla="*/ 1993062 w 2967861"/>
                <a:gd name="connsiteY1250" fmla="*/ 1329639 h 2340761"/>
                <a:gd name="connsiteX1251" fmla="*/ 1989026 w 2967861"/>
                <a:gd name="connsiteY1251" fmla="*/ 1309460 h 2340761"/>
                <a:gd name="connsiteX1252" fmla="*/ 1981886 w 2967861"/>
                <a:gd name="connsiteY1252" fmla="*/ 1289281 h 2340761"/>
                <a:gd name="connsiteX1253" fmla="*/ 1973504 w 2967861"/>
                <a:gd name="connsiteY1253" fmla="*/ 1274380 h 2340761"/>
                <a:gd name="connsiteX1254" fmla="*/ 1958913 w 2967861"/>
                <a:gd name="connsiteY1254" fmla="*/ 1264756 h 2340761"/>
                <a:gd name="connsiteX1255" fmla="*/ 1964190 w 2967861"/>
                <a:gd name="connsiteY1255" fmla="*/ 1252028 h 2340761"/>
                <a:gd name="connsiteX1256" fmla="*/ 1969468 w 2967861"/>
                <a:gd name="connsiteY1256" fmla="*/ 1244577 h 2340761"/>
                <a:gd name="connsiteX1257" fmla="*/ 1976608 w 2967861"/>
                <a:gd name="connsiteY1257" fmla="*/ 1237127 h 2340761"/>
                <a:gd name="connsiteX1258" fmla="*/ 1983748 w 2967861"/>
                <a:gd name="connsiteY1258" fmla="*/ 1227503 h 2340761"/>
                <a:gd name="connsiteX1259" fmla="*/ 2003617 w 2967861"/>
                <a:gd name="connsiteY1259" fmla="*/ 1227503 h 2340761"/>
                <a:gd name="connsiteX1260" fmla="*/ 2003617 w 2967861"/>
                <a:gd name="connsiteY1260" fmla="*/ 1214774 h 2340761"/>
                <a:gd name="connsiteX1261" fmla="*/ 1998339 w 2967861"/>
                <a:gd name="connsiteY1261" fmla="*/ 1214774 h 2340761"/>
                <a:gd name="connsiteX1262" fmla="*/ 1987784 w 2967861"/>
                <a:gd name="connsiteY1262" fmla="*/ 1209497 h 2340761"/>
                <a:gd name="connsiteX1263" fmla="*/ 1978471 w 2967861"/>
                <a:gd name="connsiteY1263" fmla="*/ 1209497 h 2340761"/>
                <a:gd name="connsiteX1264" fmla="*/ 1969157 w 2967861"/>
                <a:gd name="connsiteY1264" fmla="*/ 1212601 h 2340761"/>
                <a:gd name="connsiteX1265" fmla="*/ 1958602 w 2967861"/>
                <a:gd name="connsiteY1265" fmla="*/ 1218810 h 2340761"/>
                <a:gd name="connsiteX1266" fmla="*/ 1954567 w 2967861"/>
                <a:gd name="connsiteY1266" fmla="*/ 1212601 h 2340761"/>
                <a:gd name="connsiteX1267" fmla="*/ 1951462 w 2967861"/>
                <a:gd name="connsiteY1267" fmla="*/ 1209497 h 2340761"/>
                <a:gd name="connsiteX1268" fmla="*/ 1947426 w 2967861"/>
                <a:gd name="connsiteY1268" fmla="*/ 1205151 h 2340761"/>
                <a:gd name="connsiteX1269" fmla="*/ 1942149 w 2967861"/>
                <a:gd name="connsiteY1269" fmla="*/ 1202046 h 2340761"/>
                <a:gd name="connsiteX1270" fmla="*/ 1935008 w 2967861"/>
                <a:gd name="connsiteY1270" fmla="*/ 1197700 h 2340761"/>
                <a:gd name="connsiteX1271" fmla="*/ 1942149 w 2967861"/>
                <a:gd name="connsiteY1271" fmla="*/ 1184972 h 2340761"/>
                <a:gd name="connsiteX1272" fmla="*/ 1954567 w 2967861"/>
                <a:gd name="connsiteY1272" fmla="*/ 1174416 h 2340761"/>
                <a:gd name="connsiteX1273" fmla="*/ 1966985 w 2967861"/>
                <a:gd name="connsiteY1273" fmla="*/ 1164793 h 2340761"/>
                <a:gd name="connsiteX1274" fmla="*/ 1978471 w 2967861"/>
                <a:gd name="connsiteY1274" fmla="*/ 1153306 h 2340761"/>
                <a:gd name="connsiteX1275" fmla="*/ 1983748 w 2967861"/>
                <a:gd name="connsiteY1275" fmla="*/ 1155479 h 2340761"/>
                <a:gd name="connsiteX1276" fmla="*/ 1987784 w 2967861"/>
                <a:gd name="connsiteY1276" fmla="*/ 1155479 h 2340761"/>
                <a:gd name="connsiteX1277" fmla="*/ 1990889 w 2967861"/>
                <a:gd name="connsiteY1277" fmla="*/ 1157652 h 2340761"/>
                <a:gd name="connsiteX1278" fmla="*/ 1993993 w 2967861"/>
                <a:gd name="connsiteY1278" fmla="*/ 1157652 h 2340761"/>
                <a:gd name="connsiteX1279" fmla="*/ 1990889 w 2967861"/>
                <a:gd name="connsiteY1279" fmla="*/ 1165103 h 2340761"/>
                <a:gd name="connsiteX1280" fmla="*/ 1988716 w 2967861"/>
                <a:gd name="connsiteY1280" fmla="*/ 1168208 h 2340761"/>
                <a:gd name="connsiteX1281" fmla="*/ 1987784 w 2967861"/>
                <a:gd name="connsiteY1281" fmla="*/ 1174416 h 2340761"/>
                <a:gd name="connsiteX1282" fmla="*/ 1985611 w 2967861"/>
                <a:gd name="connsiteY1282" fmla="*/ 1177521 h 2340761"/>
                <a:gd name="connsiteX1283" fmla="*/ 1983438 w 2967861"/>
                <a:gd name="connsiteY1283" fmla="*/ 1182799 h 2340761"/>
                <a:gd name="connsiteX1284" fmla="*/ 1983438 w 2967861"/>
                <a:gd name="connsiteY1284" fmla="*/ 1187145 h 2340761"/>
                <a:gd name="connsiteX1285" fmla="*/ 1995856 w 2967861"/>
                <a:gd name="connsiteY1285" fmla="*/ 1181867 h 2340761"/>
                <a:gd name="connsiteX1286" fmla="*/ 2010447 w 2967861"/>
                <a:gd name="connsiteY1286" fmla="*/ 1175658 h 2340761"/>
                <a:gd name="connsiteX1287" fmla="*/ 2022865 w 2967861"/>
                <a:gd name="connsiteY1287" fmla="*/ 1172554 h 2340761"/>
                <a:gd name="connsiteX1288" fmla="*/ 2034351 w 2967861"/>
                <a:gd name="connsiteY1288" fmla="*/ 1174727 h 2340761"/>
                <a:gd name="connsiteX1289" fmla="*/ 2043664 w 2967861"/>
                <a:gd name="connsiteY1289" fmla="*/ 1174727 h 2340761"/>
                <a:gd name="connsiteX1290" fmla="*/ 2039629 w 2967861"/>
                <a:gd name="connsiteY1290" fmla="*/ 1182178 h 2340761"/>
                <a:gd name="connsiteX1291" fmla="*/ 2037456 w 2967861"/>
                <a:gd name="connsiteY1291" fmla="*/ 1187455 h 2340761"/>
                <a:gd name="connsiteX1292" fmla="*/ 2034351 w 2967861"/>
                <a:gd name="connsiteY1292" fmla="*/ 1192733 h 2340761"/>
                <a:gd name="connsiteX1293" fmla="*/ 2030315 w 2967861"/>
                <a:gd name="connsiteY1293" fmla="*/ 1198010 h 2340761"/>
                <a:gd name="connsiteX1294" fmla="*/ 2034351 w 2967861"/>
                <a:gd name="connsiteY1294" fmla="*/ 1204219 h 2340761"/>
                <a:gd name="connsiteX1295" fmla="*/ 2037456 w 2967861"/>
                <a:gd name="connsiteY1295" fmla="*/ 1205151 h 2340761"/>
                <a:gd name="connsiteX1296" fmla="*/ 2039629 w 2967861"/>
                <a:gd name="connsiteY1296" fmla="*/ 1207324 h 2340761"/>
                <a:gd name="connsiteX1297" fmla="*/ 2041802 w 2967861"/>
                <a:gd name="connsiteY1297" fmla="*/ 1207324 h 2340761"/>
                <a:gd name="connsiteX1298" fmla="*/ 2044906 w 2967861"/>
                <a:gd name="connsiteY1298" fmla="*/ 1207324 h 2340761"/>
                <a:gd name="connsiteX1299" fmla="*/ 2048942 w 2967861"/>
                <a:gd name="connsiteY1299" fmla="*/ 1207324 h 2340761"/>
                <a:gd name="connsiteX1300" fmla="*/ 2054220 w 2967861"/>
                <a:gd name="connsiteY1300" fmla="*/ 1207324 h 2340761"/>
                <a:gd name="connsiteX1301" fmla="*/ 2054220 w 2967861"/>
                <a:gd name="connsiteY1301" fmla="*/ 1218810 h 2340761"/>
                <a:gd name="connsiteX1302" fmla="*/ 2052046 w 2967861"/>
                <a:gd name="connsiteY1302" fmla="*/ 1233712 h 2340761"/>
                <a:gd name="connsiteX1303" fmla="*/ 2052046 w 2967861"/>
                <a:gd name="connsiteY1303" fmla="*/ 1246440 h 2340761"/>
                <a:gd name="connsiteX1304" fmla="*/ 2054220 w 2967861"/>
                <a:gd name="connsiteY1304" fmla="*/ 1254822 h 2340761"/>
                <a:gd name="connsiteX1305" fmla="*/ 2054220 w 2967861"/>
                <a:gd name="connsiteY1305" fmla="*/ 1264446 h 2340761"/>
                <a:gd name="connsiteX1306" fmla="*/ 2078124 w 2967861"/>
                <a:gd name="connsiteY1306" fmla="*/ 1261341 h 2340761"/>
                <a:gd name="connsiteX1307" fmla="*/ 2092715 w 2967861"/>
                <a:gd name="connsiteY1307" fmla="*/ 1255132 h 2340761"/>
                <a:gd name="connsiteX1308" fmla="*/ 2099855 w 2967861"/>
                <a:gd name="connsiteY1308" fmla="*/ 1247682 h 2340761"/>
                <a:gd name="connsiteX1309" fmla="*/ 2102960 w 2967861"/>
                <a:gd name="connsiteY1309" fmla="*/ 1239300 h 2340761"/>
                <a:gd name="connsiteX1310" fmla="*/ 2100787 w 2967861"/>
                <a:gd name="connsiteY1310" fmla="*/ 1226571 h 2340761"/>
                <a:gd name="connsiteX1311" fmla="*/ 2097682 w 2967861"/>
                <a:gd name="connsiteY1311" fmla="*/ 1215085 h 2340761"/>
                <a:gd name="connsiteX1312" fmla="*/ 2090542 w 2967861"/>
                <a:gd name="connsiteY1312" fmla="*/ 1202357 h 2340761"/>
                <a:gd name="connsiteX1313" fmla="*/ 2085264 w 2967861"/>
                <a:gd name="connsiteY1313" fmla="*/ 1189628 h 2340761"/>
                <a:gd name="connsiteX1314" fmla="*/ 2078124 w 2967861"/>
                <a:gd name="connsiteY1314" fmla="*/ 1178142 h 2340761"/>
                <a:gd name="connsiteX1315" fmla="*/ 2074088 w 2967861"/>
                <a:gd name="connsiteY1315" fmla="*/ 1167587 h 2340761"/>
                <a:gd name="connsiteX1316" fmla="*/ 2078124 w 2967861"/>
                <a:gd name="connsiteY1316" fmla="*/ 1165414 h 2340761"/>
                <a:gd name="connsiteX1317" fmla="*/ 2081228 w 2967861"/>
                <a:gd name="connsiteY1317" fmla="*/ 1165414 h 2340761"/>
                <a:gd name="connsiteX1318" fmla="*/ 2083402 w 2967861"/>
                <a:gd name="connsiteY1318" fmla="*/ 1165414 h 2340761"/>
                <a:gd name="connsiteX1319" fmla="*/ 2085575 w 2967861"/>
                <a:gd name="connsiteY1319" fmla="*/ 1163241 h 2340761"/>
                <a:gd name="connsiteX1320" fmla="*/ 2087748 w 2967861"/>
                <a:gd name="connsiteY1320" fmla="*/ 1163241 h 2340761"/>
                <a:gd name="connsiteX1321" fmla="*/ 2098303 w 2967861"/>
                <a:gd name="connsiteY1321" fmla="*/ 1155790 h 2340761"/>
                <a:gd name="connsiteX1322" fmla="*/ 2105443 w 2967861"/>
                <a:gd name="connsiteY1322" fmla="*/ 1145235 h 2340761"/>
                <a:gd name="connsiteX1323" fmla="*/ 2110721 w 2967861"/>
                <a:gd name="connsiteY1323" fmla="*/ 1133748 h 2340761"/>
                <a:gd name="connsiteX1324" fmla="*/ 2117861 w 2967861"/>
                <a:gd name="connsiteY1324" fmla="*/ 1123193 h 2340761"/>
                <a:gd name="connsiteX1325" fmla="*/ 2127175 w 2967861"/>
                <a:gd name="connsiteY1325" fmla="*/ 1113569 h 2340761"/>
                <a:gd name="connsiteX1326" fmla="*/ 2137730 w 2967861"/>
                <a:gd name="connsiteY1326" fmla="*/ 1111396 h 2340761"/>
                <a:gd name="connsiteX1327" fmla="*/ 2149216 w 2967861"/>
                <a:gd name="connsiteY1327" fmla="*/ 1111396 h 2340761"/>
                <a:gd name="connsiteX1328" fmla="*/ 2161634 w 2967861"/>
                <a:gd name="connsiteY1328" fmla="*/ 1113569 h 2340761"/>
                <a:gd name="connsiteX1329" fmla="*/ 2174052 w 2967861"/>
                <a:gd name="connsiteY1329" fmla="*/ 1110465 h 2340761"/>
                <a:gd name="connsiteX1330" fmla="*/ 2178088 w 2967861"/>
                <a:gd name="connsiteY1330" fmla="*/ 1106118 h 2340761"/>
                <a:gd name="connsiteX1331" fmla="*/ 2185228 w 2967861"/>
                <a:gd name="connsiteY1331" fmla="*/ 1096495 h 2340761"/>
                <a:gd name="connsiteX1332" fmla="*/ 2195783 w 2967861"/>
                <a:gd name="connsiteY1332" fmla="*/ 1083766 h 2340761"/>
                <a:gd name="connsiteX1333" fmla="*/ 2208201 w 2967861"/>
                <a:gd name="connsiteY1333" fmla="*/ 1071038 h 2340761"/>
                <a:gd name="connsiteX1334" fmla="*/ 2219687 w 2967861"/>
                <a:gd name="connsiteY1334" fmla="*/ 1056137 h 2340761"/>
                <a:gd name="connsiteX1335" fmla="*/ 2230242 w 2967861"/>
                <a:gd name="connsiteY1335" fmla="*/ 1043408 h 2340761"/>
                <a:gd name="connsiteX1336" fmla="*/ 2239556 w 2967861"/>
                <a:gd name="connsiteY1336" fmla="*/ 1031922 h 2340761"/>
                <a:gd name="connsiteX1337" fmla="*/ 2243592 w 2967861"/>
                <a:gd name="connsiteY1337" fmla="*/ 1028817 h 2340761"/>
                <a:gd name="connsiteX1338" fmla="*/ 2250732 w 2967861"/>
                <a:gd name="connsiteY1338" fmla="*/ 1011743 h 2340761"/>
                <a:gd name="connsiteX1339" fmla="*/ 2256010 w 2967861"/>
                <a:gd name="connsiteY1339" fmla="*/ 999015 h 2340761"/>
                <a:gd name="connsiteX1340" fmla="*/ 2263150 w 2967861"/>
                <a:gd name="connsiteY1340" fmla="*/ 986286 h 2340761"/>
                <a:gd name="connsiteX1341" fmla="*/ 2273705 w 2967861"/>
                <a:gd name="connsiteY1341" fmla="*/ 974800 h 2340761"/>
                <a:gd name="connsiteX1342" fmla="*/ 2270600 w 2967861"/>
                <a:gd name="connsiteY1342" fmla="*/ 962072 h 2340761"/>
                <a:gd name="connsiteX1343" fmla="*/ 2266565 w 2967861"/>
                <a:gd name="connsiteY1343" fmla="*/ 952448 h 2340761"/>
                <a:gd name="connsiteX1344" fmla="*/ 2263460 w 2967861"/>
                <a:gd name="connsiteY1344" fmla="*/ 942824 h 2340761"/>
                <a:gd name="connsiteX1345" fmla="*/ 2263460 w 2967861"/>
                <a:gd name="connsiteY1345" fmla="*/ 932269 h 2340761"/>
                <a:gd name="connsiteX1346" fmla="*/ 2265633 w 2967861"/>
                <a:gd name="connsiteY1346" fmla="*/ 922645 h 2340761"/>
                <a:gd name="connsiteX1347" fmla="*/ 2270911 w 2967861"/>
                <a:gd name="connsiteY1347" fmla="*/ 917367 h 2340761"/>
                <a:gd name="connsiteX1348" fmla="*/ 2273084 w 2967861"/>
                <a:gd name="connsiteY1348" fmla="*/ 912090 h 2340761"/>
                <a:gd name="connsiteX1349" fmla="*/ 2270911 w 2967861"/>
                <a:gd name="connsiteY1349" fmla="*/ 902466 h 2340761"/>
                <a:gd name="connsiteX1350" fmla="*/ 2266875 w 2967861"/>
                <a:gd name="connsiteY1350" fmla="*/ 887565 h 2340761"/>
                <a:gd name="connsiteX1351" fmla="*/ 2263771 w 2967861"/>
                <a:gd name="connsiteY1351" fmla="*/ 877941 h 2340761"/>
                <a:gd name="connsiteX1352" fmla="*/ 2258493 w 2967861"/>
                <a:gd name="connsiteY1352" fmla="*/ 870490 h 2340761"/>
                <a:gd name="connsiteX1353" fmla="*/ 2251353 w 2967861"/>
                <a:gd name="connsiteY1353" fmla="*/ 862108 h 2340761"/>
                <a:gd name="connsiteX1354" fmla="*/ 2242039 w 2967861"/>
                <a:gd name="connsiteY1354" fmla="*/ 862108 h 2340761"/>
                <a:gd name="connsiteX1355" fmla="*/ 2236762 w 2967861"/>
                <a:gd name="connsiteY1355" fmla="*/ 862108 h 2340761"/>
                <a:gd name="connsiteX1356" fmla="*/ 2230553 w 2967861"/>
                <a:gd name="connsiteY1356" fmla="*/ 863039 h 2340761"/>
                <a:gd name="connsiteX1357" fmla="*/ 2227448 w 2967861"/>
                <a:gd name="connsiteY1357" fmla="*/ 865213 h 2340761"/>
                <a:gd name="connsiteX1358" fmla="*/ 2223413 w 2967861"/>
                <a:gd name="connsiteY1358" fmla="*/ 869559 h 2340761"/>
                <a:gd name="connsiteX1359" fmla="*/ 2216272 w 2967861"/>
                <a:gd name="connsiteY1359" fmla="*/ 867386 h 2340761"/>
                <a:gd name="connsiteX1360" fmla="*/ 2213168 w 2967861"/>
                <a:gd name="connsiteY1360" fmla="*/ 865213 h 2340761"/>
                <a:gd name="connsiteX1361" fmla="*/ 2209132 w 2967861"/>
                <a:gd name="connsiteY1361" fmla="*/ 862108 h 2340761"/>
                <a:gd name="connsiteX1362" fmla="*/ 2208201 w 2967861"/>
                <a:gd name="connsiteY1362" fmla="*/ 857762 h 2340761"/>
                <a:gd name="connsiteX1363" fmla="*/ 2206028 w 2967861"/>
                <a:gd name="connsiteY1363" fmla="*/ 854657 h 2340761"/>
                <a:gd name="connsiteX1364" fmla="*/ 2203854 w 2967861"/>
                <a:gd name="connsiteY1364" fmla="*/ 848448 h 2340761"/>
                <a:gd name="connsiteX1365" fmla="*/ 2188332 w 2967861"/>
                <a:gd name="connsiteY1365" fmla="*/ 848448 h 2340761"/>
                <a:gd name="connsiteX1366" fmla="*/ 2188332 w 2967861"/>
                <a:gd name="connsiteY1366" fmla="*/ 837893 h 2340761"/>
                <a:gd name="connsiteX1367" fmla="*/ 2200750 w 2967861"/>
                <a:gd name="connsiteY1367" fmla="*/ 828269 h 2340761"/>
                <a:gd name="connsiteX1368" fmla="*/ 2206028 w 2967861"/>
                <a:gd name="connsiteY1368" fmla="*/ 820819 h 2340761"/>
                <a:gd name="connsiteX1369" fmla="*/ 2211305 w 2967861"/>
                <a:gd name="connsiteY1369" fmla="*/ 812437 h 2340761"/>
                <a:gd name="connsiteX1370" fmla="*/ 2218446 w 2967861"/>
                <a:gd name="connsiteY1370" fmla="*/ 804986 h 2340761"/>
                <a:gd name="connsiteX1371" fmla="*/ 2247627 w 2967861"/>
                <a:gd name="connsiteY1371" fmla="*/ 795362 h 2340761"/>
                <a:gd name="connsiteX1372" fmla="*/ 2256941 w 2967861"/>
                <a:gd name="connsiteY1372" fmla="*/ 785738 h 2340761"/>
                <a:gd name="connsiteX1373" fmla="*/ 2264081 w 2967861"/>
                <a:gd name="connsiteY1373" fmla="*/ 773010 h 2340761"/>
                <a:gd name="connsiteX1374" fmla="*/ 2271221 w 2967861"/>
                <a:gd name="connsiteY1374" fmla="*/ 760282 h 2340761"/>
                <a:gd name="connsiteX1375" fmla="*/ 2278361 w 2967861"/>
                <a:gd name="connsiteY1375" fmla="*/ 746622 h 2340761"/>
                <a:gd name="connsiteX1376" fmla="*/ 2290779 w 2967861"/>
                <a:gd name="connsiteY1376" fmla="*/ 736067 h 2340761"/>
                <a:gd name="connsiteX1377" fmla="*/ 2305370 w 2967861"/>
                <a:gd name="connsiteY1377" fmla="*/ 726443 h 2340761"/>
                <a:gd name="connsiteX1378" fmla="*/ 2317788 w 2967861"/>
                <a:gd name="connsiteY1378" fmla="*/ 713715 h 2340761"/>
                <a:gd name="connsiteX1379" fmla="*/ 2354110 w 2967861"/>
                <a:gd name="connsiteY1379" fmla="*/ 718993 h 2340761"/>
                <a:gd name="connsiteX1380" fmla="*/ 2363424 w 2967861"/>
                <a:gd name="connsiteY1380" fmla="*/ 730479 h 2340761"/>
                <a:gd name="connsiteX1381" fmla="*/ 2375841 w 2967861"/>
                <a:gd name="connsiteY1381" fmla="*/ 732652 h 2340761"/>
                <a:gd name="connsiteX1382" fmla="*/ 2390432 w 2967861"/>
                <a:gd name="connsiteY1382" fmla="*/ 726443 h 2340761"/>
                <a:gd name="connsiteX1383" fmla="*/ 2407196 w 2967861"/>
                <a:gd name="connsiteY1383" fmla="*/ 723339 h 2340761"/>
                <a:gd name="connsiteX1384" fmla="*/ 2407196 w 2967861"/>
                <a:gd name="connsiteY1384" fmla="*/ 743518 h 2340761"/>
                <a:gd name="connsiteX1385" fmla="*/ 2422719 w 2967861"/>
                <a:gd name="connsiteY1385" fmla="*/ 743518 h 2340761"/>
                <a:gd name="connsiteX1386" fmla="*/ 2439483 w 2967861"/>
                <a:gd name="connsiteY1386" fmla="*/ 741345 h 2340761"/>
                <a:gd name="connsiteX1387" fmla="*/ 2451901 w 2967861"/>
                <a:gd name="connsiteY1387" fmla="*/ 739171 h 2340761"/>
                <a:gd name="connsiteX1388" fmla="*/ 2463387 w 2967861"/>
                <a:gd name="connsiteY1388" fmla="*/ 733894 h 2340761"/>
                <a:gd name="connsiteX1389" fmla="*/ 2463387 w 2967861"/>
                <a:gd name="connsiteY1389" fmla="*/ 730789 h 2340761"/>
                <a:gd name="connsiteX1390" fmla="*/ 2461214 w 2967861"/>
                <a:gd name="connsiteY1390" fmla="*/ 726443 h 2340761"/>
                <a:gd name="connsiteX1391" fmla="*/ 2459041 w 2967861"/>
                <a:gd name="connsiteY1391" fmla="*/ 721166 h 2340761"/>
                <a:gd name="connsiteX1392" fmla="*/ 2458110 w 2967861"/>
                <a:gd name="connsiteY1392" fmla="*/ 718061 h 2340761"/>
                <a:gd name="connsiteX1393" fmla="*/ 2458110 w 2967861"/>
                <a:gd name="connsiteY1393" fmla="*/ 713715 h 2340761"/>
                <a:gd name="connsiteX1394" fmla="*/ 2458110 w 2967861"/>
                <a:gd name="connsiteY1394" fmla="*/ 710610 h 2340761"/>
                <a:gd name="connsiteX1395" fmla="*/ 2463387 w 2967861"/>
                <a:gd name="connsiteY1395" fmla="*/ 700987 h 2340761"/>
                <a:gd name="connsiteX1396" fmla="*/ 2473942 w 2967861"/>
                <a:gd name="connsiteY1396" fmla="*/ 688258 h 2340761"/>
                <a:gd name="connsiteX1397" fmla="*/ 2485429 w 2967861"/>
                <a:gd name="connsiteY1397" fmla="*/ 674599 h 2340761"/>
                <a:gd name="connsiteX1398" fmla="*/ 2497847 w 2967861"/>
                <a:gd name="connsiteY1398" fmla="*/ 664044 h 2340761"/>
                <a:gd name="connsiteX1399" fmla="*/ 2507160 w 2967861"/>
                <a:gd name="connsiteY1399" fmla="*/ 658766 h 2340761"/>
                <a:gd name="connsiteX1400" fmla="*/ 2510265 w 2967861"/>
                <a:gd name="connsiteY1400" fmla="*/ 656593 h 2340761"/>
                <a:gd name="connsiteX1401" fmla="*/ 2515542 w 2967861"/>
                <a:gd name="connsiteY1401" fmla="*/ 658766 h 2340761"/>
                <a:gd name="connsiteX1402" fmla="*/ 2519578 w 2967861"/>
                <a:gd name="connsiteY1402" fmla="*/ 659697 h 2340761"/>
                <a:gd name="connsiteX1403" fmla="*/ 2524855 w 2967861"/>
                <a:gd name="connsiteY1403" fmla="*/ 661871 h 2340761"/>
                <a:gd name="connsiteX1404" fmla="*/ 2530133 w 2967861"/>
                <a:gd name="connsiteY1404" fmla="*/ 666217 h 2340761"/>
                <a:gd name="connsiteX1405" fmla="*/ 2530133 w 2967861"/>
                <a:gd name="connsiteY1405" fmla="*/ 669321 h 2340761"/>
                <a:gd name="connsiteX1406" fmla="*/ 2529202 w 2967861"/>
                <a:gd name="connsiteY1406" fmla="*/ 673667 h 2340761"/>
                <a:gd name="connsiteX1407" fmla="*/ 2529202 w 2967861"/>
                <a:gd name="connsiteY1407" fmla="*/ 674599 h 2340761"/>
                <a:gd name="connsiteX1408" fmla="*/ 2529202 w 2967861"/>
                <a:gd name="connsiteY1408" fmla="*/ 676772 h 2340761"/>
                <a:gd name="connsiteX1409" fmla="*/ 2527028 w 2967861"/>
                <a:gd name="connsiteY1409" fmla="*/ 678945 h 2340761"/>
                <a:gd name="connsiteX1410" fmla="*/ 2527028 w 2967861"/>
                <a:gd name="connsiteY1410" fmla="*/ 684223 h 2340761"/>
                <a:gd name="connsiteX1411" fmla="*/ 2529202 w 2967861"/>
                <a:gd name="connsiteY1411" fmla="*/ 688569 h 2340761"/>
                <a:gd name="connsiteX1412" fmla="*/ 2529202 w 2967861"/>
                <a:gd name="connsiteY1412" fmla="*/ 689500 h 2340761"/>
                <a:gd name="connsiteX1413" fmla="*/ 2530133 w 2967861"/>
                <a:gd name="connsiteY1413" fmla="*/ 695709 h 2340761"/>
                <a:gd name="connsiteX1414" fmla="*/ 2546897 w 2967861"/>
                <a:gd name="connsiteY1414" fmla="*/ 688258 h 2340761"/>
                <a:gd name="connsiteX1415" fmla="*/ 2559315 w 2967861"/>
                <a:gd name="connsiteY1415" fmla="*/ 678635 h 2340761"/>
                <a:gd name="connsiteX1416" fmla="*/ 2568628 w 2967861"/>
                <a:gd name="connsiteY1416" fmla="*/ 665906 h 2340761"/>
                <a:gd name="connsiteX1417" fmla="*/ 2577942 w 2967861"/>
                <a:gd name="connsiteY1417" fmla="*/ 651005 h 2340761"/>
                <a:gd name="connsiteX1418" fmla="*/ 2587255 w 2967861"/>
                <a:gd name="connsiteY1418" fmla="*/ 637345 h 2340761"/>
                <a:gd name="connsiteX1419" fmla="*/ 2588186 w 2967861"/>
                <a:gd name="connsiteY1419" fmla="*/ 636414 h 2340761"/>
                <a:gd name="connsiteX1420" fmla="*/ 2590359 w 2967861"/>
                <a:gd name="connsiteY1420" fmla="*/ 634241 h 2340761"/>
                <a:gd name="connsiteX1421" fmla="*/ 2593464 w 2967861"/>
                <a:gd name="connsiteY1421" fmla="*/ 632068 h 2340761"/>
                <a:gd name="connsiteX1422" fmla="*/ 2595637 w 2967861"/>
                <a:gd name="connsiteY1422" fmla="*/ 634241 h 2340761"/>
                <a:gd name="connsiteX1423" fmla="*/ 2595637 w 2967861"/>
                <a:gd name="connsiteY1423" fmla="*/ 636414 h 2340761"/>
                <a:gd name="connsiteX1424" fmla="*/ 2597810 w 2967861"/>
                <a:gd name="connsiteY1424" fmla="*/ 636414 h 2340761"/>
                <a:gd name="connsiteX1425" fmla="*/ 2597810 w 2967861"/>
                <a:gd name="connsiteY1425" fmla="*/ 637345 h 2340761"/>
                <a:gd name="connsiteX1426" fmla="*/ 2592533 w 2967861"/>
                <a:gd name="connsiteY1426" fmla="*/ 651005 h 2340761"/>
                <a:gd name="connsiteX1427" fmla="*/ 2588497 w 2967861"/>
                <a:gd name="connsiteY1427" fmla="*/ 665906 h 2340761"/>
                <a:gd name="connsiteX1428" fmla="*/ 2583219 w 2967861"/>
                <a:gd name="connsiteY1428" fmla="*/ 678635 h 2340761"/>
                <a:gd name="connsiteX1429" fmla="*/ 2570802 w 2967861"/>
                <a:gd name="connsiteY1429" fmla="*/ 688258 h 2340761"/>
                <a:gd name="connsiteX1430" fmla="*/ 2558384 w 2967861"/>
                <a:gd name="connsiteY1430" fmla="*/ 696640 h 2340761"/>
                <a:gd name="connsiteX1431" fmla="*/ 2546897 w 2967861"/>
                <a:gd name="connsiteY1431" fmla="*/ 706264 h 2340761"/>
                <a:gd name="connsiteX1432" fmla="*/ 2532306 w 2967861"/>
                <a:gd name="connsiteY1432" fmla="*/ 728616 h 2340761"/>
                <a:gd name="connsiteX1433" fmla="*/ 2517715 w 2967861"/>
                <a:gd name="connsiteY1433" fmla="*/ 750968 h 2340761"/>
                <a:gd name="connsiteX1434" fmla="*/ 2510575 w 2967861"/>
                <a:gd name="connsiteY1434" fmla="*/ 758419 h 2340761"/>
                <a:gd name="connsiteX1435" fmla="*/ 2500020 w 2967861"/>
                <a:gd name="connsiteY1435" fmla="*/ 761524 h 2340761"/>
                <a:gd name="connsiteX1436" fmla="*/ 2490706 w 2967861"/>
                <a:gd name="connsiteY1436" fmla="*/ 765870 h 2340761"/>
                <a:gd name="connsiteX1437" fmla="*/ 2483566 w 2967861"/>
                <a:gd name="connsiteY1437" fmla="*/ 771147 h 2340761"/>
                <a:gd name="connsiteX1438" fmla="*/ 2476426 w 2967861"/>
                <a:gd name="connsiteY1438" fmla="*/ 786049 h 2340761"/>
                <a:gd name="connsiteX1439" fmla="*/ 2478599 w 2967861"/>
                <a:gd name="connsiteY1439" fmla="*/ 798777 h 2340761"/>
                <a:gd name="connsiteX1440" fmla="*/ 2483877 w 2967861"/>
                <a:gd name="connsiteY1440" fmla="*/ 808401 h 2340761"/>
                <a:gd name="connsiteX1441" fmla="*/ 2480772 w 2967861"/>
                <a:gd name="connsiteY1441" fmla="*/ 815852 h 2340761"/>
                <a:gd name="connsiteX1442" fmla="*/ 2478599 w 2967861"/>
                <a:gd name="connsiteY1442" fmla="*/ 821129 h 2340761"/>
                <a:gd name="connsiteX1443" fmla="*/ 2473322 w 2967861"/>
                <a:gd name="connsiteY1443" fmla="*/ 825475 h 2340761"/>
                <a:gd name="connsiteX1444" fmla="*/ 2469286 w 2967861"/>
                <a:gd name="connsiteY1444" fmla="*/ 828580 h 2340761"/>
                <a:gd name="connsiteX1445" fmla="*/ 2464008 w 2967861"/>
                <a:gd name="connsiteY1445" fmla="*/ 832926 h 2340761"/>
                <a:gd name="connsiteX1446" fmla="*/ 2461835 w 2967861"/>
                <a:gd name="connsiteY1446" fmla="*/ 865833 h 2340761"/>
                <a:gd name="connsiteX1447" fmla="*/ 2464008 w 2967861"/>
                <a:gd name="connsiteY1447" fmla="*/ 893463 h 2340761"/>
                <a:gd name="connsiteX1448" fmla="*/ 2473322 w 2967861"/>
                <a:gd name="connsiteY1448" fmla="*/ 917678 h 2340761"/>
                <a:gd name="connsiteX1449" fmla="*/ 2487912 w 2967861"/>
                <a:gd name="connsiteY1449" fmla="*/ 937857 h 2340761"/>
                <a:gd name="connsiteX1450" fmla="*/ 2487912 w 2967861"/>
                <a:gd name="connsiteY1450" fmla="*/ 943134 h 2340761"/>
                <a:gd name="connsiteX1451" fmla="*/ 2494121 w 2967861"/>
                <a:gd name="connsiteY1451" fmla="*/ 943134 h 2340761"/>
                <a:gd name="connsiteX1452" fmla="*/ 2498157 w 2967861"/>
                <a:gd name="connsiteY1452" fmla="*/ 922955 h 2340761"/>
                <a:gd name="connsiteX1453" fmla="*/ 2510575 w 2967861"/>
                <a:gd name="connsiteY1453" fmla="*/ 922955 h 2340761"/>
                <a:gd name="connsiteX1454" fmla="*/ 2515852 w 2967861"/>
                <a:gd name="connsiteY1454" fmla="*/ 904950 h 2340761"/>
                <a:gd name="connsiteX1455" fmla="*/ 2522993 w 2967861"/>
                <a:gd name="connsiteY1455" fmla="*/ 890048 h 2340761"/>
                <a:gd name="connsiteX1456" fmla="*/ 2527028 w 2967861"/>
                <a:gd name="connsiteY1456" fmla="*/ 890048 h 2340761"/>
                <a:gd name="connsiteX1457" fmla="*/ 2529202 w 2967861"/>
                <a:gd name="connsiteY1457" fmla="*/ 890048 h 2340761"/>
                <a:gd name="connsiteX1458" fmla="*/ 2530133 w 2967861"/>
                <a:gd name="connsiteY1458" fmla="*/ 890048 h 2340761"/>
                <a:gd name="connsiteX1459" fmla="*/ 2534169 w 2967861"/>
                <a:gd name="connsiteY1459" fmla="*/ 890048 h 2340761"/>
                <a:gd name="connsiteX1460" fmla="*/ 2537273 w 2967861"/>
                <a:gd name="connsiteY1460" fmla="*/ 890048 h 2340761"/>
                <a:gd name="connsiteX1461" fmla="*/ 2539446 w 2967861"/>
                <a:gd name="connsiteY1461" fmla="*/ 875147 h 2340761"/>
                <a:gd name="connsiteX1462" fmla="*/ 2541620 w 2967861"/>
                <a:gd name="connsiteY1462" fmla="*/ 867696 h 2340761"/>
                <a:gd name="connsiteX1463" fmla="*/ 2546897 w 2967861"/>
                <a:gd name="connsiteY1463" fmla="*/ 860245 h 2340761"/>
                <a:gd name="connsiteX1464" fmla="*/ 2554037 w 2967861"/>
                <a:gd name="connsiteY1464" fmla="*/ 848759 h 2340761"/>
                <a:gd name="connsiteX1465" fmla="*/ 2566455 w 2967861"/>
                <a:gd name="connsiteY1465" fmla="*/ 848759 h 2340761"/>
                <a:gd name="connsiteX1466" fmla="*/ 2566455 w 2967861"/>
                <a:gd name="connsiteY1466" fmla="*/ 840377 h 2340761"/>
                <a:gd name="connsiteX1467" fmla="*/ 2566455 w 2967861"/>
                <a:gd name="connsiteY1467" fmla="*/ 832926 h 2340761"/>
                <a:gd name="connsiteX1468" fmla="*/ 2568628 w 2967861"/>
                <a:gd name="connsiteY1468" fmla="*/ 827649 h 2340761"/>
                <a:gd name="connsiteX1469" fmla="*/ 2570802 w 2967861"/>
                <a:gd name="connsiteY1469" fmla="*/ 821440 h 2340761"/>
                <a:gd name="connsiteX1470" fmla="*/ 2572975 w 2967861"/>
                <a:gd name="connsiteY1470" fmla="*/ 820508 h 2340761"/>
                <a:gd name="connsiteX1471" fmla="*/ 2573906 w 2967861"/>
                <a:gd name="connsiteY1471" fmla="*/ 818335 h 2340761"/>
                <a:gd name="connsiteX1472" fmla="*/ 2576079 w 2967861"/>
                <a:gd name="connsiteY1472" fmla="*/ 818335 h 2340761"/>
                <a:gd name="connsiteX1473" fmla="*/ 2578252 w 2967861"/>
                <a:gd name="connsiteY1473" fmla="*/ 818335 h 2340761"/>
                <a:gd name="connsiteX1474" fmla="*/ 2583530 w 2967861"/>
                <a:gd name="connsiteY1474" fmla="*/ 818335 h 2340761"/>
                <a:gd name="connsiteX1475" fmla="*/ 2580425 w 2967861"/>
                <a:gd name="connsiteY1475" fmla="*/ 794120 h 2340761"/>
                <a:gd name="connsiteX1476" fmla="*/ 2580425 w 2967861"/>
                <a:gd name="connsiteY1476" fmla="*/ 766491 h 2340761"/>
                <a:gd name="connsiteX1477" fmla="*/ 2581356 w 2967861"/>
                <a:gd name="connsiteY1477" fmla="*/ 742276 h 2340761"/>
                <a:gd name="connsiteX1478" fmla="*/ 2590670 w 2967861"/>
                <a:gd name="connsiteY1478" fmla="*/ 719924 h 2340761"/>
                <a:gd name="connsiteX1479" fmla="*/ 2595948 w 2967861"/>
                <a:gd name="connsiteY1479" fmla="*/ 718993 h 2340761"/>
                <a:gd name="connsiteX1480" fmla="*/ 2607434 w 2967861"/>
                <a:gd name="connsiteY1480" fmla="*/ 716819 h 2340761"/>
                <a:gd name="connsiteX1481" fmla="*/ 2619852 w 2967861"/>
                <a:gd name="connsiteY1481" fmla="*/ 716819 h 2340761"/>
                <a:gd name="connsiteX1482" fmla="*/ 2629165 w 2967861"/>
                <a:gd name="connsiteY1482" fmla="*/ 716819 h 2340761"/>
                <a:gd name="connsiteX1483" fmla="*/ 2634443 w 2967861"/>
                <a:gd name="connsiteY1483" fmla="*/ 714646 h 2340761"/>
                <a:gd name="connsiteX1484" fmla="*/ 2634443 w 2967861"/>
                <a:gd name="connsiteY1484" fmla="*/ 707196 h 2340761"/>
                <a:gd name="connsiteX1485" fmla="*/ 2639720 w 2967861"/>
                <a:gd name="connsiteY1485" fmla="*/ 704091 h 2340761"/>
                <a:gd name="connsiteX1486" fmla="*/ 2646861 w 2967861"/>
                <a:gd name="connsiteY1486" fmla="*/ 699745 h 2340761"/>
                <a:gd name="connsiteX1487" fmla="*/ 2656174 w 2967861"/>
                <a:gd name="connsiteY1487" fmla="*/ 697572 h 2340761"/>
                <a:gd name="connsiteX1488" fmla="*/ 2663314 w 2967861"/>
                <a:gd name="connsiteY1488" fmla="*/ 696640 h 2340761"/>
                <a:gd name="connsiteX1489" fmla="*/ 2666419 w 2967861"/>
                <a:gd name="connsiteY1489" fmla="*/ 701918 h 2340761"/>
                <a:gd name="connsiteX1490" fmla="*/ 2672628 w 2967861"/>
                <a:gd name="connsiteY1490" fmla="*/ 707196 h 2340761"/>
                <a:gd name="connsiteX1491" fmla="*/ 2677905 w 2967861"/>
                <a:gd name="connsiteY1491" fmla="*/ 711542 h 2340761"/>
                <a:gd name="connsiteX1492" fmla="*/ 2685045 w 2967861"/>
                <a:gd name="connsiteY1492" fmla="*/ 709369 h 2340761"/>
                <a:gd name="connsiteX1493" fmla="*/ 2692186 w 2967861"/>
                <a:gd name="connsiteY1493" fmla="*/ 705022 h 2340761"/>
                <a:gd name="connsiteX1494" fmla="*/ 2702741 w 2967861"/>
                <a:gd name="connsiteY1494" fmla="*/ 701918 h 2340761"/>
                <a:gd name="connsiteX1495" fmla="*/ 2717332 w 2967861"/>
                <a:gd name="connsiteY1495" fmla="*/ 699745 h 2340761"/>
                <a:gd name="connsiteX1496" fmla="*/ 2724472 w 2967861"/>
                <a:gd name="connsiteY1496" fmla="*/ 689190 h 2340761"/>
                <a:gd name="connsiteX1497" fmla="*/ 2728508 w 2967861"/>
                <a:gd name="connsiteY1497" fmla="*/ 677703 h 2340761"/>
                <a:gd name="connsiteX1498" fmla="*/ 2729439 w 2967861"/>
                <a:gd name="connsiteY1498" fmla="*/ 662802 h 2340761"/>
                <a:gd name="connsiteX1499" fmla="*/ 2744030 w 2967861"/>
                <a:gd name="connsiteY1499" fmla="*/ 657524 h 2340761"/>
                <a:gd name="connsiteX1500" fmla="*/ 2757690 w 2967861"/>
                <a:gd name="connsiteY1500" fmla="*/ 652247 h 2340761"/>
                <a:gd name="connsiteX1501" fmla="*/ 2768245 w 2967861"/>
                <a:gd name="connsiteY1501" fmla="*/ 644796 h 2340761"/>
                <a:gd name="connsiteX1502" fmla="*/ 2773522 w 2967861"/>
                <a:gd name="connsiteY1502" fmla="*/ 629895 h 2340761"/>
                <a:gd name="connsiteX1503" fmla="*/ 2782836 w 2967861"/>
                <a:gd name="connsiteY1503" fmla="*/ 632068 h 2340761"/>
                <a:gd name="connsiteX1504" fmla="*/ 2789976 w 2967861"/>
                <a:gd name="connsiteY1504" fmla="*/ 632999 h 2340761"/>
                <a:gd name="connsiteX1505" fmla="*/ 2795254 w 2967861"/>
                <a:gd name="connsiteY1505" fmla="*/ 637345 h 2340761"/>
                <a:gd name="connsiteX1506" fmla="*/ 2802394 w 2967861"/>
                <a:gd name="connsiteY1506" fmla="*/ 642623 h 2340761"/>
                <a:gd name="connsiteX1507" fmla="*/ 2807671 w 2967861"/>
                <a:gd name="connsiteY1507" fmla="*/ 640450 h 2340761"/>
                <a:gd name="connsiteX1508" fmla="*/ 2811707 w 2967861"/>
                <a:gd name="connsiteY1508" fmla="*/ 640450 h 2340761"/>
                <a:gd name="connsiteX1509" fmla="*/ 2813880 w 2967861"/>
                <a:gd name="connsiteY1509" fmla="*/ 638277 h 2340761"/>
                <a:gd name="connsiteX1510" fmla="*/ 2816985 w 2967861"/>
                <a:gd name="connsiteY1510" fmla="*/ 638277 h 2340761"/>
                <a:gd name="connsiteX1511" fmla="*/ 2811707 w 2967861"/>
                <a:gd name="connsiteY1511" fmla="*/ 612820 h 2340761"/>
                <a:gd name="connsiteX1512" fmla="*/ 2800221 w 2967861"/>
                <a:gd name="connsiteY1512" fmla="*/ 590468 h 2340761"/>
                <a:gd name="connsiteX1513" fmla="*/ 2789666 w 2967861"/>
                <a:gd name="connsiteY1513" fmla="*/ 577740 h 2340761"/>
                <a:gd name="connsiteX1514" fmla="*/ 2792770 w 2967861"/>
                <a:gd name="connsiteY1514" fmla="*/ 572462 h 2340761"/>
                <a:gd name="connsiteX1515" fmla="*/ 2794943 w 2967861"/>
                <a:gd name="connsiteY1515" fmla="*/ 570289 h 2340761"/>
                <a:gd name="connsiteX1516" fmla="*/ 2797116 w 2967861"/>
                <a:gd name="connsiteY1516" fmla="*/ 568116 h 2340761"/>
                <a:gd name="connsiteX1517" fmla="*/ 2799290 w 2967861"/>
                <a:gd name="connsiteY1517" fmla="*/ 568116 h 2340761"/>
                <a:gd name="connsiteX1518" fmla="*/ 2800221 w 2967861"/>
                <a:gd name="connsiteY1518" fmla="*/ 568116 h 2340761"/>
                <a:gd name="connsiteX1519" fmla="*/ 2802394 w 2967861"/>
                <a:gd name="connsiteY1519" fmla="*/ 570289 h 2340761"/>
                <a:gd name="connsiteX1520" fmla="*/ 2804567 w 2967861"/>
                <a:gd name="connsiteY1520" fmla="*/ 570289 h 2340761"/>
                <a:gd name="connsiteX1521" fmla="*/ 2806740 w 2967861"/>
                <a:gd name="connsiteY1521" fmla="*/ 570289 h 2340761"/>
                <a:gd name="connsiteX1522" fmla="*/ 2809845 w 2967861"/>
                <a:gd name="connsiteY1522" fmla="*/ 570289 h 2340761"/>
                <a:gd name="connsiteX1523" fmla="*/ 2813880 w 2967861"/>
                <a:gd name="connsiteY1523" fmla="*/ 568116 h 2340761"/>
                <a:gd name="connsiteX1524" fmla="*/ 2822263 w 2967861"/>
                <a:gd name="connsiteY1524" fmla="*/ 560665 h 2340761"/>
                <a:gd name="connsiteX1525" fmla="*/ 2826298 w 2967861"/>
                <a:gd name="connsiteY1525" fmla="*/ 547937 h 2340761"/>
                <a:gd name="connsiteX1526" fmla="*/ 2829403 w 2967861"/>
                <a:gd name="connsiteY1526" fmla="*/ 533036 h 2340761"/>
                <a:gd name="connsiteX1527" fmla="*/ 2829403 w 2967861"/>
                <a:gd name="connsiteY1527" fmla="*/ 520307 h 2340761"/>
                <a:gd name="connsiteX1528" fmla="*/ 2833439 w 2967861"/>
                <a:gd name="connsiteY1528" fmla="*/ 525585 h 2340761"/>
                <a:gd name="connsiteX1529" fmla="*/ 2838716 w 2967861"/>
                <a:gd name="connsiteY1529" fmla="*/ 533036 h 2340761"/>
                <a:gd name="connsiteX1530" fmla="*/ 2842752 w 2967861"/>
                <a:gd name="connsiteY1530" fmla="*/ 540486 h 2340761"/>
                <a:gd name="connsiteX1531" fmla="*/ 2845856 w 2967861"/>
                <a:gd name="connsiteY1531" fmla="*/ 538313 h 2340761"/>
                <a:gd name="connsiteX1532" fmla="*/ 2848029 w 2967861"/>
                <a:gd name="connsiteY1532" fmla="*/ 538313 h 2340761"/>
                <a:gd name="connsiteX1533" fmla="*/ 2850203 w 2967861"/>
                <a:gd name="connsiteY1533" fmla="*/ 538313 h 2340761"/>
                <a:gd name="connsiteX1534" fmla="*/ 2851134 w 2967861"/>
                <a:gd name="connsiteY1534" fmla="*/ 536140 h 2340761"/>
                <a:gd name="connsiteX1535" fmla="*/ 2853307 w 2967861"/>
                <a:gd name="connsiteY1535" fmla="*/ 536140 h 2340761"/>
                <a:gd name="connsiteX1536" fmla="*/ 2860447 w 2967861"/>
                <a:gd name="connsiteY1536" fmla="*/ 536140 h 2340761"/>
                <a:gd name="connsiteX1537" fmla="*/ 2864483 w 2967861"/>
                <a:gd name="connsiteY1537" fmla="*/ 538313 h 2340761"/>
                <a:gd name="connsiteX1538" fmla="*/ 2865414 w 2967861"/>
                <a:gd name="connsiteY1538" fmla="*/ 540486 h 2340761"/>
                <a:gd name="connsiteX1539" fmla="*/ 2869450 w 2967861"/>
                <a:gd name="connsiteY1539" fmla="*/ 542659 h 2340761"/>
                <a:gd name="connsiteX1540" fmla="*/ 2872555 w 2967861"/>
                <a:gd name="connsiteY1540" fmla="*/ 543591 h 2340761"/>
                <a:gd name="connsiteX1541" fmla="*/ 2872555 w 2967861"/>
                <a:gd name="connsiteY1541" fmla="*/ 557250 h 2340761"/>
                <a:gd name="connsiteX1542" fmla="*/ 2887146 w 2967861"/>
                <a:gd name="connsiteY1542" fmla="*/ 560355 h 2340761"/>
                <a:gd name="connsiteX1543" fmla="*/ 2898632 w 2967861"/>
                <a:gd name="connsiteY1543" fmla="*/ 565632 h 2340761"/>
                <a:gd name="connsiteX1544" fmla="*/ 2905772 w 2967861"/>
                <a:gd name="connsiteY1544" fmla="*/ 577119 h 2340761"/>
                <a:gd name="connsiteX1545" fmla="*/ 2912913 w 2967861"/>
                <a:gd name="connsiteY1545" fmla="*/ 577119 h 2340761"/>
                <a:gd name="connsiteX1546" fmla="*/ 2916017 w 2967861"/>
                <a:gd name="connsiteY1546" fmla="*/ 577119 h 2340761"/>
                <a:gd name="connsiteX1547" fmla="*/ 2920053 w 2967861"/>
                <a:gd name="connsiteY1547" fmla="*/ 577119 h 2340761"/>
                <a:gd name="connsiteX1548" fmla="*/ 2923158 w 2967861"/>
                <a:gd name="connsiteY1548" fmla="*/ 574946 h 2340761"/>
                <a:gd name="connsiteX1549" fmla="*/ 2925330 w 2967861"/>
                <a:gd name="connsiteY1549" fmla="*/ 572773 h 2340761"/>
                <a:gd name="connsiteX1550" fmla="*/ 2928435 w 2967861"/>
                <a:gd name="connsiteY1550" fmla="*/ 567495 h 2340761"/>
                <a:gd name="connsiteX1551" fmla="*/ 2930608 w 2967861"/>
                <a:gd name="connsiteY1551" fmla="*/ 564390 h 2340761"/>
                <a:gd name="connsiteX1552" fmla="*/ 2930608 w 2967861"/>
                <a:gd name="connsiteY1552" fmla="*/ 562217 h 2340761"/>
                <a:gd name="connsiteX1553" fmla="*/ 2928435 w 2967861"/>
                <a:gd name="connsiteY1553" fmla="*/ 557871 h 2340761"/>
                <a:gd name="connsiteX1554" fmla="*/ 2927503 w 2967861"/>
                <a:gd name="connsiteY1554" fmla="*/ 556940 h 2340761"/>
                <a:gd name="connsiteX1555" fmla="*/ 2925330 w 2967861"/>
                <a:gd name="connsiteY1555" fmla="*/ 554767 h 2340761"/>
                <a:gd name="connsiteX1556" fmla="*/ 2921295 w 2967861"/>
                <a:gd name="connsiteY1556" fmla="*/ 552594 h 2340761"/>
                <a:gd name="connsiteX1557" fmla="*/ 2923468 w 2967861"/>
                <a:gd name="connsiteY1557" fmla="*/ 547316 h 2340761"/>
                <a:gd name="connsiteX1558" fmla="*/ 2925641 w 2967861"/>
                <a:gd name="connsiteY1558" fmla="*/ 542038 h 2340761"/>
                <a:gd name="connsiteX1559" fmla="*/ 2927814 w 2967861"/>
                <a:gd name="connsiteY1559" fmla="*/ 539865 h 2340761"/>
                <a:gd name="connsiteX1560" fmla="*/ 2930919 w 2967861"/>
                <a:gd name="connsiteY1560" fmla="*/ 535519 h 2340761"/>
                <a:gd name="connsiteX1561" fmla="*/ 2933092 w 2967861"/>
                <a:gd name="connsiteY1561" fmla="*/ 532415 h 2340761"/>
                <a:gd name="connsiteX1562" fmla="*/ 2969414 w 2967861"/>
                <a:gd name="connsiteY1562" fmla="*/ 532415 h 2340761"/>
                <a:gd name="connsiteX1563" fmla="*/ 2965999 w 2967861"/>
                <a:gd name="connsiteY1563" fmla="*/ 516271 h 2340761"/>
                <a:gd name="connsiteX1564" fmla="*/ 758729 w 2967861"/>
                <a:gd name="connsiteY1564" fmla="*/ 1039993 h 2340761"/>
                <a:gd name="connsiteX1565" fmla="*/ 776425 w 2967861"/>
                <a:gd name="connsiteY1565" fmla="*/ 1034716 h 2340761"/>
                <a:gd name="connsiteX1566" fmla="*/ 791016 w 2967861"/>
                <a:gd name="connsiteY1566" fmla="*/ 1027265 h 2340761"/>
                <a:gd name="connsiteX1567" fmla="*/ 791016 w 2967861"/>
                <a:gd name="connsiteY1567" fmla="*/ 1030370 h 2340761"/>
                <a:gd name="connsiteX1568" fmla="*/ 791016 w 2967861"/>
                <a:gd name="connsiteY1568" fmla="*/ 1034716 h 2340761"/>
                <a:gd name="connsiteX1569" fmla="*/ 791016 w 2967861"/>
                <a:gd name="connsiteY1569" fmla="*/ 1039993 h 2340761"/>
                <a:gd name="connsiteX1570" fmla="*/ 788843 w 2967861"/>
                <a:gd name="connsiteY1570" fmla="*/ 1045271 h 2340761"/>
                <a:gd name="connsiteX1571" fmla="*/ 785738 w 2967861"/>
                <a:gd name="connsiteY1571" fmla="*/ 1050549 h 2340761"/>
                <a:gd name="connsiteX1572" fmla="*/ 785738 w 2967861"/>
                <a:gd name="connsiteY1572" fmla="*/ 1057999 h 2340761"/>
                <a:gd name="connsiteX1573" fmla="*/ 774252 w 2967861"/>
                <a:gd name="connsiteY1573" fmla="*/ 1057999 h 2340761"/>
                <a:gd name="connsiteX1574" fmla="*/ 765870 w 2967861"/>
                <a:gd name="connsiteY1574" fmla="*/ 1057068 h 2340761"/>
                <a:gd name="connsiteX1575" fmla="*/ 758729 w 2967861"/>
                <a:gd name="connsiteY1575" fmla="*/ 1054895 h 2340761"/>
                <a:gd name="connsiteX1576" fmla="*/ 758729 w 2967861"/>
                <a:gd name="connsiteY1576" fmla="*/ 1039993 h 2340761"/>
                <a:gd name="connsiteX1577" fmla="*/ 644175 w 2967861"/>
                <a:gd name="connsiteY1577" fmla="*/ 1152064 h 2340761"/>
                <a:gd name="connsiteX1578" fmla="*/ 645106 w 2967861"/>
                <a:gd name="connsiteY1578" fmla="*/ 1151133 h 2340761"/>
                <a:gd name="connsiteX1579" fmla="*/ 645106 w 2967861"/>
                <a:gd name="connsiteY1579" fmla="*/ 1148960 h 2340761"/>
                <a:gd name="connsiteX1580" fmla="*/ 647279 w 2967861"/>
                <a:gd name="connsiteY1580" fmla="*/ 1148960 h 2340761"/>
                <a:gd name="connsiteX1581" fmla="*/ 649453 w 2967861"/>
                <a:gd name="connsiteY1581" fmla="*/ 1146787 h 2340761"/>
                <a:gd name="connsiteX1582" fmla="*/ 651626 w 2967861"/>
                <a:gd name="connsiteY1582" fmla="*/ 1144614 h 2340761"/>
                <a:gd name="connsiteX1583" fmla="*/ 666217 w 2967861"/>
                <a:gd name="connsiteY1583" fmla="*/ 1144614 h 2340761"/>
                <a:gd name="connsiteX1584" fmla="*/ 662181 w 2967861"/>
                <a:gd name="connsiteY1584" fmla="*/ 1148960 h 2340761"/>
                <a:gd name="connsiteX1585" fmla="*/ 659076 w 2967861"/>
                <a:gd name="connsiteY1585" fmla="*/ 1151133 h 2340761"/>
                <a:gd name="connsiteX1586" fmla="*/ 655041 w 2967861"/>
                <a:gd name="connsiteY1586" fmla="*/ 1152064 h 2340761"/>
                <a:gd name="connsiteX1587" fmla="*/ 651936 w 2967861"/>
                <a:gd name="connsiteY1587" fmla="*/ 1154238 h 2340761"/>
                <a:gd name="connsiteX1588" fmla="*/ 645727 w 2967861"/>
                <a:gd name="connsiteY1588" fmla="*/ 1156411 h 2340761"/>
                <a:gd name="connsiteX1589" fmla="*/ 642623 w 2967861"/>
                <a:gd name="connsiteY1589" fmla="*/ 1156411 h 2340761"/>
                <a:gd name="connsiteX1590" fmla="*/ 644175 w 2967861"/>
                <a:gd name="connsiteY1590" fmla="*/ 1152064 h 2340761"/>
                <a:gd name="connsiteX1591" fmla="*/ 765870 w 2967861"/>
                <a:gd name="connsiteY1591" fmla="*/ 1265377 h 2340761"/>
                <a:gd name="connsiteX1592" fmla="*/ 759661 w 2967861"/>
                <a:gd name="connsiteY1592" fmla="*/ 1282452 h 2340761"/>
                <a:gd name="connsiteX1593" fmla="*/ 752520 w 2967861"/>
                <a:gd name="connsiteY1593" fmla="*/ 1300457 h 2340761"/>
                <a:gd name="connsiteX1594" fmla="*/ 751589 w 2967861"/>
                <a:gd name="connsiteY1594" fmla="*/ 1315359 h 2340761"/>
                <a:gd name="connsiteX1595" fmla="*/ 737930 w 2967861"/>
                <a:gd name="connsiteY1595" fmla="*/ 1319705 h 2340761"/>
                <a:gd name="connsiteX1596" fmla="*/ 725512 w 2967861"/>
                <a:gd name="connsiteY1596" fmla="*/ 1320636 h 2340761"/>
                <a:gd name="connsiteX1597" fmla="*/ 714957 w 2967861"/>
                <a:gd name="connsiteY1597" fmla="*/ 1315359 h 2340761"/>
                <a:gd name="connsiteX1598" fmla="*/ 701297 w 2967861"/>
                <a:gd name="connsiteY1598" fmla="*/ 1312254 h 2340761"/>
                <a:gd name="connsiteX1599" fmla="*/ 696019 w 2967861"/>
                <a:gd name="connsiteY1599" fmla="*/ 1312254 h 2340761"/>
                <a:gd name="connsiteX1600" fmla="*/ 692915 w 2967861"/>
                <a:gd name="connsiteY1600" fmla="*/ 1312254 h 2340761"/>
                <a:gd name="connsiteX1601" fmla="*/ 688879 w 2967861"/>
                <a:gd name="connsiteY1601" fmla="*/ 1313186 h 2340761"/>
                <a:gd name="connsiteX1602" fmla="*/ 685775 w 2967861"/>
                <a:gd name="connsiteY1602" fmla="*/ 1317532 h 2340761"/>
                <a:gd name="connsiteX1603" fmla="*/ 683602 w 2967861"/>
                <a:gd name="connsiteY1603" fmla="*/ 1319705 h 2340761"/>
                <a:gd name="connsiteX1604" fmla="*/ 681428 w 2967861"/>
                <a:gd name="connsiteY1604" fmla="*/ 1322810 h 2340761"/>
                <a:gd name="connsiteX1605" fmla="*/ 678324 w 2967861"/>
                <a:gd name="connsiteY1605" fmla="*/ 1324983 h 2340761"/>
                <a:gd name="connsiteX1606" fmla="*/ 673046 w 2967861"/>
                <a:gd name="connsiteY1606" fmla="*/ 1322810 h 2340761"/>
                <a:gd name="connsiteX1607" fmla="*/ 661560 w 2967861"/>
                <a:gd name="connsiteY1607" fmla="*/ 1320636 h 2340761"/>
                <a:gd name="connsiteX1608" fmla="*/ 646969 w 2967861"/>
                <a:gd name="connsiteY1608" fmla="*/ 1319705 h 2340761"/>
                <a:gd name="connsiteX1609" fmla="*/ 632378 w 2967861"/>
                <a:gd name="connsiteY1609" fmla="*/ 1315359 h 2340761"/>
                <a:gd name="connsiteX1610" fmla="*/ 617787 w 2967861"/>
                <a:gd name="connsiteY1610" fmla="*/ 1313186 h 2340761"/>
                <a:gd name="connsiteX1611" fmla="*/ 610647 w 2967861"/>
                <a:gd name="connsiteY1611" fmla="*/ 1312254 h 2340761"/>
                <a:gd name="connsiteX1612" fmla="*/ 596056 w 2967861"/>
                <a:gd name="connsiteY1612" fmla="*/ 1306046 h 2340761"/>
                <a:gd name="connsiteX1613" fmla="*/ 581465 w 2967861"/>
                <a:gd name="connsiteY1613" fmla="*/ 1298595 h 2340761"/>
                <a:gd name="connsiteX1614" fmla="*/ 566874 w 2967861"/>
                <a:gd name="connsiteY1614" fmla="*/ 1295490 h 2340761"/>
                <a:gd name="connsiteX1615" fmla="*/ 551352 w 2967861"/>
                <a:gd name="connsiteY1615" fmla="*/ 1298595 h 2340761"/>
                <a:gd name="connsiteX1616" fmla="*/ 539865 w 2967861"/>
                <a:gd name="connsiteY1616" fmla="*/ 1306046 h 2340761"/>
                <a:gd name="connsiteX1617" fmla="*/ 536761 w 2967861"/>
                <a:gd name="connsiteY1617" fmla="*/ 1315669 h 2340761"/>
                <a:gd name="connsiteX1618" fmla="*/ 532725 w 2967861"/>
                <a:gd name="connsiteY1618" fmla="*/ 1325293 h 2340761"/>
                <a:gd name="connsiteX1619" fmla="*/ 530552 w 2967861"/>
                <a:gd name="connsiteY1619" fmla="*/ 1335848 h 2340761"/>
                <a:gd name="connsiteX1620" fmla="*/ 523411 w 2967861"/>
                <a:gd name="connsiteY1620" fmla="*/ 1334917 h 2340761"/>
                <a:gd name="connsiteX1621" fmla="*/ 510994 w 2967861"/>
                <a:gd name="connsiteY1621" fmla="*/ 1330571 h 2340761"/>
                <a:gd name="connsiteX1622" fmla="*/ 496403 w 2967861"/>
                <a:gd name="connsiteY1622" fmla="*/ 1327466 h 2340761"/>
                <a:gd name="connsiteX1623" fmla="*/ 485848 w 2967861"/>
                <a:gd name="connsiteY1623" fmla="*/ 1323120 h 2340761"/>
                <a:gd name="connsiteX1624" fmla="*/ 478707 w 2967861"/>
                <a:gd name="connsiteY1624" fmla="*/ 1320016 h 2340761"/>
                <a:gd name="connsiteX1625" fmla="*/ 474671 w 2967861"/>
                <a:gd name="connsiteY1625" fmla="*/ 1305114 h 2340761"/>
                <a:gd name="connsiteX1626" fmla="*/ 460081 w 2967861"/>
                <a:gd name="connsiteY1626" fmla="*/ 1297664 h 2340761"/>
                <a:gd name="connsiteX1627" fmla="*/ 445490 w 2967861"/>
                <a:gd name="connsiteY1627" fmla="*/ 1295490 h 2340761"/>
                <a:gd name="connsiteX1628" fmla="*/ 430899 w 2967861"/>
                <a:gd name="connsiteY1628" fmla="*/ 1295490 h 2340761"/>
                <a:gd name="connsiteX1629" fmla="*/ 418481 w 2967861"/>
                <a:gd name="connsiteY1629" fmla="*/ 1291144 h 2340761"/>
                <a:gd name="connsiteX1630" fmla="*/ 415376 w 2967861"/>
                <a:gd name="connsiteY1630" fmla="*/ 1288040 h 2340761"/>
                <a:gd name="connsiteX1631" fmla="*/ 413203 w 2967861"/>
                <a:gd name="connsiteY1631" fmla="*/ 1285867 h 2340761"/>
                <a:gd name="connsiteX1632" fmla="*/ 409167 w 2967861"/>
                <a:gd name="connsiteY1632" fmla="*/ 1282762 h 2340761"/>
                <a:gd name="connsiteX1633" fmla="*/ 408236 w 2967861"/>
                <a:gd name="connsiteY1633" fmla="*/ 1278416 h 2340761"/>
                <a:gd name="connsiteX1634" fmla="*/ 402027 w 2967861"/>
                <a:gd name="connsiteY1634" fmla="*/ 1275311 h 2340761"/>
                <a:gd name="connsiteX1635" fmla="*/ 406063 w 2967861"/>
                <a:gd name="connsiteY1635" fmla="*/ 1256374 h 2340761"/>
                <a:gd name="connsiteX1636" fmla="*/ 409167 w 2967861"/>
                <a:gd name="connsiteY1636" fmla="*/ 1238368 h 2340761"/>
                <a:gd name="connsiteX1637" fmla="*/ 415376 w 2967861"/>
                <a:gd name="connsiteY1637" fmla="*/ 1221294 h 2340761"/>
                <a:gd name="connsiteX1638" fmla="*/ 410720 w 2967861"/>
                <a:gd name="connsiteY1638" fmla="*/ 1221294 h 2340761"/>
                <a:gd name="connsiteX1639" fmla="*/ 401406 w 2967861"/>
                <a:gd name="connsiteY1639" fmla="*/ 1219121 h 2340761"/>
                <a:gd name="connsiteX1640" fmla="*/ 381538 w 2967861"/>
                <a:gd name="connsiteY1640" fmla="*/ 1218189 h 2340761"/>
                <a:gd name="connsiteX1641" fmla="*/ 358565 w 2967861"/>
                <a:gd name="connsiteY1641" fmla="*/ 1218189 h 2340761"/>
                <a:gd name="connsiteX1642" fmla="*/ 330314 w 2967861"/>
                <a:gd name="connsiteY1642" fmla="*/ 1218189 h 2340761"/>
                <a:gd name="connsiteX1643" fmla="*/ 305168 w 2967861"/>
                <a:gd name="connsiteY1643" fmla="*/ 1219121 h 2340761"/>
                <a:gd name="connsiteX1644" fmla="*/ 281264 w 2967861"/>
                <a:gd name="connsiteY1644" fmla="*/ 1223467 h 2340761"/>
                <a:gd name="connsiteX1645" fmla="*/ 265742 w 2967861"/>
                <a:gd name="connsiteY1645" fmla="*/ 1226571 h 2340761"/>
                <a:gd name="connsiteX1646" fmla="*/ 254255 w 2967861"/>
                <a:gd name="connsiteY1646" fmla="*/ 1234022 h 2340761"/>
                <a:gd name="connsiteX1647" fmla="*/ 239664 w 2967861"/>
                <a:gd name="connsiteY1647" fmla="*/ 1243646 h 2340761"/>
                <a:gd name="connsiteX1648" fmla="*/ 225073 w 2967861"/>
                <a:gd name="connsiteY1648" fmla="*/ 1251097 h 2340761"/>
                <a:gd name="connsiteX1649" fmla="*/ 174160 w 2967861"/>
                <a:gd name="connsiteY1649" fmla="*/ 1243646 h 2340761"/>
                <a:gd name="connsiteX1650" fmla="*/ 174160 w 2967861"/>
                <a:gd name="connsiteY1650" fmla="*/ 1234022 h 2340761"/>
                <a:gd name="connsiteX1651" fmla="*/ 180369 w 2967861"/>
                <a:gd name="connsiteY1651" fmla="*/ 1233091 h 2340761"/>
                <a:gd name="connsiteX1652" fmla="*/ 183473 w 2967861"/>
                <a:gd name="connsiteY1652" fmla="*/ 1230918 h 2340761"/>
                <a:gd name="connsiteX1653" fmla="*/ 187509 w 2967861"/>
                <a:gd name="connsiteY1653" fmla="*/ 1228744 h 2340761"/>
                <a:gd name="connsiteX1654" fmla="*/ 190614 w 2967861"/>
                <a:gd name="connsiteY1654" fmla="*/ 1226571 h 2340761"/>
                <a:gd name="connsiteX1655" fmla="*/ 192787 w 2967861"/>
                <a:gd name="connsiteY1655" fmla="*/ 1226571 h 2340761"/>
                <a:gd name="connsiteX1656" fmla="*/ 195891 w 2967861"/>
                <a:gd name="connsiteY1656" fmla="*/ 1228744 h 2340761"/>
                <a:gd name="connsiteX1657" fmla="*/ 199927 w 2967861"/>
                <a:gd name="connsiteY1657" fmla="*/ 1230918 h 2340761"/>
                <a:gd name="connsiteX1658" fmla="*/ 205205 w 2967861"/>
                <a:gd name="connsiteY1658" fmla="*/ 1233091 h 2340761"/>
                <a:gd name="connsiteX1659" fmla="*/ 208309 w 2967861"/>
                <a:gd name="connsiteY1659" fmla="*/ 1233091 h 2340761"/>
                <a:gd name="connsiteX1660" fmla="*/ 214518 w 2967861"/>
                <a:gd name="connsiteY1660" fmla="*/ 1230918 h 2340761"/>
                <a:gd name="connsiteX1661" fmla="*/ 219796 w 2967861"/>
                <a:gd name="connsiteY1661" fmla="*/ 1225640 h 2340761"/>
                <a:gd name="connsiteX1662" fmla="*/ 222900 w 2967861"/>
                <a:gd name="connsiteY1662" fmla="*/ 1219431 h 2340761"/>
                <a:gd name="connsiteX1663" fmla="*/ 226936 w 2967861"/>
                <a:gd name="connsiteY1663" fmla="*/ 1216327 h 2340761"/>
                <a:gd name="connsiteX1664" fmla="*/ 232213 w 2967861"/>
                <a:gd name="connsiteY1664" fmla="*/ 1211980 h 2340761"/>
                <a:gd name="connsiteX1665" fmla="*/ 244631 w 2967861"/>
                <a:gd name="connsiteY1665" fmla="*/ 1211049 h 2340761"/>
                <a:gd name="connsiteX1666" fmla="*/ 244631 w 2967861"/>
                <a:gd name="connsiteY1666" fmla="*/ 1204840 h 2340761"/>
                <a:gd name="connsiteX1667" fmla="*/ 244631 w 2967861"/>
                <a:gd name="connsiteY1667" fmla="*/ 1202978 h 2340761"/>
                <a:gd name="connsiteX1668" fmla="*/ 244631 w 2967861"/>
                <a:gd name="connsiteY1668" fmla="*/ 1200804 h 2340761"/>
                <a:gd name="connsiteX1669" fmla="*/ 244631 w 2967861"/>
                <a:gd name="connsiteY1669" fmla="*/ 1196458 h 2340761"/>
                <a:gd name="connsiteX1670" fmla="*/ 248667 w 2967861"/>
                <a:gd name="connsiteY1670" fmla="*/ 1195527 h 2340761"/>
                <a:gd name="connsiteX1671" fmla="*/ 250840 w 2967861"/>
                <a:gd name="connsiteY1671" fmla="*/ 1193354 h 2340761"/>
                <a:gd name="connsiteX1672" fmla="*/ 251771 w 2967861"/>
                <a:gd name="connsiteY1672" fmla="*/ 1191181 h 2340761"/>
                <a:gd name="connsiteX1673" fmla="*/ 253945 w 2967861"/>
                <a:gd name="connsiteY1673" fmla="*/ 1191181 h 2340761"/>
                <a:gd name="connsiteX1674" fmla="*/ 256118 w 2967861"/>
                <a:gd name="connsiteY1674" fmla="*/ 1189007 h 2340761"/>
                <a:gd name="connsiteX1675" fmla="*/ 261395 w 2967861"/>
                <a:gd name="connsiteY1675" fmla="*/ 1189007 h 2340761"/>
                <a:gd name="connsiteX1676" fmla="*/ 259222 w 2967861"/>
                <a:gd name="connsiteY1676" fmla="*/ 1185903 h 2340761"/>
                <a:gd name="connsiteX1677" fmla="*/ 256118 w 2967861"/>
                <a:gd name="connsiteY1677" fmla="*/ 1181557 h 2340761"/>
                <a:gd name="connsiteX1678" fmla="*/ 253945 w 2967861"/>
                <a:gd name="connsiteY1678" fmla="*/ 1180625 h 2340761"/>
                <a:gd name="connsiteX1679" fmla="*/ 251771 w 2967861"/>
                <a:gd name="connsiteY1679" fmla="*/ 1178452 h 2340761"/>
                <a:gd name="connsiteX1680" fmla="*/ 251771 w 2967861"/>
                <a:gd name="connsiteY1680" fmla="*/ 1174106 h 2340761"/>
                <a:gd name="connsiteX1681" fmla="*/ 253945 w 2967861"/>
                <a:gd name="connsiteY1681" fmla="*/ 1173175 h 2340761"/>
                <a:gd name="connsiteX1682" fmla="*/ 257980 w 2967861"/>
                <a:gd name="connsiteY1682" fmla="*/ 1159515 h 2340761"/>
                <a:gd name="connsiteX1683" fmla="*/ 263258 w 2967861"/>
                <a:gd name="connsiteY1683" fmla="*/ 1148960 h 2340761"/>
                <a:gd name="connsiteX1684" fmla="*/ 270398 w 2967861"/>
                <a:gd name="connsiteY1684" fmla="*/ 1139336 h 2340761"/>
                <a:gd name="connsiteX1685" fmla="*/ 290267 w 2967861"/>
                <a:gd name="connsiteY1685" fmla="*/ 1139336 h 2340761"/>
                <a:gd name="connsiteX1686" fmla="*/ 295544 w 2967861"/>
                <a:gd name="connsiteY1686" fmla="*/ 1130954 h 2340761"/>
                <a:gd name="connsiteX1687" fmla="*/ 297717 w 2967861"/>
                <a:gd name="connsiteY1687" fmla="*/ 1119468 h 2340761"/>
                <a:gd name="connsiteX1688" fmla="*/ 300822 w 2967861"/>
                <a:gd name="connsiteY1688" fmla="*/ 1108912 h 2340761"/>
                <a:gd name="connsiteX1689" fmla="*/ 310135 w 2967861"/>
                <a:gd name="connsiteY1689" fmla="*/ 1101462 h 2340761"/>
                <a:gd name="connsiteX1690" fmla="*/ 314171 w 2967861"/>
                <a:gd name="connsiteY1690" fmla="*/ 1099289 h 2340761"/>
                <a:gd name="connsiteX1691" fmla="*/ 315102 w 2967861"/>
                <a:gd name="connsiteY1691" fmla="*/ 1099289 h 2340761"/>
                <a:gd name="connsiteX1692" fmla="*/ 319138 w 2967861"/>
                <a:gd name="connsiteY1692" fmla="*/ 1099289 h 2340761"/>
                <a:gd name="connsiteX1693" fmla="*/ 321311 w 2967861"/>
                <a:gd name="connsiteY1693" fmla="*/ 1101462 h 2340761"/>
                <a:gd name="connsiteX1694" fmla="*/ 322243 w 2967861"/>
                <a:gd name="connsiteY1694" fmla="*/ 1104566 h 2340761"/>
                <a:gd name="connsiteX1695" fmla="*/ 324416 w 2967861"/>
                <a:gd name="connsiteY1695" fmla="*/ 1108912 h 2340761"/>
                <a:gd name="connsiteX1696" fmla="*/ 344284 w 2967861"/>
                <a:gd name="connsiteY1696" fmla="*/ 1104566 h 2340761"/>
                <a:gd name="connsiteX1697" fmla="*/ 361048 w 2967861"/>
                <a:gd name="connsiteY1697" fmla="*/ 1094942 h 2340761"/>
                <a:gd name="connsiteX1698" fmla="*/ 373466 w 2967861"/>
                <a:gd name="connsiteY1698" fmla="*/ 1084387 h 2340761"/>
                <a:gd name="connsiteX1699" fmla="*/ 388057 w 2967861"/>
                <a:gd name="connsiteY1699" fmla="*/ 1089665 h 2340761"/>
                <a:gd name="connsiteX1700" fmla="*/ 399544 w 2967861"/>
                <a:gd name="connsiteY1700" fmla="*/ 1101151 h 2340761"/>
                <a:gd name="connsiteX1701" fmla="*/ 406684 w 2967861"/>
                <a:gd name="connsiteY1701" fmla="*/ 1113880 h 2340761"/>
                <a:gd name="connsiteX1702" fmla="*/ 415066 w 2967861"/>
                <a:gd name="connsiteY1702" fmla="*/ 1124435 h 2340761"/>
                <a:gd name="connsiteX1703" fmla="*/ 424379 w 2967861"/>
                <a:gd name="connsiteY1703" fmla="*/ 1135921 h 2340761"/>
                <a:gd name="connsiteX1704" fmla="*/ 453561 w 2967861"/>
                <a:gd name="connsiteY1704" fmla="*/ 1156100 h 2340761"/>
                <a:gd name="connsiteX1705" fmla="*/ 480570 w 2967861"/>
                <a:gd name="connsiteY1705" fmla="*/ 1176279 h 2340761"/>
                <a:gd name="connsiteX1706" fmla="*/ 480570 w 2967861"/>
                <a:gd name="connsiteY1706" fmla="*/ 1180625 h 2340761"/>
                <a:gd name="connsiteX1707" fmla="*/ 480570 w 2967861"/>
                <a:gd name="connsiteY1707" fmla="*/ 1183730 h 2340761"/>
                <a:gd name="connsiteX1708" fmla="*/ 479639 w 2967861"/>
                <a:gd name="connsiteY1708" fmla="*/ 1185903 h 2340761"/>
                <a:gd name="connsiteX1709" fmla="*/ 479639 w 2967861"/>
                <a:gd name="connsiteY1709" fmla="*/ 1188076 h 2340761"/>
                <a:gd name="connsiteX1710" fmla="*/ 477466 w 2967861"/>
                <a:gd name="connsiteY1710" fmla="*/ 1189007 h 2340761"/>
                <a:gd name="connsiteX1711" fmla="*/ 470325 w 2967861"/>
                <a:gd name="connsiteY1711" fmla="*/ 1196458 h 2340761"/>
                <a:gd name="connsiteX1712" fmla="*/ 458839 w 2967861"/>
                <a:gd name="connsiteY1712" fmla="*/ 1200804 h 2340761"/>
                <a:gd name="connsiteX1713" fmla="*/ 444248 w 2967861"/>
                <a:gd name="connsiteY1713" fmla="*/ 1202978 h 2340761"/>
                <a:gd name="connsiteX1714" fmla="*/ 429657 w 2967861"/>
                <a:gd name="connsiteY1714" fmla="*/ 1200804 h 2340761"/>
                <a:gd name="connsiteX1715" fmla="*/ 435866 w 2967861"/>
                <a:gd name="connsiteY1715" fmla="*/ 1213533 h 2340761"/>
                <a:gd name="connsiteX1716" fmla="*/ 444248 w 2967861"/>
                <a:gd name="connsiteY1716" fmla="*/ 1218810 h 2340761"/>
                <a:gd name="connsiteX1717" fmla="*/ 455734 w 2967861"/>
                <a:gd name="connsiteY1717" fmla="*/ 1223157 h 2340761"/>
                <a:gd name="connsiteX1718" fmla="*/ 465048 w 2967861"/>
                <a:gd name="connsiteY1718" fmla="*/ 1230607 h 2340761"/>
                <a:gd name="connsiteX1719" fmla="*/ 473430 w 2967861"/>
                <a:gd name="connsiteY1719" fmla="*/ 1230607 h 2340761"/>
                <a:gd name="connsiteX1720" fmla="*/ 473430 w 2967861"/>
                <a:gd name="connsiteY1720" fmla="*/ 1206082 h 2340761"/>
                <a:gd name="connsiteX1721" fmla="*/ 484916 w 2967861"/>
                <a:gd name="connsiteY1721" fmla="*/ 1206082 h 2340761"/>
                <a:gd name="connsiteX1722" fmla="*/ 488021 w 2967861"/>
                <a:gd name="connsiteY1722" fmla="*/ 1198631 h 2340761"/>
                <a:gd name="connsiteX1723" fmla="*/ 492057 w 2967861"/>
                <a:gd name="connsiteY1723" fmla="*/ 1193354 h 2340761"/>
                <a:gd name="connsiteX1724" fmla="*/ 495161 w 2967861"/>
                <a:gd name="connsiteY1724" fmla="*/ 1189007 h 2340761"/>
                <a:gd name="connsiteX1725" fmla="*/ 500439 w 2967861"/>
                <a:gd name="connsiteY1725" fmla="*/ 1185903 h 2340761"/>
                <a:gd name="connsiteX1726" fmla="*/ 499507 w 2967861"/>
                <a:gd name="connsiteY1726" fmla="*/ 1180625 h 2340761"/>
                <a:gd name="connsiteX1727" fmla="*/ 497334 w 2967861"/>
                <a:gd name="connsiteY1727" fmla="*/ 1176279 h 2340761"/>
                <a:gd name="connsiteX1728" fmla="*/ 497334 w 2967861"/>
                <a:gd name="connsiteY1728" fmla="*/ 1174106 h 2340761"/>
                <a:gd name="connsiteX1729" fmla="*/ 495161 w 2967861"/>
                <a:gd name="connsiteY1729" fmla="*/ 1171002 h 2340761"/>
                <a:gd name="connsiteX1730" fmla="*/ 494230 w 2967861"/>
                <a:gd name="connsiteY1730" fmla="*/ 1166655 h 2340761"/>
                <a:gd name="connsiteX1731" fmla="*/ 494230 w 2967861"/>
                <a:gd name="connsiteY1731" fmla="*/ 1161378 h 2340761"/>
                <a:gd name="connsiteX1732" fmla="*/ 499507 w 2967861"/>
                <a:gd name="connsiteY1732" fmla="*/ 1161378 h 2340761"/>
                <a:gd name="connsiteX1733" fmla="*/ 504785 w 2967861"/>
                <a:gd name="connsiteY1733" fmla="*/ 1163551 h 2340761"/>
                <a:gd name="connsiteX1734" fmla="*/ 507889 w 2967861"/>
                <a:gd name="connsiteY1734" fmla="*/ 1165724 h 2340761"/>
                <a:gd name="connsiteX1735" fmla="*/ 510062 w 2967861"/>
                <a:gd name="connsiteY1735" fmla="*/ 1165724 h 2340761"/>
                <a:gd name="connsiteX1736" fmla="*/ 514098 w 2967861"/>
                <a:gd name="connsiteY1736" fmla="*/ 1165724 h 2340761"/>
                <a:gd name="connsiteX1737" fmla="*/ 517203 w 2967861"/>
                <a:gd name="connsiteY1737" fmla="*/ 1165724 h 2340761"/>
                <a:gd name="connsiteX1738" fmla="*/ 521238 w 2967861"/>
                <a:gd name="connsiteY1738" fmla="*/ 1165724 h 2340761"/>
                <a:gd name="connsiteX1739" fmla="*/ 521238 w 2967861"/>
                <a:gd name="connsiteY1739" fmla="*/ 1161378 h 2340761"/>
                <a:gd name="connsiteX1740" fmla="*/ 509752 w 2967861"/>
                <a:gd name="connsiteY1740" fmla="*/ 1151754 h 2340761"/>
                <a:gd name="connsiteX1741" fmla="*/ 499197 w 2967861"/>
                <a:gd name="connsiteY1741" fmla="*/ 1144303 h 2340761"/>
                <a:gd name="connsiteX1742" fmla="*/ 484606 w 2967861"/>
                <a:gd name="connsiteY1742" fmla="*/ 1139026 h 2340761"/>
                <a:gd name="connsiteX1743" fmla="*/ 484606 w 2967861"/>
                <a:gd name="connsiteY1743" fmla="*/ 1128471 h 2340761"/>
                <a:gd name="connsiteX1744" fmla="*/ 470015 w 2967861"/>
                <a:gd name="connsiteY1744" fmla="*/ 1128471 h 2340761"/>
                <a:gd name="connsiteX1745" fmla="*/ 457597 w 2967861"/>
                <a:gd name="connsiteY1745" fmla="*/ 1109533 h 2340761"/>
                <a:gd name="connsiteX1746" fmla="*/ 443937 w 2967861"/>
                <a:gd name="connsiteY1746" fmla="*/ 1093701 h 2340761"/>
                <a:gd name="connsiteX1747" fmla="*/ 429346 w 2967861"/>
                <a:gd name="connsiteY1747" fmla="*/ 1078799 h 2340761"/>
                <a:gd name="connsiteX1748" fmla="*/ 429346 w 2967861"/>
                <a:gd name="connsiteY1748" fmla="*/ 1072590 h 2340761"/>
                <a:gd name="connsiteX1749" fmla="*/ 429346 w 2967861"/>
                <a:gd name="connsiteY1749" fmla="*/ 1069486 h 2340761"/>
                <a:gd name="connsiteX1750" fmla="*/ 429346 w 2967861"/>
                <a:gd name="connsiteY1750" fmla="*/ 1065140 h 2340761"/>
                <a:gd name="connsiteX1751" fmla="*/ 429346 w 2967861"/>
                <a:gd name="connsiteY1751" fmla="*/ 1064208 h 2340761"/>
                <a:gd name="connsiteX1752" fmla="*/ 433382 w 2967861"/>
                <a:gd name="connsiteY1752" fmla="*/ 1062035 h 2340761"/>
                <a:gd name="connsiteX1753" fmla="*/ 436487 w 2967861"/>
                <a:gd name="connsiteY1753" fmla="*/ 1057689 h 2340761"/>
                <a:gd name="connsiteX1754" fmla="*/ 438660 w 2967861"/>
                <a:gd name="connsiteY1754" fmla="*/ 1057689 h 2340761"/>
                <a:gd name="connsiteX1755" fmla="*/ 438660 w 2967861"/>
                <a:gd name="connsiteY1755" fmla="*/ 1056758 h 2340761"/>
                <a:gd name="connsiteX1756" fmla="*/ 440833 w 2967861"/>
                <a:gd name="connsiteY1756" fmla="*/ 1056758 h 2340761"/>
                <a:gd name="connsiteX1757" fmla="*/ 443006 w 2967861"/>
                <a:gd name="connsiteY1757" fmla="*/ 1056758 h 2340761"/>
                <a:gd name="connsiteX1758" fmla="*/ 443937 w 2967861"/>
                <a:gd name="connsiteY1758" fmla="*/ 1054584 h 2340761"/>
                <a:gd name="connsiteX1759" fmla="*/ 446111 w 2967861"/>
                <a:gd name="connsiteY1759" fmla="*/ 1057689 h 2340761"/>
                <a:gd name="connsiteX1760" fmla="*/ 448284 w 2967861"/>
                <a:gd name="connsiteY1760" fmla="*/ 1062035 h 2340761"/>
                <a:gd name="connsiteX1761" fmla="*/ 448284 w 2967861"/>
                <a:gd name="connsiteY1761" fmla="*/ 1065140 h 2340761"/>
                <a:gd name="connsiteX1762" fmla="*/ 450457 w 2967861"/>
                <a:gd name="connsiteY1762" fmla="*/ 1071349 h 2340761"/>
                <a:gd name="connsiteX1763" fmla="*/ 465048 w 2967861"/>
                <a:gd name="connsiteY1763" fmla="*/ 1067002 h 2340761"/>
                <a:gd name="connsiteX1764" fmla="*/ 472188 w 2967861"/>
                <a:gd name="connsiteY1764" fmla="*/ 1087181 h 2340761"/>
                <a:gd name="connsiteX1765" fmla="*/ 479328 w 2967861"/>
                <a:gd name="connsiteY1765" fmla="*/ 1098668 h 2340761"/>
                <a:gd name="connsiteX1766" fmla="*/ 487710 w 2967861"/>
                <a:gd name="connsiteY1766" fmla="*/ 1103945 h 2340761"/>
                <a:gd name="connsiteX1767" fmla="*/ 497024 w 2967861"/>
                <a:gd name="connsiteY1767" fmla="*/ 1106118 h 2340761"/>
                <a:gd name="connsiteX1768" fmla="*/ 507579 w 2967861"/>
                <a:gd name="connsiteY1768" fmla="*/ 1111396 h 2340761"/>
                <a:gd name="connsiteX1769" fmla="*/ 521238 w 2967861"/>
                <a:gd name="connsiteY1769" fmla="*/ 1121020 h 2340761"/>
                <a:gd name="connsiteX1770" fmla="*/ 526516 w 2967861"/>
                <a:gd name="connsiteY1770" fmla="*/ 1126297 h 2340761"/>
                <a:gd name="connsiteX1771" fmla="*/ 526516 w 2967861"/>
                <a:gd name="connsiteY1771" fmla="*/ 1133748 h 2340761"/>
                <a:gd name="connsiteX1772" fmla="*/ 524343 w 2967861"/>
                <a:gd name="connsiteY1772" fmla="*/ 1141199 h 2340761"/>
                <a:gd name="connsiteX1773" fmla="*/ 522170 w 2967861"/>
                <a:gd name="connsiteY1773" fmla="*/ 1150823 h 2340761"/>
                <a:gd name="connsiteX1774" fmla="*/ 524343 w 2967861"/>
                <a:gd name="connsiteY1774" fmla="*/ 1161378 h 2340761"/>
                <a:gd name="connsiteX1775" fmla="*/ 528379 w 2967861"/>
                <a:gd name="connsiteY1775" fmla="*/ 1165724 h 2340761"/>
                <a:gd name="connsiteX1776" fmla="*/ 531483 w 2967861"/>
                <a:gd name="connsiteY1776" fmla="*/ 1166655 h 2340761"/>
                <a:gd name="connsiteX1777" fmla="*/ 536761 w 2967861"/>
                <a:gd name="connsiteY1777" fmla="*/ 1171002 h 2340761"/>
                <a:gd name="connsiteX1778" fmla="*/ 540797 w 2967861"/>
                <a:gd name="connsiteY1778" fmla="*/ 1174106 h 2340761"/>
                <a:gd name="connsiteX1779" fmla="*/ 543901 w 2967861"/>
                <a:gd name="connsiteY1779" fmla="*/ 1176279 h 2340761"/>
                <a:gd name="connsiteX1780" fmla="*/ 560665 w 2967861"/>
                <a:gd name="connsiteY1780" fmla="*/ 1225951 h 2340761"/>
                <a:gd name="connsiteX1781" fmla="*/ 564701 w 2967861"/>
                <a:gd name="connsiteY1781" fmla="*/ 1225951 h 2340761"/>
                <a:gd name="connsiteX1782" fmla="*/ 565632 w 2967861"/>
                <a:gd name="connsiteY1782" fmla="*/ 1228124 h 2340761"/>
                <a:gd name="connsiteX1783" fmla="*/ 567805 w 2967861"/>
                <a:gd name="connsiteY1783" fmla="*/ 1228124 h 2340761"/>
                <a:gd name="connsiteX1784" fmla="*/ 569978 w 2967861"/>
                <a:gd name="connsiteY1784" fmla="*/ 1230297 h 2340761"/>
                <a:gd name="connsiteX1785" fmla="*/ 575256 w 2967861"/>
                <a:gd name="connsiteY1785" fmla="*/ 1228124 h 2340761"/>
                <a:gd name="connsiteX1786" fmla="*/ 580534 w 2967861"/>
                <a:gd name="connsiteY1786" fmla="*/ 1225951 h 2340761"/>
                <a:gd name="connsiteX1787" fmla="*/ 582707 w 2967861"/>
                <a:gd name="connsiteY1787" fmla="*/ 1225019 h 2340761"/>
                <a:gd name="connsiteX1788" fmla="*/ 584880 w 2967861"/>
                <a:gd name="connsiteY1788" fmla="*/ 1220673 h 2340761"/>
                <a:gd name="connsiteX1789" fmla="*/ 584880 w 2967861"/>
                <a:gd name="connsiteY1789" fmla="*/ 1218500 h 2340761"/>
                <a:gd name="connsiteX1790" fmla="*/ 587053 w 2967861"/>
                <a:gd name="connsiteY1790" fmla="*/ 1215395 h 2340761"/>
                <a:gd name="connsiteX1791" fmla="*/ 587984 w 2967861"/>
                <a:gd name="connsiteY1791" fmla="*/ 1211049 h 2340761"/>
                <a:gd name="connsiteX1792" fmla="*/ 592020 w 2967861"/>
                <a:gd name="connsiteY1792" fmla="*/ 1210118 h 2340761"/>
                <a:gd name="connsiteX1793" fmla="*/ 597298 w 2967861"/>
                <a:gd name="connsiteY1793" fmla="*/ 1205772 h 2340761"/>
                <a:gd name="connsiteX1794" fmla="*/ 594193 w 2967861"/>
                <a:gd name="connsiteY1794" fmla="*/ 1188697 h 2340761"/>
                <a:gd name="connsiteX1795" fmla="*/ 587053 w 2967861"/>
                <a:gd name="connsiteY1795" fmla="*/ 1172864 h 2340761"/>
                <a:gd name="connsiteX1796" fmla="*/ 577740 w 2967861"/>
                <a:gd name="connsiteY1796" fmla="*/ 1161378 h 2340761"/>
                <a:gd name="connsiteX1797" fmla="*/ 577740 w 2967861"/>
                <a:gd name="connsiteY1797" fmla="*/ 1156411 h 2340761"/>
                <a:gd name="connsiteX1798" fmla="*/ 580844 w 2967861"/>
                <a:gd name="connsiteY1798" fmla="*/ 1158584 h 2340761"/>
                <a:gd name="connsiteX1799" fmla="*/ 580844 w 2967861"/>
                <a:gd name="connsiteY1799" fmla="*/ 1159515 h 2340761"/>
                <a:gd name="connsiteX1800" fmla="*/ 583017 w 2967861"/>
                <a:gd name="connsiteY1800" fmla="*/ 1161688 h 2340761"/>
                <a:gd name="connsiteX1801" fmla="*/ 585190 w 2967861"/>
                <a:gd name="connsiteY1801" fmla="*/ 1166035 h 2340761"/>
                <a:gd name="connsiteX1802" fmla="*/ 592331 w 2967861"/>
                <a:gd name="connsiteY1802" fmla="*/ 1163861 h 2340761"/>
                <a:gd name="connsiteX1803" fmla="*/ 595435 w 2967861"/>
                <a:gd name="connsiteY1803" fmla="*/ 1163861 h 2340761"/>
                <a:gd name="connsiteX1804" fmla="*/ 597608 w 2967861"/>
                <a:gd name="connsiteY1804" fmla="*/ 1163861 h 2340761"/>
                <a:gd name="connsiteX1805" fmla="*/ 599781 w 2967861"/>
                <a:gd name="connsiteY1805" fmla="*/ 1161688 h 2340761"/>
                <a:gd name="connsiteX1806" fmla="*/ 599781 w 2967861"/>
                <a:gd name="connsiteY1806" fmla="*/ 1159515 h 2340761"/>
                <a:gd name="connsiteX1807" fmla="*/ 599781 w 2967861"/>
                <a:gd name="connsiteY1807" fmla="*/ 1158584 h 2340761"/>
                <a:gd name="connsiteX1808" fmla="*/ 597608 w 2967861"/>
                <a:gd name="connsiteY1808" fmla="*/ 1154238 h 2340761"/>
                <a:gd name="connsiteX1809" fmla="*/ 597608 w 2967861"/>
                <a:gd name="connsiteY1809" fmla="*/ 1148960 h 2340761"/>
                <a:gd name="connsiteX1810" fmla="*/ 600713 w 2967861"/>
                <a:gd name="connsiteY1810" fmla="*/ 1148960 h 2340761"/>
                <a:gd name="connsiteX1811" fmla="*/ 600713 w 2967861"/>
                <a:gd name="connsiteY1811" fmla="*/ 1144614 h 2340761"/>
                <a:gd name="connsiteX1812" fmla="*/ 604748 w 2967861"/>
                <a:gd name="connsiteY1812" fmla="*/ 1144614 h 2340761"/>
                <a:gd name="connsiteX1813" fmla="*/ 607853 w 2967861"/>
                <a:gd name="connsiteY1813" fmla="*/ 1144614 h 2340761"/>
                <a:gd name="connsiteX1814" fmla="*/ 610026 w 2967861"/>
                <a:gd name="connsiteY1814" fmla="*/ 1146787 h 2340761"/>
                <a:gd name="connsiteX1815" fmla="*/ 612199 w 2967861"/>
                <a:gd name="connsiteY1815" fmla="*/ 1146787 h 2340761"/>
                <a:gd name="connsiteX1816" fmla="*/ 614372 w 2967861"/>
                <a:gd name="connsiteY1816" fmla="*/ 1148960 h 2340761"/>
                <a:gd name="connsiteX1817" fmla="*/ 619650 w 2967861"/>
                <a:gd name="connsiteY1817" fmla="*/ 1151133 h 2340761"/>
                <a:gd name="connsiteX1818" fmla="*/ 622754 w 2967861"/>
                <a:gd name="connsiteY1818" fmla="*/ 1152064 h 2340761"/>
                <a:gd name="connsiteX1819" fmla="*/ 624927 w 2967861"/>
                <a:gd name="connsiteY1819" fmla="*/ 1154238 h 2340761"/>
                <a:gd name="connsiteX1820" fmla="*/ 627100 w 2967861"/>
                <a:gd name="connsiteY1820" fmla="*/ 1156411 h 2340761"/>
                <a:gd name="connsiteX1821" fmla="*/ 630205 w 2967861"/>
                <a:gd name="connsiteY1821" fmla="*/ 1158584 h 2340761"/>
                <a:gd name="connsiteX1822" fmla="*/ 634241 w 2967861"/>
                <a:gd name="connsiteY1822" fmla="*/ 1161688 h 2340761"/>
                <a:gd name="connsiteX1823" fmla="*/ 632068 w 2967861"/>
                <a:gd name="connsiteY1823" fmla="*/ 1166966 h 2340761"/>
                <a:gd name="connsiteX1824" fmla="*/ 629894 w 2967861"/>
                <a:gd name="connsiteY1824" fmla="*/ 1171312 h 2340761"/>
                <a:gd name="connsiteX1825" fmla="*/ 629894 w 2967861"/>
                <a:gd name="connsiteY1825" fmla="*/ 1174416 h 2340761"/>
                <a:gd name="connsiteX1826" fmla="*/ 629894 w 2967861"/>
                <a:gd name="connsiteY1826" fmla="*/ 1178763 h 2340761"/>
                <a:gd name="connsiteX1827" fmla="*/ 629894 w 2967861"/>
                <a:gd name="connsiteY1827" fmla="*/ 1181867 h 2340761"/>
                <a:gd name="connsiteX1828" fmla="*/ 629894 w 2967861"/>
                <a:gd name="connsiteY1828" fmla="*/ 1186213 h 2340761"/>
                <a:gd name="connsiteX1829" fmla="*/ 629894 w 2967861"/>
                <a:gd name="connsiteY1829" fmla="*/ 1189318 h 2340761"/>
                <a:gd name="connsiteX1830" fmla="*/ 636103 w 2967861"/>
                <a:gd name="connsiteY1830" fmla="*/ 1206392 h 2340761"/>
                <a:gd name="connsiteX1831" fmla="*/ 648521 w 2967861"/>
                <a:gd name="connsiteY1831" fmla="*/ 1223467 h 2340761"/>
                <a:gd name="connsiteX1832" fmla="*/ 665285 w 2967861"/>
                <a:gd name="connsiteY1832" fmla="*/ 1234022 h 2340761"/>
                <a:gd name="connsiteX1833" fmla="*/ 680808 w 2967861"/>
                <a:gd name="connsiteY1833" fmla="*/ 1238368 h 2340761"/>
                <a:gd name="connsiteX1834" fmla="*/ 684843 w 2967861"/>
                <a:gd name="connsiteY1834" fmla="*/ 1236195 h 2340761"/>
                <a:gd name="connsiteX1835" fmla="*/ 687948 w 2967861"/>
                <a:gd name="connsiteY1835" fmla="*/ 1233091 h 2340761"/>
                <a:gd name="connsiteX1836" fmla="*/ 690121 w 2967861"/>
                <a:gd name="connsiteY1836" fmla="*/ 1228744 h 2340761"/>
                <a:gd name="connsiteX1837" fmla="*/ 695399 w 2967861"/>
                <a:gd name="connsiteY1837" fmla="*/ 1226571 h 2340761"/>
                <a:gd name="connsiteX1838" fmla="*/ 699434 w 2967861"/>
                <a:gd name="connsiteY1838" fmla="*/ 1225640 h 2340761"/>
                <a:gd name="connsiteX1839" fmla="*/ 704712 w 2967861"/>
                <a:gd name="connsiteY1839" fmla="*/ 1226571 h 2340761"/>
                <a:gd name="connsiteX1840" fmla="*/ 714025 w 2967861"/>
                <a:gd name="connsiteY1840" fmla="*/ 1230918 h 2340761"/>
                <a:gd name="connsiteX1841" fmla="*/ 721165 w 2967861"/>
                <a:gd name="connsiteY1841" fmla="*/ 1234022 h 2340761"/>
                <a:gd name="connsiteX1842" fmla="*/ 728306 w 2967861"/>
                <a:gd name="connsiteY1842" fmla="*/ 1236195 h 2340761"/>
                <a:gd name="connsiteX1843" fmla="*/ 735446 w 2967861"/>
                <a:gd name="connsiteY1843" fmla="*/ 1234022 h 2340761"/>
                <a:gd name="connsiteX1844" fmla="*/ 743828 w 2967861"/>
                <a:gd name="connsiteY1844" fmla="*/ 1226571 h 2340761"/>
                <a:gd name="connsiteX1845" fmla="*/ 750968 w 2967861"/>
                <a:gd name="connsiteY1845" fmla="*/ 1226571 h 2340761"/>
                <a:gd name="connsiteX1846" fmla="*/ 755004 w 2967861"/>
                <a:gd name="connsiteY1846" fmla="*/ 1226571 h 2340761"/>
                <a:gd name="connsiteX1847" fmla="*/ 758109 w 2967861"/>
                <a:gd name="connsiteY1847" fmla="*/ 1226571 h 2340761"/>
                <a:gd name="connsiteX1848" fmla="*/ 760282 w 2967861"/>
                <a:gd name="connsiteY1848" fmla="*/ 1228744 h 2340761"/>
                <a:gd name="connsiteX1849" fmla="*/ 762455 w 2967861"/>
                <a:gd name="connsiteY1849" fmla="*/ 1230918 h 2340761"/>
                <a:gd name="connsiteX1850" fmla="*/ 762455 w 2967861"/>
                <a:gd name="connsiteY1850" fmla="*/ 1234022 h 2340761"/>
                <a:gd name="connsiteX1851" fmla="*/ 764628 w 2967861"/>
                <a:gd name="connsiteY1851" fmla="*/ 1238368 h 2340761"/>
                <a:gd name="connsiteX1852" fmla="*/ 767732 w 2967861"/>
                <a:gd name="connsiteY1852" fmla="*/ 1251097 h 2340761"/>
                <a:gd name="connsiteX1853" fmla="*/ 765870 w 2967861"/>
                <a:gd name="connsiteY1853" fmla="*/ 1265377 h 2340761"/>
                <a:gd name="connsiteX1854" fmla="*/ 845033 w 2967861"/>
                <a:gd name="connsiteY1854" fmla="*/ 1136232 h 2340761"/>
                <a:gd name="connsiteX1855" fmla="*/ 825165 w 2967861"/>
                <a:gd name="connsiteY1855" fmla="*/ 1141509 h 2340761"/>
                <a:gd name="connsiteX1856" fmla="*/ 803434 w 2967861"/>
                <a:gd name="connsiteY1856" fmla="*/ 1143682 h 2340761"/>
                <a:gd name="connsiteX1857" fmla="*/ 781702 w 2967861"/>
                <a:gd name="connsiteY1857" fmla="*/ 1139336 h 2340761"/>
                <a:gd name="connsiteX1858" fmla="*/ 773320 w 2967861"/>
                <a:gd name="connsiteY1858" fmla="*/ 1136232 h 2340761"/>
                <a:gd name="connsiteX1859" fmla="*/ 766180 w 2967861"/>
                <a:gd name="connsiteY1859" fmla="*/ 1130954 h 2340761"/>
                <a:gd name="connsiteX1860" fmla="*/ 756867 w 2967861"/>
                <a:gd name="connsiteY1860" fmla="*/ 1124745 h 2340761"/>
                <a:gd name="connsiteX1861" fmla="*/ 742276 w 2967861"/>
                <a:gd name="connsiteY1861" fmla="*/ 1124745 h 2340761"/>
                <a:gd name="connsiteX1862" fmla="*/ 727685 w 2967861"/>
                <a:gd name="connsiteY1862" fmla="*/ 1126918 h 2340761"/>
                <a:gd name="connsiteX1863" fmla="*/ 713094 w 2967861"/>
                <a:gd name="connsiteY1863" fmla="*/ 1134369 h 2340761"/>
                <a:gd name="connsiteX1864" fmla="*/ 700676 w 2967861"/>
                <a:gd name="connsiteY1864" fmla="*/ 1139647 h 2340761"/>
                <a:gd name="connsiteX1865" fmla="*/ 686085 w 2967861"/>
                <a:gd name="connsiteY1865" fmla="*/ 1141820 h 2340761"/>
                <a:gd name="connsiteX1866" fmla="*/ 671494 w 2967861"/>
                <a:gd name="connsiteY1866" fmla="*/ 1136542 h 2340761"/>
                <a:gd name="connsiteX1867" fmla="*/ 666217 w 2967861"/>
                <a:gd name="connsiteY1867" fmla="*/ 1134369 h 2340761"/>
                <a:gd name="connsiteX1868" fmla="*/ 662181 w 2967861"/>
                <a:gd name="connsiteY1868" fmla="*/ 1132196 h 2340761"/>
                <a:gd name="connsiteX1869" fmla="*/ 659076 w 2967861"/>
                <a:gd name="connsiteY1869" fmla="*/ 1131265 h 2340761"/>
                <a:gd name="connsiteX1870" fmla="*/ 656903 w 2967861"/>
                <a:gd name="connsiteY1870" fmla="*/ 1126918 h 2340761"/>
                <a:gd name="connsiteX1871" fmla="*/ 656903 w 2967861"/>
                <a:gd name="connsiteY1871" fmla="*/ 1123814 h 2340761"/>
                <a:gd name="connsiteX1872" fmla="*/ 654730 w 2967861"/>
                <a:gd name="connsiteY1872" fmla="*/ 1116363 h 2340761"/>
                <a:gd name="connsiteX1873" fmla="*/ 654730 w 2967861"/>
                <a:gd name="connsiteY1873" fmla="*/ 1110154 h 2340761"/>
                <a:gd name="connsiteX1874" fmla="*/ 658766 w 2967861"/>
                <a:gd name="connsiteY1874" fmla="*/ 1099599 h 2340761"/>
                <a:gd name="connsiteX1875" fmla="*/ 665906 w 2967861"/>
                <a:gd name="connsiteY1875" fmla="*/ 1086871 h 2340761"/>
                <a:gd name="connsiteX1876" fmla="*/ 674288 w 2967861"/>
                <a:gd name="connsiteY1876" fmla="*/ 1071969 h 2340761"/>
                <a:gd name="connsiteX1877" fmla="*/ 683602 w 2967861"/>
                <a:gd name="connsiteY1877" fmla="*/ 1057068 h 2340761"/>
                <a:gd name="connsiteX1878" fmla="*/ 690742 w 2967861"/>
                <a:gd name="connsiteY1878" fmla="*/ 1043408 h 2340761"/>
                <a:gd name="connsiteX1879" fmla="*/ 694778 w 2967861"/>
                <a:gd name="connsiteY1879" fmla="*/ 1035026 h 2340761"/>
                <a:gd name="connsiteX1880" fmla="*/ 703160 w 2967861"/>
                <a:gd name="connsiteY1880" fmla="*/ 1037199 h 2340761"/>
                <a:gd name="connsiteX1881" fmla="*/ 710300 w 2967861"/>
                <a:gd name="connsiteY1881" fmla="*/ 1040304 h 2340761"/>
                <a:gd name="connsiteX1882" fmla="*/ 715578 w 2967861"/>
                <a:gd name="connsiteY1882" fmla="*/ 1042477 h 2340761"/>
                <a:gd name="connsiteX1883" fmla="*/ 721786 w 2967861"/>
                <a:gd name="connsiteY1883" fmla="*/ 1047755 h 2340761"/>
                <a:gd name="connsiteX1884" fmla="*/ 724891 w 2967861"/>
                <a:gd name="connsiteY1884" fmla="*/ 1049928 h 2340761"/>
                <a:gd name="connsiteX1885" fmla="*/ 727064 w 2967861"/>
                <a:gd name="connsiteY1885" fmla="*/ 1049928 h 2340761"/>
                <a:gd name="connsiteX1886" fmla="*/ 729237 w 2967861"/>
                <a:gd name="connsiteY1886" fmla="*/ 1049928 h 2340761"/>
                <a:gd name="connsiteX1887" fmla="*/ 730168 w 2967861"/>
                <a:gd name="connsiteY1887" fmla="*/ 1050859 h 2340761"/>
                <a:gd name="connsiteX1888" fmla="*/ 717751 w 2967861"/>
                <a:gd name="connsiteY1888" fmla="*/ 1055205 h 2340761"/>
                <a:gd name="connsiteX1889" fmla="*/ 721786 w 2967861"/>
                <a:gd name="connsiteY1889" fmla="*/ 1064829 h 2340761"/>
                <a:gd name="connsiteX1890" fmla="*/ 728927 w 2967861"/>
                <a:gd name="connsiteY1890" fmla="*/ 1072280 h 2340761"/>
                <a:gd name="connsiteX1891" fmla="*/ 734204 w 2967861"/>
                <a:gd name="connsiteY1891" fmla="*/ 1079731 h 2340761"/>
                <a:gd name="connsiteX1892" fmla="*/ 743518 w 2967861"/>
                <a:gd name="connsiteY1892" fmla="*/ 1080662 h 2340761"/>
                <a:gd name="connsiteX1893" fmla="*/ 755935 w 2967861"/>
                <a:gd name="connsiteY1893" fmla="*/ 1075384 h 2340761"/>
                <a:gd name="connsiteX1894" fmla="*/ 765249 w 2967861"/>
                <a:gd name="connsiteY1894" fmla="*/ 1067934 h 2340761"/>
                <a:gd name="connsiteX1895" fmla="*/ 780771 w 2967861"/>
                <a:gd name="connsiteY1895" fmla="*/ 1073211 h 2340761"/>
                <a:gd name="connsiteX1896" fmla="*/ 800640 w 2967861"/>
                <a:gd name="connsiteY1896" fmla="*/ 1084698 h 2340761"/>
                <a:gd name="connsiteX1897" fmla="*/ 821439 w 2967861"/>
                <a:gd name="connsiteY1897" fmla="*/ 1097426 h 2340761"/>
                <a:gd name="connsiteX1898" fmla="*/ 836030 w 2967861"/>
                <a:gd name="connsiteY1898" fmla="*/ 1110154 h 2340761"/>
                <a:gd name="connsiteX1899" fmla="*/ 844413 w 2967861"/>
                <a:gd name="connsiteY1899" fmla="*/ 1125056 h 2340761"/>
                <a:gd name="connsiteX1900" fmla="*/ 850621 w 2967861"/>
                <a:gd name="connsiteY1900" fmla="*/ 1125056 h 2340761"/>
                <a:gd name="connsiteX1901" fmla="*/ 845033 w 2967861"/>
                <a:gd name="connsiteY1901" fmla="*/ 1136232 h 2340761"/>
                <a:gd name="connsiteX1902" fmla="*/ 1025402 w 2967861"/>
                <a:gd name="connsiteY1902" fmla="*/ 1146787 h 2340761"/>
                <a:gd name="connsiteX1903" fmla="*/ 1022298 w 2967861"/>
                <a:gd name="connsiteY1903" fmla="*/ 1146787 h 2340761"/>
                <a:gd name="connsiteX1904" fmla="*/ 1018262 w 2967861"/>
                <a:gd name="connsiteY1904" fmla="*/ 1146787 h 2340761"/>
                <a:gd name="connsiteX1905" fmla="*/ 1015157 w 2967861"/>
                <a:gd name="connsiteY1905" fmla="*/ 1146787 h 2340761"/>
                <a:gd name="connsiteX1906" fmla="*/ 1011122 w 2967861"/>
                <a:gd name="connsiteY1906" fmla="*/ 1144614 h 2340761"/>
                <a:gd name="connsiteX1907" fmla="*/ 1008949 w 2967861"/>
                <a:gd name="connsiteY1907" fmla="*/ 1161688 h 2340761"/>
                <a:gd name="connsiteX1908" fmla="*/ 1011122 w 2967861"/>
                <a:gd name="connsiteY1908" fmla="*/ 1173175 h 2340761"/>
                <a:gd name="connsiteX1909" fmla="*/ 1016399 w 2967861"/>
                <a:gd name="connsiteY1909" fmla="*/ 1183730 h 2340761"/>
                <a:gd name="connsiteX1910" fmla="*/ 1020435 w 2967861"/>
                <a:gd name="connsiteY1910" fmla="*/ 1196458 h 2340761"/>
                <a:gd name="connsiteX1911" fmla="*/ 1022608 w 2967861"/>
                <a:gd name="connsiteY1911" fmla="*/ 1217569 h 2340761"/>
                <a:gd name="connsiteX1912" fmla="*/ 995600 w 2967861"/>
                <a:gd name="connsiteY1912" fmla="*/ 1218500 h 2340761"/>
                <a:gd name="connsiteX1913" fmla="*/ 976973 w 2967861"/>
                <a:gd name="connsiteY1913" fmla="*/ 1215395 h 2340761"/>
                <a:gd name="connsiteX1914" fmla="*/ 966418 w 2967861"/>
                <a:gd name="connsiteY1914" fmla="*/ 1205772 h 2340761"/>
                <a:gd name="connsiteX1915" fmla="*/ 962382 w 2967861"/>
                <a:gd name="connsiteY1915" fmla="*/ 1188697 h 2340761"/>
                <a:gd name="connsiteX1916" fmla="*/ 962382 w 2967861"/>
                <a:gd name="connsiteY1916" fmla="*/ 1165414 h 2340761"/>
                <a:gd name="connsiteX1917" fmla="*/ 974800 w 2967861"/>
                <a:gd name="connsiteY1917" fmla="*/ 1165414 h 2340761"/>
                <a:gd name="connsiteX1918" fmla="*/ 967660 w 2967861"/>
                <a:gd name="connsiteY1918" fmla="*/ 1151754 h 2340761"/>
                <a:gd name="connsiteX1919" fmla="*/ 955242 w 2967861"/>
                <a:gd name="connsiteY1919" fmla="*/ 1138094 h 2340761"/>
                <a:gd name="connsiteX1920" fmla="*/ 944686 w 2967861"/>
                <a:gd name="connsiteY1920" fmla="*/ 1121020 h 2340761"/>
                <a:gd name="connsiteX1921" fmla="*/ 933200 w 2967861"/>
                <a:gd name="connsiteY1921" fmla="*/ 1103945 h 2340761"/>
                <a:gd name="connsiteX1922" fmla="*/ 927922 w 2967861"/>
                <a:gd name="connsiteY1922" fmla="*/ 1086871 h 2340761"/>
                <a:gd name="connsiteX1923" fmla="*/ 931027 w 2967861"/>
                <a:gd name="connsiteY1923" fmla="*/ 1071038 h 2340761"/>
                <a:gd name="connsiteX1924" fmla="*/ 938167 w 2967861"/>
                <a:gd name="connsiteY1924" fmla="*/ 1059552 h 2340761"/>
                <a:gd name="connsiteX1925" fmla="*/ 949653 w 2967861"/>
                <a:gd name="connsiteY1925" fmla="*/ 1049928 h 2340761"/>
                <a:gd name="connsiteX1926" fmla="*/ 962071 w 2967861"/>
                <a:gd name="connsiteY1926" fmla="*/ 1044650 h 2340761"/>
                <a:gd name="connsiteX1927" fmla="*/ 974489 w 2967861"/>
                <a:gd name="connsiteY1927" fmla="*/ 1039373 h 2340761"/>
                <a:gd name="connsiteX1928" fmla="*/ 985976 w 2967861"/>
                <a:gd name="connsiteY1928" fmla="*/ 1029749 h 2340761"/>
                <a:gd name="connsiteX1929" fmla="*/ 995289 w 2967861"/>
                <a:gd name="connsiteY1929" fmla="*/ 1029749 h 2340761"/>
                <a:gd name="connsiteX1930" fmla="*/ 1000567 w 2967861"/>
                <a:gd name="connsiteY1930" fmla="*/ 1031922 h 2340761"/>
                <a:gd name="connsiteX1931" fmla="*/ 1005844 w 2967861"/>
                <a:gd name="connsiteY1931" fmla="*/ 1031922 h 2340761"/>
                <a:gd name="connsiteX1932" fmla="*/ 1011122 w 2967861"/>
                <a:gd name="connsiteY1932" fmla="*/ 1034095 h 2340761"/>
                <a:gd name="connsiteX1933" fmla="*/ 1008017 w 2967861"/>
                <a:gd name="connsiteY1933" fmla="*/ 1049928 h 2340761"/>
                <a:gd name="connsiteX1934" fmla="*/ 1000877 w 2967861"/>
                <a:gd name="connsiteY1934" fmla="*/ 1063587 h 2340761"/>
                <a:gd name="connsiteX1935" fmla="*/ 986286 w 2967861"/>
                <a:gd name="connsiteY1935" fmla="*/ 1068865 h 2340761"/>
                <a:gd name="connsiteX1936" fmla="*/ 966418 w 2967861"/>
                <a:gd name="connsiteY1936" fmla="*/ 1071038 h 2340761"/>
                <a:gd name="connsiteX1937" fmla="*/ 973558 w 2967861"/>
                <a:gd name="connsiteY1937" fmla="*/ 1086871 h 2340761"/>
                <a:gd name="connsiteX1938" fmla="*/ 985976 w 2967861"/>
                <a:gd name="connsiteY1938" fmla="*/ 1101772 h 2340761"/>
                <a:gd name="connsiteX1939" fmla="*/ 1001498 w 2967861"/>
                <a:gd name="connsiteY1939" fmla="*/ 1111396 h 2340761"/>
                <a:gd name="connsiteX1940" fmla="*/ 1000567 w 2967861"/>
                <a:gd name="connsiteY1940" fmla="*/ 1115742 h 2340761"/>
                <a:gd name="connsiteX1941" fmla="*/ 998394 w 2967861"/>
                <a:gd name="connsiteY1941" fmla="*/ 1116674 h 2340761"/>
                <a:gd name="connsiteX1942" fmla="*/ 996220 w 2967861"/>
                <a:gd name="connsiteY1942" fmla="*/ 1116674 h 2340761"/>
                <a:gd name="connsiteX1943" fmla="*/ 995289 w 2967861"/>
                <a:gd name="connsiteY1943" fmla="*/ 1121020 h 2340761"/>
                <a:gd name="connsiteX1944" fmla="*/ 1000567 w 2967861"/>
                <a:gd name="connsiteY1944" fmla="*/ 1130644 h 2340761"/>
                <a:gd name="connsiteX1945" fmla="*/ 1005844 w 2967861"/>
                <a:gd name="connsiteY1945" fmla="*/ 1139026 h 2340761"/>
                <a:gd name="connsiteX1946" fmla="*/ 1008017 w 2967861"/>
                <a:gd name="connsiteY1946" fmla="*/ 1143372 h 2340761"/>
                <a:gd name="connsiteX1947" fmla="*/ 1008949 w 2967861"/>
                <a:gd name="connsiteY1947" fmla="*/ 1144303 h 2340761"/>
                <a:gd name="connsiteX1948" fmla="*/ 1011122 w 2967861"/>
                <a:gd name="connsiteY1948" fmla="*/ 1143372 h 2340761"/>
                <a:gd name="connsiteX1949" fmla="*/ 1011122 w 2967861"/>
                <a:gd name="connsiteY1949" fmla="*/ 1141199 h 2340761"/>
                <a:gd name="connsiteX1950" fmla="*/ 1013295 w 2967861"/>
                <a:gd name="connsiteY1950" fmla="*/ 1138094 h 2340761"/>
                <a:gd name="connsiteX1951" fmla="*/ 1013295 w 2967861"/>
                <a:gd name="connsiteY1951" fmla="*/ 1133748 h 2340761"/>
                <a:gd name="connsiteX1952" fmla="*/ 1015468 w 2967861"/>
                <a:gd name="connsiteY1952" fmla="*/ 1131575 h 2340761"/>
                <a:gd name="connsiteX1953" fmla="*/ 1018573 w 2967861"/>
                <a:gd name="connsiteY1953" fmla="*/ 1133748 h 2340761"/>
                <a:gd name="connsiteX1954" fmla="*/ 1022608 w 2967861"/>
                <a:gd name="connsiteY1954" fmla="*/ 1138094 h 2340761"/>
                <a:gd name="connsiteX1955" fmla="*/ 1023540 w 2967861"/>
                <a:gd name="connsiteY1955" fmla="*/ 1139026 h 2340761"/>
                <a:gd name="connsiteX1956" fmla="*/ 1027575 w 2967861"/>
                <a:gd name="connsiteY1956" fmla="*/ 1141199 h 2340761"/>
                <a:gd name="connsiteX1957" fmla="*/ 1030680 w 2967861"/>
                <a:gd name="connsiteY1957" fmla="*/ 1144303 h 2340761"/>
                <a:gd name="connsiteX1958" fmla="*/ 1025402 w 2967861"/>
                <a:gd name="connsiteY1958" fmla="*/ 1146787 h 2340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Lst>
              <a:rect l="l" t="t" r="r" b="b"/>
              <a:pathLst>
                <a:path w="2967861" h="2340761">
                  <a:moveTo>
                    <a:pt x="2965999" y="516271"/>
                  </a:moveTo>
                  <a:lnTo>
                    <a:pt x="2956685" y="502612"/>
                  </a:lnTo>
                  <a:lnTo>
                    <a:pt x="2945199" y="489883"/>
                  </a:lnTo>
                  <a:lnTo>
                    <a:pt x="2934644" y="477155"/>
                  </a:lnTo>
                  <a:lnTo>
                    <a:pt x="2930608" y="477155"/>
                  </a:lnTo>
                  <a:lnTo>
                    <a:pt x="2929677" y="477155"/>
                  </a:lnTo>
                  <a:lnTo>
                    <a:pt x="2927503" y="479328"/>
                  </a:lnTo>
                  <a:lnTo>
                    <a:pt x="2925330" y="479328"/>
                  </a:lnTo>
                  <a:lnTo>
                    <a:pt x="2923158" y="480260"/>
                  </a:lnTo>
                  <a:lnTo>
                    <a:pt x="2905462" y="477155"/>
                  </a:lnTo>
                  <a:lnTo>
                    <a:pt x="2896149" y="469705"/>
                  </a:lnTo>
                  <a:lnTo>
                    <a:pt x="2889008" y="460081"/>
                  </a:lnTo>
                  <a:lnTo>
                    <a:pt x="2881868" y="449526"/>
                  </a:lnTo>
                  <a:lnTo>
                    <a:pt x="2871313" y="439902"/>
                  </a:lnTo>
                  <a:lnTo>
                    <a:pt x="2866035" y="435555"/>
                  </a:lnTo>
                  <a:lnTo>
                    <a:pt x="2859827" y="435555"/>
                  </a:lnTo>
                  <a:lnTo>
                    <a:pt x="2854549" y="434624"/>
                  </a:lnTo>
                  <a:lnTo>
                    <a:pt x="2849271" y="434624"/>
                  </a:lnTo>
                  <a:lnTo>
                    <a:pt x="2843994" y="430278"/>
                  </a:lnTo>
                  <a:lnTo>
                    <a:pt x="2810776" y="395508"/>
                  </a:lnTo>
                  <a:lnTo>
                    <a:pt x="2751481" y="370051"/>
                  </a:lnTo>
                  <a:lnTo>
                    <a:pt x="2747445" y="370983"/>
                  </a:lnTo>
                  <a:lnTo>
                    <a:pt x="2744340" y="373156"/>
                  </a:lnTo>
                  <a:lnTo>
                    <a:pt x="2740305" y="377502"/>
                  </a:lnTo>
                  <a:lnTo>
                    <a:pt x="2735027" y="378433"/>
                  </a:lnTo>
                  <a:lnTo>
                    <a:pt x="2729750" y="378433"/>
                  </a:lnTo>
                  <a:lnTo>
                    <a:pt x="2723541" y="378433"/>
                  </a:lnTo>
                  <a:lnTo>
                    <a:pt x="2708950" y="373156"/>
                  </a:lnTo>
                  <a:lnTo>
                    <a:pt x="2696532" y="365705"/>
                  </a:lnTo>
                  <a:lnTo>
                    <a:pt x="2678836" y="362601"/>
                  </a:lnTo>
                  <a:lnTo>
                    <a:pt x="2678836" y="367878"/>
                  </a:lnTo>
                  <a:lnTo>
                    <a:pt x="2678836" y="373156"/>
                  </a:lnTo>
                  <a:lnTo>
                    <a:pt x="2676664" y="377502"/>
                  </a:lnTo>
                  <a:lnTo>
                    <a:pt x="2676664" y="380607"/>
                  </a:lnTo>
                  <a:lnTo>
                    <a:pt x="2678836" y="382780"/>
                  </a:lnTo>
                  <a:lnTo>
                    <a:pt x="2681010" y="385884"/>
                  </a:lnTo>
                  <a:lnTo>
                    <a:pt x="2684114" y="392093"/>
                  </a:lnTo>
                  <a:lnTo>
                    <a:pt x="2681941" y="397371"/>
                  </a:lnTo>
                  <a:lnTo>
                    <a:pt x="2681941" y="400475"/>
                  </a:lnTo>
                  <a:lnTo>
                    <a:pt x="2681010" y="404821"/>
                  </a:lnTo>
                  <a:lnTo>
                    <a:pt x="2678836" y="406994"/>
                  </a:lnTo>
                  <a:lnTo>
                    <a:pt x="2678836" y="412272"/>
                  </a:lnTo>
                  <a:lnTo>
                    <a:pt x="2671696" y="406994"/>
                  </a:lnTo>
                  <a:lnTo>
                    <a:pt x="2666419" y="402648"/>
                  </a:lnTo>
                  <a:lnTo>
                    <a:pt x="2660210" y="395198"/>
                  </a:lnTo>
                  <a:lnTo>
                    <a:pt x="2654932" y="389920"/>
                  </a:lnTo>
                  <a:lnTo>
                    <a:pt x="2651828" y="382469"/>
                  </a:lnTo>
                  <a:lnTo>
                    <a:pt x="2616437" y="382469"/>
                  </a:lnTo>
                  <a:lnTo>
                    <a:pt x="2581978" y="382469"/>
                  </a:lnTo>
                  <a:lnTo>
                    <a:pt x="2547518" y="385574"/>
                  </a:lnTo>
                  <a:lnTo>
                    <a:pt x="2544414" y="384642"/>
                  </a:lnTo>
                  <a:lnTo>
                    <a:pt x="2542240" y="380296"/>
                  </a:lnTo>
                  <a:lnTo>
                    <a:pt x="2538205" y="378123"/>
                  </a:lnTo>
                  <a:lnTo>
                    <a:pt x="2535100" y="365395"/>
                  </a:lnTo>
                  <a:lnTo>
                    <a:pt x="2532927" y="350493"/>
                  </a:lnTo>
                  <a:lnTo>
                    <a:pt x="2527650" y="333419"/>
                  </a:lnTo>
                  <a:lnTo>
                    <a:pt x="2515232" y="330314"/>
                  </a:lnTo>
                  <a:lnTo>
                    <a:pt x="2498468" y="327210"/>
                  </a:lnTo>
                  <a:lnTo>
                    <a:pt x="2481703" y="325037"/>
                  </a:lnTo>
                  <a:lnTo>
                    <a:pt x="2464008" y="325037"/>
                  </a:lnTo>
                  <a:lnTo>
                    <a:pt x="2451590" y="330314"/>
                  </a:lnTo>
                  <a:lnTo>
                    <a:pt x="2437931" y="325037"/>
                  </a:lnTo>
                  <a:lnTo>
                    <a:pt x="2427375" y="315413"/>
                  </a:lnTo>
                  <a:lnTo>
                    <a:pt x="2420235" y="304858"/>
                  </a:lnTo>
                  <a:lnTo>
                    <a:pt x="2414958" y="293371"/>
                  </a:lnTo>
                  <a:lnTo>
                    <a:pt x="2401298" y="293371"/>
                  </a:lnTo>
                  <a:lnTo>
                    <a:pt x="2388880" y="293371"/>
                  </a:lnTo>
                  <a:lnTo>
                    <a:pt x="2378325" y="297718"/>
                  </a:lnTo>
                  <a:lnTo>
                    <a:pt x="2373047" y="295544"/>
                  </a:lnTo>
                  <a:lnTo>
                    <a:pt x="2369012" y="293371"/>
                  </a:lnTo>
                  <a:lnTo>
                    <a:pt x="2365907" y="291198"/>
                  </a:lnTo>
                  <a:lnTo>
                    <a:pt x="2365907" y="288094"/>
                  </a:lnTo>
                  <a:lnTo>
                    <a:pt x="2363734" y="285921"/>
                  </a:lnTo>
                  <a:lnTo>
                    <a:pt x="2363734" y="282816"/>
                  </a:lnTo>
                  <a:lnTo>
                    <a:pt x="2361561" y="276607"/>
                  </a:lnTo>
                  <a:lnTo>
                    <a:pt x="2358457" y="273503"/>
                  </a:lnTo>
                  <a:lnTo>
                    <a:pt x="2351316" y="268225"/>
                  </a:lnTo>
                  <a:lnTo>
                    <a:pt x="2334552" y="262016"/>
                  </a:lnTo>
                  <a:lnTo>
                    <a:pt x="2315925" y="256739"/>
                  </a:lnTo>
                  <a:lnTo>
                    <a:pt x="2296057" y="251461"/>
                  </a:lnTo>
                  <a:lnTo>
                    <a:pt x="2276188" y="249288"/>
                  </a:lnTo>
                  <a:lnTo>
                    <a:pt x="2258493" y="249288"/>
                  </a:lnTo>
                  <a:lnTo>
                    <a:pt x="2247007" y="253634"/>
                  </a:lnTo>
                  <a:lnTo>
                    <a:pt x="2234589" y="256739"/>
                  </a:lnTo>
                  <a:lnTo>
                    <a:pt x="2237693" y="273813"/>
                  </a:lnTo>
                  <a:lnTo>
                    <a:pt x="2241729" y="286541"/>
                  </a:lnTo>
                  <a:lnTo>
                    <a:pt x="2243902" y="305479"/>
                  </a:lnTo>
                  <a:lnTo>
                    <a:pt x="2236762" y="305479"/>
                  </a:lnTo>
                  <a:lnTo>
                    <a:pt x="2232726" y="303306"/>
                  </a:lnTo>
                  <a:lnTo>
                    <a:pt x="2227448" y="303306"/>
                  </a:lnTo>
                  <a:lnTo>
                    <a:pt x="2225275" y="303306"/>
                  </a:lnTo>
                  <a:lnTo>
                    <a:pt x="2222171" y="303306"/>
                  </a:lnTo>
                  <a:lnTo>
                    <a:pt x="2218135" y="306410"/>
                  </a:lnTo>
                  <a:lnTo>
                    <a:pt x="2215030" y="310756"/>
                  </a:lnTo>
                  <a:lnTo>
                    <a:pt x="2207890" y="306410"/>
                  </a:lnTo>
                  <a:lnTo>
                    <a:pt x="2201681" y="303306"/>
                  </a:lnTo>
                  <a:lnTo>
                    <a:pt x="2198577" y="298028"/>
                  </a:lnTo>
                  <a:lnTo>
                    <a:pt x="2193299" y="293682"/>
                  </a:lnTo>
                  <a:lnTo>
                    <a:pt x="2188022" y="288404"/>
                  </a:lnTo>
                  <a:lnTo>
                    <a:pt x="2174362" y="310756"/>
                  </a:lnTo>
                  <a:lnTo>
                    <a:pt x="2165980" y="308583"/>
                  </a:lnTo>
                  <a:lnTo>
                    <a:pt x="2158840" y="306410"/>
                  </a:lnTo>
                  <a:lnTo>
                    <a:pt x="2152631" y="303306"/>
                  </a:lnTo>
                  <a:lnTo>
                    <a:pt x="2149526" y="298028"/>
                  </a:lnTo>
                  <a:lnTo>
                    <a:pt x="2147353" y="290577"/>
                  </a:lnTo>
                  <a:lnTo>
                    <a:pt x="2147353" y="280953"/>
                  </a:lnTo>
                  <a:lnTo>
                    <a:pt x="2140213" y="290577"/>
                  </a:lnTo>
                  <a:lnTo>
                    <a:pt x="2137109" y="301132"/>
                  </a:lnTo>
                  <a:lnTo>
                    <a:pt x="2133073" y="312619"/>
                  </a:lnTo>
                  <a:lnTo>
                    <a:pt x="2127795" y="321001"/>
                  </a:lnTo>
                  <a:lnTo>
                    <a:pt x="2125622" y="323174"/>
                  </a:lnTo>
                  <a:lnTo>
                    <a:pt x="2123449" y="325347"/>
                  </a:lnTo>
                  <a:lnTo>
                    <a:pt x="2112894" y="317896"/>
                  </a:lnTo>
                  <a:lnTo>
                    <a:pt x="2100476" y="310446"/>
                  </a:lnTo>
                  <a:lnTo>
                    <a:pt x="2091163" y="300822"/>
                  </a:lnTo>
                  <a:lnTo>
                    <a:pt x="2088989" y="295544"/>
                  </a:lnTo>
                  <a:lnTo>
                    <a:pt x="2088058" y="291198"/>
                  </a:lnTo>
                  <a:lnTo>
                    <a:pt x="2088058" y="288094"/>
                  </a:lnTo>
                  <a:lnTo>
                    <a:pt x="2085885" y="283747"/>
                  </a:lnTo>
                  <a:lnTo>
                    <a:pt x="2083712" y="280643"/>
                  </a:lnTo>
                  <a:lnTo>
                    <a:pt x="2090852" y="261706"/>
                  </a:lnTo>
                  <a:lnTo>
                    <a:pt x="2103270" y="248978"/>
                  </a:lnTo>
                  <a:lnTo>
                    <a:pt x="2093957" y="212034"/>
                  </a:lnTo>
                  <a:lnTo>
                    <a:pt x="2090852" y="212034"/>
                  </a:lnTo>
                  <a:lnTo>
                    <a:pt x="2090852" y="206757"/>
                  </a:lnTo>
                  <a:lnTo>
                    <a:pt x="2070984" y="208930"/>
                  </a:lnTo>
                  <a:lnTo>
                    <a:pt x="2058566" y="214208"/>
                  </a:lnTo>
                  <a:lnTo>
                    <a:pt x="2047079" y="223831"/>
                  </a:lnTo>
                  <a:lnTo>
                    <a:pt x="2036524" y="218554"/>
                  </a:lnTo>
                  <a:lnTo>
                    <a:pt x="2025038" y="212345"/>
                  </a:lnTo>
                  <a:lnTo>
                    <a:pt x="2014482" y="207067"/>
                  </a:lnTo>
                  <a:lnTo>
                    <a:pt x="2012310" y="209240"/>
                  </a:lnTo>
                  <a:lnTo>
                    <a:pt x="2012310" y="211414"/>
                  </a:lnTo>
                  <a:lnTo>
                    <a:pt x="2010136" y="211414"/>
                  </a:lnTo>
                  <a:lnTo>
                    <a:pt x="2007032" y="212345"/>
                  </a:lnTo>
                  <a:lnTo>
                    <a:pt x="2007032" y="218554"/>
                  </a:lnTo>
                  <a:lnTo>
                    <a:pt x="2007032" y="223831"/>
                  </a:lnTo>
                  <a:lnTo>
                    <a:pt x="2007032" y="226936"/>
                  </a:lnTo>
                  <a:lnTo>
                    <a:pt x="2007032" y="229109"/>
                  </a:lnTo>
                  <a:lnTo>
                    <a:pt x="2007032" y="232213"/>
                  </a:lnTo>
                  <a:lnTo>
                    <a:pt x="2002996" y="243700"/>
                  </a:lnTo>
                  <a:lnTo>
                    <a:pt x="1950841" y="239354"/>
                  </a:lnTo>
                  <a:lnTo>
                    <a:pt x="1948668" y="234076"/>
                  </a:lnTo>
                  <a:lnTo>
                    <a:pt x="1948668" y="228799"/>
                  </a:lnTo>
                  <a:lnTo>
                    <a:pt x="1946495" y="223521"/>
                  </a:lnTo>
                  <a:lnTo>
                    <a:pt x="1946495" y="218243"/>
                  </a:lnTo>
                  <a:lnTo>
                    <a:pt x="1946495" y="216070"/>
                  </a:lnTo>
                  <a:lnTo>
                    <a:pt x="1934077" y="206446"/>
                  </a:lnTo>
                  <a:lnTo>
                    <a:pt x="1921659" y="204273"/>
                  </a:lnTo>
                  <a:lnTo>
                    <a:pt x="1904895" y="204273"/>
                  </a:lnTo>
                  <a:lnTo>
                    <a:pt x="1887200" y="206446"/>
                  </a:lnTo>
                  <a:lnTo>
                    <a:pt x="1887200" y="219175"/>
                  </a:lnTo>
                  <a:lnTo>
                    <a:pt x="1877886" y="219175"/>
                  </a:lnTo>
                  <a:lnTo>
                    <a:pt x="1877886" y="218243"/>
                  </a:lnTo>
                  <a:lnTo>
                    <a:pt x="1875713" y="218243"/>
                  </a:lnTo>
                  <a:lnTo>
                    <a:pt x="1873540" y="216070"/>
                  </a:lnTo>
                  <a:lnTo>
                    <a:pt x="1875713" y="206446"/>
                  </a:lnTo>
                  <a:lnTo>
                    <a:pt x="1877886" y="198996"/>
                  </a:lnTo>
                  <a:lnTo>
                    <a:pt x="1880060" y="193718"/>
                  </a:lnTo>
                  <a:lnTo>
                    <a:pt x="1883164" y="188441"/>
                  </a:lnTo>
                  <a:lnTo>
                    <a:pt x="1883164" y="182232"/>
                  </a:lnTo>
                  <a:lnTo>
                    <a:pt x="1873851" y="186578"/>
                  </a:lnTo>
                  <a:lnTo>
                    <a:pt x="1866710" y="191856"/>
                  </a:lnTo>
                  <a:lnTo>
                    <a:pt x="1859570" y="197133"/>
                  </a:lnTo>
                  <a:lnTo>
                    <a:pt x="1854293" y="203342"/>
                  </a:lnTo>
                  <a:lnTo>
                    <a:pt x="1851188" y="201169"/>
                  </a:lnTo>
                  <a:lnTo>
                    <a:pt x="1849015" y="201169"/>
                  </a:lnTo>
                  <a:lnTo>
                    <a:pt x="1849015" y="198996"/>
                  </a:lnTo>
                  <a:lnTo>
                    <a:pt x="1849015" y="196823"/>
                  </a:lnTo>
                  <a:lnTo>
                    <a:pt x="1849015" y="195891"/>
                  </a:lnTo>
                  <a:lnTo>
                    <a:pt x="1851188" y="191545"/>
                  </a:lnTo>
                  <a:lnTo>
                    <a:pt x="1851188" y="188441"/>
                  </a:lnTo>
                  <a:lnTo>
                    <a:pt x="1834424" y="186267"/>
                  </a:lnTo>
                  <a:lnTo>
                    <a:pt x="1819833" y="188441"/>
                  </a:lnTo>
                  <a:lnTo>
                    <a:pt x="1807415" y="195891"/>
                  </a:lnTo>
                  <a:lnTo>
                    <a:pt x="1803379" y="195891"/>
                  </a:lnTo>
                  <a:lnTo>
                    <a:pt x="1815797" y="180990"/>
                  </a:lnTo>
                  <a:lnTo>
                    <a:pt x="1832561" y="169503"/>
                  </a:lnTo>
                  <a:lnTo>
                    <a:pt x="1849325" y="159880"/>
                  </a:lnTo>
                  <a:lnTo>
                    <a:pt x="1863916" y="151498"/>
                  </a:lnTo>
                  <a:lnTo>
                    <a:pt x="1869194" y="141874"/>
                  </a:lnTo>
                  <a:lnTo>
                    <a:pt x="1873230" y="132250"/>
                  </a:lnTo>
                  <a:lnTo>
                    <a:pt x="1878507" y="123868"/>
                  </a:lnTo>
                  <a:lnTo>
                    <a:pt x="1890925" y="114244"/>
                  </a:lnTo>
                  <a:lnTo>
                    <a:pt x="1890925" y="90029"/>
                  </a:lnTo>
                  <a:lnTo>
                    <a:pt x="1881612" y="77301"/>
                  </a:lnTo>
                  <a:lnTo>
                    <a:pt x="1873230" y="65815"/>
                  </a:lnTo>
                  <a:lnTo>
                    <a:pt x="1861743" y="57432"/>
                  </a:lnTo>
                  <a:lnTo>
                    <a:pt x="1847152" y="49982"/>
                  </a:lnTo>
                  <a:lnTo>
                    <a:pt x="1847152" y="47809"/>
                  </a:lnTo>
                  <a:lnTo>
                    <a:pt x="1847152" y="45636"/>
                  </a:lnTo>
                  <a:lnTo>
                    <a:pt x="1844979" y="43462"/>
                  </a:lnTo>
                  <a:lnTo>
                    <a:pt x="1844048" y="45636"/>
                  </a:lnTo>
                  <a:lnTo>
                    <a:pt x="1827284" y="50913"/>
                  </a:lnTo>
                  <a:lnTo>
                    <a:pt x="1812693" y="53086"/>
                  </a:lnTo>
                  <a:lnTo>
                    <a:pt x="1800275" y="55259"/>
                  </a:lnTo>
                  <a:lnTo>
                    <a:pt x="1787857" y="60537"/>
                  </a:lnTo>
                  <a:lnTo>
                    <a:pt x="1780717" y="50913"/>
                  </a:lnTo>
                  <a:lnTo>
                    <a:pt x="1773577" y="43462"/>
                  </a:lnTo>
                  <a:lnTo>
                    <a:pt x="1766436" y="40358"/>
                  </a:lnTo>
                  <a:lnTo>
                    <a:pt x="1751845" y="36012"/>
                  </a:lnTo>
                  <a:lnTo>
                    <a:pt x="1752777" y="30734"/>
                  </a:lnTo>
                  <a:lnTo>
                    <a:pt x="1754950" y="28561"/>
                  </a:lnTo>
                  <a:lnTo>
                    <a:pt x="1757123" y="25457"/>
                  </a:lnTo>
                  <a:lnTo>
                    <a:pt x="1760227" y="23283"/>
                  </a:lnTo>
                  <a:lnTo>
                    <a:pt x="1762401" y="22352"/>
                  </a:lnTo>
                  <a:lnTo>
                    <a:pt x="1767678" y="20179"/>
                  </a:lnTo>
                  <a:lnTo>
                    <a:pt x="1766747" y="14901"/>
                  </a:lnTo>
                  <a:lnTo>
                    <a:pt x="1762711" y="10555"/>
                  </a:lnTo>
                  <a:lnTo>
                    <a:pt x="1760538" y="7451"/>
                  </a:lnTo>
                  <a:lnTo>
                    <a:pt x="1759607" y="5278"/>
                  </a:lnTo>
                  <a:lnTo>
                    <a:pt x="1755571" y="0"/>
                  </a:lnTo>
                  <a:lnTo>
                    <a:pt x="1735702" y="0"/>
                  </a:lnTo>
                  <a:lnTo>
                    <a:pt x="1731666" y="18006"/>
                  </a:lnTo>
                  <a:lnTo>
                    <a:pt x="1721111" y="28561"/>
                  </a:lnTo>
                  <a:lnTo>
                    <a:pt x="1708693" y="38185"/>
                  </a:lnTo>
                  <a:lnTo>
                    <a:pt x="1695034" y="45636"/>
                  </a:lnTo>
                  <a:lnTo>
                    <a:pt x="1679511" y="53086"/>
                  </a:lnTo>
                  <a:lnTo>
                    <a:pt x="1679511" y="73265"/>
                  </a:lnTo>
                  <a:lnTo>
                    <a:pt x="1674234" y="73265"/>
                  </a:lnTo>
                  <a:lnTo>
                    <a:pt x="1668025" y="72334"/>
                  </a:lnTo>
                  <a:lnTo>
                    <a:pt x="1664921" y="72334"/>
                  </a:lnTo>
                  <a:lnTo>
                    <a:pt x="1659643" y="70161"/>
                  </a:lnTo>
                  <a:lnTo>
                    <a:pt x="1653434" y="75438"/>
                  </a:lnTo>
                  <a:lnTo>
                    <a:pt x="1646294" y="82889"/>
                  </a:lnTo>
                  <a:lnTo>
                    <a:pt x="1639153" y="88167"/>
                  </a:lnTo>
                  <a:lnTo>
                    <a:pt x="1632013" y="94376"/>
                  </a:lnTo>
                  <a:lnTo>
                    <a:pt x="1626736" y="94376"/>
                  </a:lnTo>
                  <a:lnTo>
                    <a:pt x="1616181" y="94376"/>
                  </a:lnTo>
                  <a:lnTo>
                    <a:pt x="1601590" y="94376"/>
                  </a:lnTo>
                  <a:lnTo>
                    <a:pt x="1586999" y="94376"/>
                  </a:lnTo>
                  <a:lnTo>
                    <a:pt x="1575512" y="94376"/>
                  </a:lnTo>
                  <a:lnTo>
                    <a:pt x="1572408" y="99653"/>
                  </a:lnTo>
                  <a:lnTo>
                    <a:pt x="1570235" y="104931"/>
                  </a:lnTo>
                  <a:lnTo>
                    <a:pt x="1567130" y="110208"/>
                  </a:lnTo>
                  <a:lnTo>
                    <a:pt x="1564957" y="117659"/>
                  </a:lnTo>
                  <a:lnTo>
                    <a:pt x="1543226" y="117659"/>
                  </a:lnTo>
                  <a:lnTo>
                    <a:pt x="1526462" y="123868"/>
                  </a:lnTo>
                  <a:lnTo>
                    <a:pt x="1511871" y="130077"/>
                  </a:lnTo>
                  <a:lnTo>
                    <a:pt x="1497280" y="141563"/>
                  </a:lnTo>
                  <a:lnTo>
                    <a:pt x="1484862" y="152118"/>
                  </a:lnTo>
                  <a:lnTo>
                    <a:pt x="1468098" y="161742"/>
                  </a:lnTo>
                  <a:lnTo>
                    <a:pt x="1462821" y="180679"/>
                  </a:lnTo>
                  <a:lnTo>
                    <a:pt x="1459716" y="198685"/>
                  </a:lnTo>
                  <a:lnTo>
                    <a:pt x="1455680" y="215760"/>
                  </a:lnTo>
                  <a:lnTo>
                    <a:pt x="1452576" y="215760"/>
                  </a:lnTo>
                  <a:lnTo>
                    <a:pt x="1445436" y="198685"/>
                  </a:lnTo>
                  <a:lnTo>
                    <a:pt x="1419358" y="203963"/>
                  </a:lnTo>
                  <a:lnTo>
                    <a:pt x="1395454" y="211414"/>
                  </a:lnTo>
                  <a:lnTo>
                    <a:pt x="1399490" y="233766"/>
                  </a:lnTo>
                  <a:lnTo>
                    <a:pt x="1404767" y="253945"/>
                  </a:lnTo>
                  <a:lnTo>
                    <a:pt x="1410045" y="275055"/>
                  </a:lnTo>
                  <a:lnTo>
                    <a:pt x="1419358" y="290888"/>
                  </a:lnTo>
                  <a:lnTo>
                    <a:pt x="1431776" y="304547"/>
                  </a:lnTo>
                  <a:lnTo>
                    <a:pt x="1431776" y="312929"/>
                  </a:lnTo>
                  <a:lnTo>
                    <a:pt x="1416254" y="302374"/>
                  </a:lnTo>
                  <a:lnTo>
                    <a:pt x="1399490" y="287473"/>
                  </a:lnTo>
                  <a:lnTo>
                    <a:pt x="1388934" y="272571"/>
                  </a:lnTo>
                  <a:lnTo>
                    <a:pt x="1368135" y="272571"/>
                  </a:lnTo>
                  <a:lnTo>
                    <a:pt x="1352612" y="275676"/>
                  </a:lnTo>
                  <a:lnTo>
                    <a:pt x="1338953" y="283127"/>
                  </a:lnTo>
                  <a:lnTo>
                    <a:pt x="1331812" y="274745"/>
                  </a:lnTo>
                  <a:lnTo>
                    <a:pt x="1328708" y="263258"/>
                  </a:lnTo>
                  <a:lnTo>
                    <a:pt x="1324672" y="252703"/>
                  </a:lnTo>
                  <a:lnTo>
                    <a:pt x="1321568" y="250530"/>
                  </a:lnTo>
                  <a:lnTo>
                    <a:pt x="1321568" y="249909"/>
                  </a:lnTo>
                  <a:lnTo>
                    <a:pt x="1319394" y="249909"/>
                  </a:lnTo>
                  <a:lnTo>
                    <a:pt x="1316290" y="249909"/>
                  </a:lnTo>
                  <a:lnTo>
                    <a:pt x="1312254" y="249909"/>
                  </a:lnTo>
                  <a:lnTo>
                    <a:pt x="1312254" y="284679"/>
                  </a:lnTo>
                  <a:lnTo>
                    <a:pt x="1289281" y="305789"/>
                  </a:lnTo>
                  <a:lnTo>
                    <a:pt x="1294559" y="320691"/>
                  </a:lnTo>
                  <a:lnTo>
                    <a:pt x="1299837" y="331246"/>
                  </a:lnTo>
                  <a:lnTo>
                    <a:pt x="1305114" y="343974"/>
                  </a:lnTo>
                  <a:lnTo>
                    <a:pt x="1309150" y="362911"/>
                  </a:lnTo>
                  <a:lnTo>
                    <a:pt x="1329018" y="370362"/>
                  </a:lnTo>
                  <a:lnTo>
                    <a:pt x="1350750" y="378744"/>
                  </a:lnTo>
                  <a:lnTo>
                    <a:pt x="1368445" y="386195"/>
                  </a:lnTo>
                  <a:lnTo>
                    <a:pt x="1368445" y="392403"/>
                  </a:lnTo>
                  <a:lnTo>
                    <a:pt x="1350750" y="386195"/>
                  </a:lnTo>
                  <a:lnTo>
                    <a:pt x="1332123" y="386195"/>
                  </a:lnTo>
                  <a:lnTo>
                    <a:pt x="1312254" y="386195"/>
                  </a:lnTo>
                  <a:lnTo>
                    <a:pt x="1314427" y="401096"/>
                  </a:lnTo>
                  <a:lnTo>
                    <a:pt x="1316601" y="418170"/>
                  </a:lnTo>
                  <a:lnTo>
                    <a:pt x="1319705" y="435245"/>
                  </a:lnTo>
                  <a:lnTo>
                    <a:pt x="1316601" y="453251"/>
                  </a:lnTo>
                  <a:lnTo>
                    <a:pt x="1310392" y="464737"/>
                  </a:lnTo>
                  <a:lnTo>
                    <a:pt x="1303251" y="479639"/>
                  </a:lnTo>
                  <a:lnTo>
                    <a:pt x="1296111" y="492367"/>
                  </a:lnTo>
                  <a:lnTo>
                    <a:pt x="1293006" y="494540"/>
                  </a:lnTo>
                  <a:lnTo>
                    <a:pt x="1290833" y="495472"/>
                  </a:lnTo>
                  <a:lnTo>
                    <a:pt x="1289902" y="497645"/>
                  </a:lnTo>
                  <a:lnTo>
                    <a:pt x="1269102" y="497645"/>
                  </a:lnTo>
                  <a:lnTo>
                    <a:pt x="1269102" y="492057"/>
                  </a:lnTo>
                  <a:lnTo>
                    <a:pt x="1276243" y="489883"/>
                  </a:lnTo>
                  <a:lnTo>
                    <a:pt x="1282452" y="486779"/>
                  </a:lnTo>
                  <a:lnTo>
                    <a:pt x="1287729" y="484606"/>
                  </a:lnTo>
                  <a:lnTo>
                    <a:pt x="1290833" y="480260"/>
                  </a:lnTo>
                  <a:lnTo>
                    <a:pt x="1296111" y="477155"/>
                  </a:lnTo>
                  <a:lnTo>
                    <a:pt x="1296111" y="460081"/>
                  </a:lnTo>
                  <a:lnTo>
                    <a:pt x="1300147" y="447352"/>
                  </a:lnTo>
                  <a:lnTo>
                    <a:pt x="1305424" y="435866"/>
                  </a:lnTo>
                  <a:lnTo>
                    <a:pt x="1302320" y="429657"/>
                  </a:lnTo>
                  <a:lnTo>
                    <a:pt x="1300147" y="423448"/>
                  </a:lnTo>
                  <a:lnTo>
                    <a:pt x="1296111" y="420344"/>
                  </a:lnTo>
                  <a:lnTo>
                    <a:pt x="1293006" y="415997"/>
                  </a:lnTo>
                  <a:lnTo>
                    <a:pt x="1290833" y="412893"/>
                  </a:lnTo>
                  <a:lnTo>
                    <a:pt x="1289902" y="407615"/>
                  </a:lnTo>
                  <a:lnTo>
                    <a:pt x="1289902" y="400165"/>
                  </a:lnTo>
                  <a:lnTo>
                    <a:pt x="1293006" y="390541"/>
                  </a:lnTo>
                  <a:lnTo>
                    <a:pt x="1296111" y="379054"/>
                  </a:lnTo>
                  <a:lnTo>
                    <a:pt x="1296111" y="366326"/>
                  </a:lnTo>
                  <a:lnTo>
                    <a:pt x="1293006" y="355771"/>
                  </a:lnTo>
                  <a:lnTo>
                    <a:pt x="1289902" y="340870"/>
                  </a:lnTo>
                  <a:lnTo>
                    <a:pt x="1283693" y="328141"/>
                  </a:lnTo>
                  <a:lnTo>
                    <a:pt x="1280589" y="318517"/>
                  </a:lnTo>
                  <a:lnTo>
                    <a:pt x="1282762" y="311067"/>
                  </a:lnTo>
                  <a:lnTo>
                    <a:pt x="1283693" y="299580"/>
                  </a:lnTo>
                  <a:lnTo>
                    <a:pt x="1287729" y="286852"/>
                  </a:lnTo>
                  <a:lnTo>
                    <a:pt x="1290833" y="271951"/>
                  </a:lnTo>
                  <a:lnTo>
                    <a:pt x="1293006" y="257049"/>
                  </a:lnTo>
                  <a:lnTo>
                    <a:pt x="1285866" y="249598"/>
                  </a:lnTo>
                  <a:lnTo>
                    <a:pt x="1280589" y="239975"/>
                  </a:lnTo>
                  <a:lnTo>
                    <a:pt x="1260720" y="239043"/>
                  </a:lnTo>
                  <a:lnTo>
                    <a:pt x="1243956" y="239975"/>
                  </a:lnTo>
                  <a:lnTo>
                    <a:pt x="1234643" y="246184"/>
                  </a:lnTo>
                  <a:lnTo>
                    <a:pt x="1227502" y="254566"/>
                  </a:lnTo>
                  <a:lnTo>
                    <a:pt x="1222225" y="266052"/>
                  </a:lnTo>
                  <a:lnTo>
                    <a:pt x="1218189" y="276607"/>
                  </a:lnTo>
                  <a:lnTo>
                    <a:pt x="1215085" y="290267"/>
                  </a:lnTo>
                  <a:lnTo>
                    <a:pt x="1211049" y="300822"/>
                  </a:lnTo>
                  <a:lnTo>
                    <a:pt x="1203909" y="310446"/>
                  </a:lnTo>
                  <a:lnTo>
                    <a:pt x="1193353" y="317896"/>
                  </a:lnTo>
                  <a:lnTo>
                    <a:pt x="1196458" y="338075"/>
                  </a:lnTo>
                  <a:lnTo>
                    <a:pt x="1198631" y="352977"/>
                  </a:lnTo>
                  <a:lnTo>
                    <a:pt x="1202667" y="370051"/>
                  </a:lnTo>
                  <a:lnTo>
                    <a:pt x="1200494" y="392403"/>
                  </a:lnTo>
                  <a:lnTo>
                    <a:pt x="1217258" y="392403"/>
                  </a:lnTo>
                  <a:lnTo>
                    <a:pt x="1218189" y="399854"/>
                  </a:lnTo>
                  <a:lnTo>
                    <a:pt x="1222225" y="405132"/>
                  </a:lnTo>
                  <a:lnTo>
                    <a:pt x="1224398" y="410409"/>
                  </a:lnTo>
                  <a:lnTo>
                    <a:pt x="1227502" y="414756"/>
                  </a:lnTo>
                  <a:lnTo>
                    <a:pt x="1232780" y="420033"/>
                  </a:lnTo>
                  <a:lnTo>
                    <a:pt x="1231849" y="423138"/>
                  </a:lnTo>
                  <a:lnTo>
                    <a:pt x="1231849" y="425311"/>
                  </a:lnTo>
                  <a:lnTo>
                    <a:pt x="1229676" y="427484"/>
                  </a:lnTo>
                  <a:lnTo>
                    <a:pt x="1220362" y="423138"/>
                  </a:lnTo>
                  <a:lnTo>
                    <a:pt x="1205771" y="415687"/>
                  </a:lnTo>
                  <a:lnTo>
                    <a:pt x="1190249" y="402959"/>
                  </a:lnTo>
                  <a:lnTo>
                    <a:pt x="1171622" y="390230"/>
                  </a:lnTo>
                  <a:lnTo>
                    <a:pt x="1159204" y="377502"/>
                  </a:lnTo>
                  <a:lnTo>
                    <a:pt x="1149891" y="366016"/>
                  </a:lnTo>
                  <a:lnTo>
                    <a:pt x="1142751" y="366016"/>
                  </a:lnTo>
                  <a:lnTo>
                    <a:pt x="1135611" y="366016"/>
                  </a:lnTo>
                  <a:lnTo>
                    <a:pt x="1130333" y="363842"/>
                  </a:lnTo>
                  <a:lnTo>
                    <a:pt x="1126297" y="362911"/>
                  </a:lnTo>
                  <a:lnTo>
                    <a:pt x="1119157" y="366016"/>
                  </a:lnTo>
                  <a:lnTo>
                    <a:pt x="1116052" y="368189"/>
                  </a:lnTo>
                  <a:lnTo>
                    <a:pt x="1112017" y="371293"/>
                  </a:lnTo>
                  <a:lnTo>
                    <a:pt x="1106739" y="375639"/>
                  </a:lnTo>
                  <a:lnTo>
                    <a:pt x="1106739" y="383090"/>
                  </a:lnTo>
                  <a:lnTo>
                    <a:pt x="1106739" y="388368"/>
                  </a:lnTo>
                  <a:lnTo>
                    <a:pt x="1108912" y="392714"/>
                  </a:lnTo>
                  <a:lnTo>
                    <a:pt x="1111085" y="395818"/>
                  </a:lnTo>
                  <a:lnTo>
                    <a:pt x="1114190" y="400165"/>
                  </a:lnTo>
                  <a:lnTo>
                    <a:pt x="1114190" y="405442"/>
                  </a:lnTo>
                  <a:lnTo>
                    <a:pt x="1112017" y="410720"/>
                  </a:lnTo>
                  <a:lnTo>
                    <a:pt x="1112017" y="415066"/>
                  </a:lnTo>
                  <a:lnTo>
                    <a:pt x="1111085" y="415997"/>
                  </a:lnTo>
                  <a:lnTo>
                    <a:pt x="1108912" y="420344"/>
                  </a:lnTo>
                  <a:lnTo>
                    <a:pt x="1106739" y="423448"/>
                  </a:lnTo>
                  <a:lnTo>
                    <a:pt x="1099599" y="422517"/>
                  </a:lnTo>
                  <a:lnTo>
                    <a:pt x="1096495" y="422517"/>
                  </a:lnTo>
                  <a:lnTo>
                    <a:pt x="1094321" y="420344"/>
                  </a:lnTo>
                  <a:lnTo>
                    <a:pt x="1092148" y="418170"/>
                  </a:lnTo>
                  <a:lnTo>
                    <a:pt x="1089044" y="415066"/>
                  </a:lnTo>
                  <a:lnTo>
                    <a:pt x="1086871" y="412893"/>
                  </a:lnTo>
                  <a:lnTo>
                    <a:pt x="1083766" y="412893"/>
                  </a:lnTo>
                  <a:lnTo>
                    <a:pt x="1072280" y="415997"/>
                  </a:lnTo>
                  <a:lnTo>
                    <a:pt x="1061724" y="420344"/>
                  </a:lnTo>
                  <a:lnTo>
                    <a:pt x="1048065" y="425621"/>
                  </a:lnTo>
                  <a:lnTo>
                    <a:pt x="1035647" y="430899"/>
                  </a:lnTo>
                  <a:lnTo>
                    <a:pt x="1030369" y="436176"/>
                  </a:lnTo>
                  <a:lnTo>
                    <a:pt x="1021056" y="436176"/>
                  </a:lnTo>
                  <a:lnTo>
                    <a:pt x="1028196" y="425621"/>
                  </a:lnTo>
                  <a:lnTo>
                    <a:pt x="1035336" y="420344"/>
                  </a:lnTo>
                  <a:lnTo>
                    <a:pt x="1044650" y="415066"/>
                  </a:lnTo>
                  <a:lnTo>
                    <a:pt x="1053963" y="407615"/>
                  </a:lnTo>
                  <a:lnTo>
                    <a:pt x="1040304" y="403269"/>
                  </a:lnTo>
                  <a:lnTo>
                    <a:pt x="1025713" y="400165"/>
                  </a:lnTo>
                  <a:lnTo>
                    <a:pt x="1010190" y="400165"/>
                  </a:lnTo>
                  <a:lnTo>
                    <a:pt x="1008017" y="407615"/>
                  </a:lnTo>
                  <a:lnTo>
                    <a:pt x="1008017" y="412893"/>
                  </a:lnTo>
                  <a:lnTo>
                    <a:pt x="1005844" y="415997"/>
                  </a:lnTo>
                  <a:lnTo>
                    <a:pt x="1003671" y="420344"/>
                  </a:lnTo>
                  <a:lnTo>
                    <a:pt x="1000567" y="423448"/>
                  </a:lnTo>
                  <a:lnTo>
                    <a:pt x="1000567" y="427794"/>
                  </a:lnTo>
                  <a:lnTo>
                    <a:pt x="996531" y="425621"/>
                  </a:lnTo>
                  <a:lnTo>
                    <a:pt x="995600" y="422517"/>
                  </a:lnTo>
                  <a:lnTo>
                    <a:pt x="993426" y="420344"/>
                  </a:lnTo>
                  <a:lnTo>
                    <a:pt x="991253" y="415997"/>
                  </a:lnTo>
                  <a:lnTo>
                    <a:pt x="990322" y="412893"/>
                  </a:lnTo>
                  <a:lnTo>
                    <a:pt x="986286" y="410720"/>
                  </a:lnTo>
                  <a:lnTo>
                    <a:pt x="983182" y="408547"/>
                  </a:lnTo>
                  <a:lnTo>
                    <a:pt x="981009" y="410720"/>
                  </a:lnTo>
                  <a:lnTo>
                    <a:pt x="975731" y="410720"/>
                  </a:lnTo>
                  <a:lnTo>
                    <a:pt x="969522" y="412893"/>
                  </a:lnTo>
                  <a:lnTo>
                    <a:pt x="957104" y="429967"/>
                  </a:lnTo>
                  <a:lnTo>
                    <a:pt x="942513" y="443627"/>
                  </a:lnTo>
                  <a:lnTo>
                    <a:pt x="930095" y="460702"/>
                  </a:lnTo>
                  <a:lnTo>
                    <a:pt x="932269" y="465979"/>
                  </a:lnTo>
                  <a:lnTo>
                    <a:pt x="932269" y="470325"/>
                  </a:lnTo>
                  <a:lnTo>
                    <a:pt x="932269" y="475603"/>
                  </a:lnTo>
                  <a:lnTo>
                    <a:pt x="932269" y="479949"/>
                  </a:lnTo>
                  <a:lnTo>
                    <a:pt x="930095" y="485227"/>
                  </a:lnTo>
                  <a:lnTo>
                    <a:pt x="926060" y="487400"/>
                  </a:lnTo>
                  <a:lnTo>
                    <a:pt x="925128" y="487400"/>
                  </a:lnTo>
                  <a:lnTo>
                    <a:pt x="922955" y="488331"/>
                  </a:lnTo>
                  <a:lnTo>
                    <a:pt x="920782" y="488331"/>
                  </a:lnTo>
                  <a:lnTo>
                    <a:pt x="915504" y="488331"/>
                  </a:lnTo>
                  <a:lnTo>
                    <a:pt x="911469" y="487400"/>
                  </a:lnTo>
                  <a:lnTo>
                    <a:pt x="908364" y="485227"/>
                  </a:lnTo>
                  <a:lnTo>
                    <a:pt x="906191" y="483054"/>
                  </a:lnTo>
                  <a:lnTo>
                    <a:pt x="900914" y="480881"/>
                  </a:lnTo>
                  <a:lnTo>
                    <a:pt x="900914" y="460702"/>
                  </a:lnTo>
                  <a:lnTo>
                    <a:pt x="908054" y="460702"/>
                  </a:lnTo>
                  <a:lnTo>
                    <a:pt x="911158" y="458528"/>
                  </a:lnTo>
                  <a:lnTo>
                    <a:pt x="913331" y="458528"/>
                  </a:lnTo>
                  <a:lnTo>
                    <a:pt x="917367" y="457597"/>
                  </a:lnTo>
                  <a:lnTo>
                    <a:pt x="917367" y="447973"/>
                  </a:lnTo>
                  <a:lnTo>
                    <a:pt x="911158" y="438349"/>
                  </a:lnTo>
                  <a:lnTo>
                    <a:pt x="904018" y="427794"/>
                  </a:lnTo>
                  <a:lnTo>
                    <a:pt x="896878" y="420344"/>
                  </a:lnTo>
                  <a:lnTo>
                    <a:pt x="866765" y="420344"/>
                  </a:lnTo>
                  <a:lnTo>
                    <a:pt x="873905" y="464737"/>
                  </a:lnTo>
                  <a:lnTo>
                    <a:pt x="877009" y="504785"/>
                  </a:lnTo>
                  <a:lnTo>
                    <a:pt x="869869" y="502612"/>
                  </a:lnTo>
                  <a:lnTo>
                    <a:pt x="862729" y="501680"/>
                  </a:lnTo>
                  <a:lnTo>
                    <a:pt x="855588" y="499507"/>
                  </a:lnTo>
                  <a:lnTo>
                    <a:pt x="850311" y="497334"/>
                  </a:lnTo>
                  <a:lnTo>
                    <a:pt x="840997" y="510062"/>
                  </a:lnTo>
                  <a:lnTo>
                    <a:pt x="830442" y="521549"/>
                  </a:lnTo>
                  <a:lnTo>
                    <a:pt x="813678" y="529000"/>
                  </a:lnTo>
                  <a:lnTo>
                    <a:pt x="815851" y="534277"/>
                  </a:lnTo>
                  <a:lnTo>
                    <a:pt x="815851" y="537382"/>
                  </a:lnTo>
                  <a:lnTo>
                    <a:pt x="815851" y="539555"/>
                  </a:lnTo>
                  <a:lnTo>
                    <a:pt x="818025" y="541728"/>
                  </a:lnTo>
                  <a:lnTo>
                    <a:pt x="818956" y="543901"/>
                  </a:lnTo>
                  <a:lnTo>
                    <a:pt x="821129" y="544832"/>
                  </a:lnTo>
                  <a:lnTo>
                    <a:pt x="821129" y="551041"/>
                  </a:lnTo>
                  <a:lnTo>
                    <a:pt x="818956" y="556319"/>
                  </a:lnTo>
                  <a:lnTo>
                    <a:pt x="818025" y="558492"/>
                  </a:lnTo>
                  <a:lnTo>
                    <a:pt x="815851" y="561596"/>
                  </a:lnTo>
                  <a:lnTo>
                    <a:pt x="813678" y="565943"/>
                  </a:lnTo>
                  <a:lnTo>
                    <a:pt x="799087" y="559734"/>
                  </a:lnTo>
                  <a:lnTo>
                    <a:pt x="786669" y="552283"/>
                  </a:lnTo>
                  <a:lnTo>
                    <a:pt x="774252" y="544832"/>
                  </a:lnTo>
                  <a:lnTo>
                    <a:pt x="774252" y="549179"/>
                  </a:lnTo>
                  <a:lnTo>
                    <a:pt x="767732" y="549179"/>
                  </a:lnTo>
                  <a:lnTo>
                    <a:pt x="767732" y="559734"/>
                  </a:lnTo>
                  <a:lnTo>
                    <a:pt x="769906" y="569358"/>
                  </a:lnTo>
                  <a:lnTo>
                    <a:pt x="772079" y="582086"/>
                  </a:lnTo>
                  <a:lnTo>
                    <a:pt x="764938" y="581155"/>
                  </a:lnTo>
                  <a:lnTo>
                    <a:pt x="760903" y="576808"/>
                  </a:lnTo>
                  <a:lnTo>
                    <a:pt x="755625" y="574635"/>
                  </a:lnTo>
                  <a:lnTo>
                    <a:pt x="752520" y="569358"/>
                  </a:lnTo>
                  <a:lnTo>
                    <a:pt x="748485" y="559734"/>
                  </a:lnTo>
                  <a:lnTo>
                    <a:pt x="745380" y="544832"/>
                  </a:lnTo>
                  <a:lnTo>
                    <a:pt x="743207" y="526827"/>
                  </a:lnTo>
                  <a:lnTo>
                    <a:pt x="741034" y="509752"/>
                  </a:lnTo>
                  <a:lnTo>
                    <a:pt x="738861" y="497024"/>
                  </a:lnTo>
                  <a:lnTo>
                    <a:pt x="753452" y="502301"/>
                  </a:lnTo>
                  <a:lnTo>
                    <a:pt x="768043" y="509752"/>
                  </a:lnTo>
                  <a:lnTo>
                    <a:pt x="784807" y="517203"/>
                  </a:lnTo>
                  <a:lnTo>
                    <a:pt x="802502" y="517203"/>
                  </a:lnTo>
                  <a:lnTo>
                    <a:pt x="819266" y="508821"/>
                  </a:lnTo>
                  <a:lnTo>
                    <a:pt x="831684" y="495161"/>
                  </a:lnTo>
                  <a:lnTo>
                    <a:pt x="833857" y="479328"/>
                  </a:lnTo>
                  <a:lnTo>
                    <a:pt x="830753" y="462254"/>
                  </a:lnTo>
                  <a:lnTo>
                    <a:pt x="819266" y="445179"/>
                  </a:lnTo>
                  <a:lnTo>
                    <a:pt x="806848" y="429347"/>
                  </a:lnTo>
                  <a:lnTo>
                    <a:pt x="792258" y="414445"/>
                  </a:lnTo>
                  <a:lnTo>
                    <a:pt x="777667" y="402959"/>
                  </a:lnTo>
                  <a:lnTo>
                    <a:pt x="765249" y="395508"/>
                  </a:lnTo>
                  <a:lnTo>
                    <a:pt x="732031" y="392403"/>
                  </a:lnTo>
                  <a:lnTo>
                    <a:pt x="726753" y="386195"/>
                  </a:lnTo>
                  <a:lnTo>
                    <a:pt x="721476" y="380917"/>
                  </a:lnTo>
                  <a:lnTo>
                    <a:pt x="719303" y="375639"/>
                  </a:lnTo>
                  <a:lnTo>
                    <a:pt x="717130" y="371293"/>
                  </a:lnTo>
                  <a:lnTo>
                    <a:pt x="711852" y="371293"/>
                  </a:lnTo>
                  <a:lnTo>
                    <a:pt x="704712" y="373466"/>
                  </a:lnTo>
                  <a:lnTo>
                    <a:pt x="692294" y="378744"/>
                  </a:lnTo>
                  <a:lnTo>
                    <a:pt x="690121" y="375639"/>
                  </a:lnTo>
                  <a:lnTo>
                    <a:pt x="689190" y="373466"/>
                  </a:lnTo>
                  <a:lnTo>
                    <a:pt x="687016" y="373466"/>
                  </a:lnTo>
                  <a:lnTo>
                    <a:pt x="684843" y="370362"/>
                  </a:lnTo>
                  <a:lnTo>
                    <a:pt x="684843" y="366016"/>
                  </a:lnTo>
                  <a:lnTo>
                    <a:pt x="687016" y="363842"/>
                  </a:lnTo>
                  <a:lnTo>
                    <a:pt x="687016" y="362911"/>
                  </a:lnTo>
                  <a:lnTo>
                    <a:pt x="689190" y="362911"/>
                  </a:lnTo>
                  <a:lnTo>
                    <a:pt x="690121" y="360738"/>
                  </a:lnTo>
                  <a:lnTo>
                    <a:pt x="692294" y="358565"/>
                  </a:lnTo>
                  <a:lnTo>
                    <a:pt x="689190" y="343664"/>
                  </a:lnTo>
                  <a:lnTo>
                    <a:pt x="682981" y="336213"/>
                  </a:lnTo>
                  <a:lnTo>
                    <a:pt x="675840" y="334040"/>
                  </a:lnTo>
                  <a:lnTo>
                    <a:pt x="668700" y="333108"/>
                  </a:lnTo>
                  <a:lnTo>
                    <a:pt x="660318" y="328762"/>
                  </a:lnTo>
                  <a:lnTo>
                    <a:pt x="653178" y="321311"/>
                  </a:lnTo>
                  <a:lnTo>
                    <a:pt x="636414" y="323485"/>
                  </a:lnTo>
                  <a:lnTo>
                    <a:pt x="619650" y="327831"/>
                  </a:lnTo>
                  <a:lnTo>
                    <a:pt x="607232" y="330935"/>
                  </a:lnTo>
                  <a:lnTo>
                    <a:pt x="595745" y="340559"/>
                  </a:lnTo>
                  <a:lnTo>
                    <a:pt x="589536" y="355460"/>
                  </a:lnTo>
                  <a:lnTo>
                    <a:pt x="583328" y="351114"/>
                  </a:lnTo>
                  <a:lnTo>
                    <a:pt x="581465" y="351114"/>
                  </a:lnTo>
                  <a:lnTo>
                    <a:pt x="579292" y="348941"/>
                  </a:lnTo>
                  <a:lnTo>
                    <a:pt x="577119" y="348941"/>
                  </a:lnTo>
                  <a:lnTo>
                    <a:pt x="574014" y="348941"/>
                  </a:lnTo>
                  <a:lnTo>
                    <a:pt x="569978" y="348941"/>
                  </a:lnTo>
                  <a:lnTo>
                    <a:pt x="564701" y="348941"/>
                  </a:lnTo>
                  <a:lnTo>
                    <a:pt x="564701" y="362601"/>
                  </a:lnTo>
                  <a:lnTo>
                    <a:pt x="560665" y="360428"/>
                  </a:lnTo>
                  <a:lnTo>
                    <a:pt x="559734" y="360428"/>
                  </a:lnTo>
                  <a:lnTo>
                    <a:pt x="557561" y="360428"/>
                  </a:lnTo>
                  <a:lnTo>
                    <a:pt x="555387" y="358254"/>
                  </a:lnTo>
                  <a:lnTo>
                    <a:pt x="535519" y="363532"/>
                  </a:lnTo>
                  <a:lnTo>
                    <a:pt x="520928" y="375019"/>
                  </a:lnTo>
                  <a:lnTo>
                    <a:pt x="511615" y="392093"/>
                  </a:lnTo>
                  <a:lnTo>
                    <a:pt x="494850" y="392093"/>
                  </a:lnTo>
                  <a:lnTo>
                    <a:pt x="494850" y="406994"/>
                  </a:lnTo>
                  <a:lnTo>
                    <a:pt x="479328" y="415377"/>
                  </a:lnTo>
                  <a:lnTo>
                    <a:pt x="466910" y="430278"/>
                  </a:lnTo>
                  <a:lnTo>
                    <a:pt x="453251" y="452630"/>
                  </a:lnTo>
                  <a:lnTo>
                    <a:pt x="442696" y="476845"/>
                  </a:lnTo>
                  <a:lnTo>
                    <a:pt x="431209" y="501060"/>
                  </a:lnTo>
                  <a:lnTo>
                    <a:pt x="420654" y="524343"/>
                  </a:lnTo>
                  <a:lnTo>
                    <a:pt x="408236" y="544522"/>
                  </a:lnTo>
                  <a:lnTo>
                    <a:pt x="394577" y="561596"/>
                  </a:lnTo>
                  <a:lnTo>
                    <a:pt x="396750" y="565943"/>
                  </a:lnTo>
                  <a:lnTo>
                    <a:pt x="396750" y="569047"/>
                  </a:lnTo>
                  <a:lnTo>
                    <a:pt x="396750" y="571220"/>
                  </a:lnTo>
                  <a:lnTo>
                    <a:pt x="398923" y="571220"/>
                  </a:lnTo>
                  <a:lnTo>
                    <a:pt x="401096" y="571220"/>
                  </a:lnTo>
                  <a:lnTo>
                    <a:pt x="404200" y="573393"/>
                  </a:lnTo>
                  <a:lnTo>
                    <a:pt x="394887" y="581775"/>
                  </a:lnTo>
                  <a:lnTo>
                    <a:pt x="384332" y="586122"/>
                  </a:lnTo>
                  <a:lnTo>
                    <a:pt x="371914" y="593572"/>
                  </a:lnTo>
                  <a:lnTo>
                    <a:pt x="369741" y="596677"/>
                  </a:lnTo>
                  <a:lnTo>
                    <a:pt x="367568" y="602886"/>
                  </a:lnTo>
                  <a:lnTo>
                    <a:pt x="366636" y="605990"/>
                  </a:lnTo>
                  <a:lnTo>
                    <a:pt x="364463" y="610336"/>
                  </a:lnTo>
                  <a:lnTo>
                    <a:pt x="360427" y="613441"/>
                  </a:lnTo>
                  <a:lnTo>
                    <a:pt x="359496" y="611268"/>
                  </a:lnTo>
                  <a:lnTo>
                    <a:pt x="357323" y="610336"/>
                  </a:lnTo>
                  <a:lnTo>
                    <a:pt x="355150" y="608163"/>
                  </a:lnTo>
                  <a:lnTo>
                    <a:pt x="352045" y="605990"/>
                  </a:lnTo>
                  <a:lnTo>
                    <a:pt x="345836" y="611268"/>
                  </a:lnTo>
                  <a:lnTo>
                    <a:pt x="340559" y="617477"/>
                  </a:lnTo>
                  <a:lnTo>
                    <a:pt x="335281" y="622754"/>
                  </a:lnTo>
                  <a:lnTo>
                    <a:pt x="331246" y="625859"/>
                  </a:lnTo>
                  <a:lnTo>
                    <a:pt x="325968" y="640760"/>
                  </a:lnTo>
                  <a:lnTo>
                    <a:pt x="323795" y="652247"/>
                  </a:lnTo>
                  <a:lnTo>
                    <a:pt x="320690" y="660629"/>
                  </a:lnTo>
                  <a:lnTo>
                    <a:pt x="311377" y="670252"/>
                  </a:lnTo>
                  <a:lnTo>
                    <a:pt x="313550" y="692605"/>
                  </a:lnTo>
                  <a:lnTo>
                    <a:pt x="316655" y="709679"/>
                  </a:lnTo>
                  <a:lnTo>
                    <a:pt x="320690" y="724581"/>
                  </a:lnTo>
                  <a:lnTo>
                    <a:pt x="322864" y="742586"/>
                  </a:lnTo>
                  <a:lnTo>
                    <a:pt x="323795" y="764938"/>
                  </a:lnTo>
                  <a:lnTo>
                    <a:pt x="327831" y="764938"/>
                  </a:lnTo>
                  <a:lnTo>
                    <a:pt x="330004" y="767112"/>
                  </a:lnTo>
                  <a:lnTo>
                    <a:pt x="330935" y="767112"/>
                  </a:lnTo>
                  <a:lnTo>
                    <a:pt x="333108" y="767112"/>
                  </a:lnTo>
                  <a:lnTo>
                    <a:pt x="335281" y="769285"/>
                  </a:lnTo>
                  <a:lnTo>
                    <a:pt x="352977" y="764938"/>
                  </a:lnTo>
                  <a:lnTo>
                    <a:pt x="364463" y="759661"/>
                  </a:lnTo>
                  <a:lnTo>
                    <a:pt x="375018" y="752210"/>
                  </a:lnTo>
                  <a:lnTo>
                    <a:pt x="384332" y="742586"/>
                  </a:lnTo>
                  <a:lnTo>
                    <a:pt x="398923" y="735136"/>
                  </a:lnTo>
                  <a:lnTo>
                    <a:pt x="409478" y="762765"/>
                  </a:lnTo>
                  <a:lnTo>
                    <a:pt x="415687" y="786980"/>
                  </a:lnTo>
                  <a:lnTo>
                    <a:pt x="424069" y="809332"/>
                  </a:lnTo>
                  <a:lnTo>
                    <a:pt x="438660" y="829511"/>
                  </a:lnTo>
                  <a:lnTo>
                    <a:pt x="438660" y="833857"/>
                  </a:lnTo>
                  <a:lnTo>
                    <a:pt x="444869" y="833857"/>
                  </a:lnTo>
                  <a:lnTo>
                    <a:pt x="453251" y="818956"/>
                  </a:lnTo>
                  <a:lnTo>
                    <a:pt x="462564" y="807470"/>
                  </a:lnTo>
                  <a:lnTo>
                    <a:pt x="474051" y="796914"/>
                  </a:lnTo>
                  <a:lnTo>
                    <a:pt x="481191" y="784186"/>
                  </a:lnTo>
                  <a:lnTo>
                    <a:pt x="488331" y="767112"/>
                  </a:lnTo>
                  <a:lnTo>
                    <a:pt x="491436" y="744759"/>
                  </a:lnTo>
                  <a:lnTo>
                    <a:pt x="515340" y="735136"/>
                  </a:lnTo>
                  <a:lnTo>
                    <a:pt x="516271" y="734204"/>
                  </a:lnTo>
                  <a:lnTo>
                    <a:pt x="516271" y="729858"/>
                  </a:lnTo>
                  <a:lnTo>
                    <a:pt x="518444" y="727685"/>
                  </a:lnTo>
                  <a:lnTo>
                    <a:pt x="518444" y="726754"/>
                  </a:lnTo>
                  <a:lnTo>
                    <a:pt x="520618" y="724581"/>
                  </a:lnTo>
                  <a:lnTo>
                    <a:pt x="522791" y="722407"/>
                  </a:lnTo>
                  <a:lnTo>
                    <a:pt x="528068" y="720234"/>
                  </a:lnTo>
                  <a:lnTo>
                    <a:pt x="524032" y="704402"/>
                  </a:lnTo>
                  <a:lnTo>
                    <a:pt x="516892" y="690742"/>
                  </a:lnTo>
                  <a:lnTo>
                    <a:pt x="506337" y="680187"/>
                  </a:lnTo>
                  <a:lnTo>
                    <a:pt x="494850" y="670563"/>
                  </a:lnTo>
                  <a:lnTo>
                    <a:pt x="501059" y="645106"/>
                  </a:lnTo>
                  <a:lnTo>
                    <a:pt x="509441" y="622754"/>
                  </a:lnTo>
                  <a:lnTo>
                    <a:pt x="523101" y="603817"/>
                  </a:lnTo>
                  <a:lnTo>
                    <a:pt x="537692" y="587984"/>
                  </a:lnTo>
                  <a:lnTo>
                    <a:pt x="550110" y="570910"/>
                  </a:lnTo>
                  <a:lnTo>
                    <a:pt x="559423" y="550731"/>
                  </a:lnTo>
                  <a:lnTo>
                    <a:pt x="564701" y="524343"/>
                  </a:lnTo>
                  <a:lnTo>
                    <a:pt x="581465" y="523412"/>
                  </a:lnTo>
                  <a:lnTo>
                    <a:pt x="595125" y="521238"/>
                  </a:lnTo>
                  <a:lnTo>
                    <a:pt x="601334" y="526516"/>
                  </a:lnTo>
                  <a:lnTo>
                    <a:pt x="606611" y="531794"/>
                  </a:lnTo>
                  <a:lnTo>
                    <a:pt x="611889" y="537071"/>
                  </a:lnTo>
                  <a:lnTo>
                    <a:pt x="602575" y="554146"/>
                  </a:lnTo>
                  <a:lnTo>
                    <a:pt x="590157" y="569047"/>
                  </a:lnTo>
                  <a:lnTo>
                    <a:pt x="575566" y="583949"/>
                  </a:lnTo>
                  <a:lnTo>
                    <a:pt x="560976" y="596677"/>
                  </a:lnTo>
                  <a:lnTo>
                    <a:pt x="552593" y="615614"/>
                  </a:lnTo>
                  <a:lnTo>
                    <a:pt x="550420" y="628342"/>
                  </a:lnTo>
                  <a:lnTo>
                    <a:pt x="552593" y="643244"/>
                  </a:lnTo>
                  <a:lnTo>
                    <a:pt x="553525" y="655972"/>
                  </a:lnTo>
                  <a:lnTo>
                    <a:pt x="552593" y="667458"/>
                  </a:lnTo>
                  <a:lnTo>
                    <a:pt x="553525" y="682360"/>
                  </a:lnTo>
                  <a:lnTo>
                    <a:pt x="557561" y="690742"/>
                  </a:lnTo>
                  <a:lnTo>
                    <a:pt x="562838" y="698193"/>
                  </a:lnTo>
                  <a:lnTo>
                    <a:pt x="568116" y="705643"/>
                  </a:lnTo>
                  <a:lnTo>
                    <a:pt x="572152" y="715267"/>
                  </a:lnTo>
                  <a:lnTo>
                    <a:pt x="593883" y="712163"/>
                  </a:lnTo>
                  <a:lnTo>
                    <a:pt x="613751" y="705954"/>
                  </a:lnTo>
                  <a:lnTo>
                    <a:pt x="631447" y="697572"/>
                  </a:lnTo>
                  <a:lnTo>
                    <a:pt x="638587" y="697572"/>
                  </a:lnTo>
                  <a:lnTo>
                    <a:pt x="644796" y="698503"/>
                  </a:lnTo>
                  <a:lnTo>
                    <a:pt x="647900" y="700676"/>
                  </a:lnTo>
                  <a:lnTo>
                    <a:pt x="653178" y="702849"/>
                  </a:lnTo>
                  <a:lnTo>
                    <a:pt x="659387" y="705022"/>
                  </a:lnTo>
                  <a:lnTo>
                    <a:pt x="652246" y="715578"/>
                  </a:lnTo>
                  <a:lnTo>
                    <a:pt x="642933" y="719924"/>
                  </a:lnTo>
                  <a:lnTo>
                    <a:pt x="633620" y="717751"/>
                  </a:lnTo>
                  <a:lnTo>
                    <a:pt x="621202" y="715578"/>
                  </a:lnTo>
                  <a:lnTo>
                    <a:pt x="608784" y="715578"/>
                  </a:lnTo>
                  <a:lnTo>
                    <a:pt x="601644" y="719924"/>
                  </a:lnTo>
                  <a:lnTo>
                    <a:pt x="595435" y="723028"/>
                  </a:lnTo>
                  <a:lnTo>
                    <a:pt x="589226" y="727375"/>
                  </a:lnTo>
                  <a:lnTo>
                    <a:pt x="579913" y="728306"/>
                  </a:lnTo>
                  <a:lnTo>
                    <a:pt x="583017" y="745380"/>
                  </a:lnTo>
                  <a:lnTo>
                    <a:pt x="585190" y="755004"/>
                  </a:lnTo>
                  <a:lnTo>
                    <a:pt x="589226" y="762455"/>
                  </a:lnTo>
                  <a:lnTo>
                    <a:pt x="590157" y="773010"/>
                  </a:lnTo>
                  <a:lnTo>
                    <a:pt x="592331" y="790085"/>
                  </a:lnTo>
                  <a:lnTo>
                    <a:pt x="587053" y="787911"/>
                  </a:lnTo>
                  <a:lnTo>
                    <a:pt x="581775" y="785738"/>
                  </a:lnTo>
                  <a:lnTo>
                    <a:pt x="579602" y="784807"/>
                  </a:lnTo>
                  <a:lnTo>
                    <a:pt x="577429" y="780461"/>
                  </a:lnTo>
                  <a:lnTo>
                    <a:pt x="575256" y="777356"/>
                  </a:lnTo>
                  <a:lnTo>
                    <a:pt x="572152" y="773010"/>
                  </a:lnTo>
                  <a:lnTo>
                    <a:pt x="572152" y="769906"/>
                  </a:lnTo>
                  <a:lnTo>
                    <a:pt x="566874" y="770837"/>
                  </a:lnTo>
                  <a:lnTo>
                    <a:pt x="562838" y="773010"/>
                  </a:lnTo>
                  <a:lnTo>
                    <a:pt x="559734" y="777356"/>
                  </a:lnTo>
                  <a:lnTo>
                    <a:pt x="555698" y="778288"/>
                  </a:lnTo>
                  <a:lnTo>
                    <a:pt x="552593" y="782634"/>
                  </a:lnTo>
                  <a:lnTo>
                    <a:pt x="548558" y="808090"/>
                  </a:lnTo>
                  <a:lnTo>
                    <a:pt x="548558" y="839756"/>
                  </a:lnTo>
                  <a:lnTo>
                    <a:pt x="543280" y="841929"/>
                  </a:lnTo>
                  <a:lnTo>
                    <a:pt x="539244" y="841929"/>
                  </a:lnTo>
                  <a:lnTo>
                    <a:pt x="536140" y="842860"/>
                  </a:lnTo>
                  <a:lnTo>
                    <a:pt x="532104" y="847207"/>
                  </a:lnTo>
                  <a:lnTo>
                    <a:pt x="531173" y="849380"/>
                  </a:lnTo>
                  <a:lnTo>
                    <a:pt x="528999" y="854657"/>
                  </a:lnTo>
                  <a:lnTo>
                    <a:pt x="509131" y="850311"/>
                  </a:lnTo>
                  <a:lnTo>
                    <a:pt x="494540" y="849380"/>
                  </a:lnTo>
                  <a:lnTo>
                    <a:pt x="485227" y="852484"/>
                  </a:lnTo>
                  <a:lnTo>
                    <a:pt x="478086" y="856830"/>
                  </a:lnTo>
                  <a:lnTo>
                    <a:pt x="472809" y="862108"/>
                  </a:lnTo>
                  <a:lnTo>
                    <a:pt x="463495" y="867386"/>
                  </a:lnTo>
                  <a:lnTo>
                    <a:pt x="452940" y="871732"/>
                  </a:lnTo>
                  <a:lnTo>
                    <a:pt x="443627" y="871732"/>
                  </a:lnTo>
                  <a:lnTo>
                    <a:pt x="436487" y="865523"/>
                  </a:lnTo>
                  <a:lnTo>
                    <a:pt x="431209" y="862418"/>
                  </a:lnTo>
                  <a:lnTo>
                    <a:pt x="423138" y="862418"/>
                  </a:lnTo>
                  <a:lnTo>
                    <a:pt x="411651" y="867696"/>
                  </a:lnTo>
                  <a:lnTo>
                    <a:pt x="406373" y="864592"/>
                  </a:lnTo>
                  <a:lnTo>
                    <a:pt x="402338" y="862418"/>
                  </a:lnTo>
                  <a:lnTo>
                    <a:pt x="401406" y="860245"/>
                  </a:lnTo>
                  <a:lnTo>
                    <a:pt x="397371" y="858072"/>
                  </a:lnTo>
                  <a:lnTo>
                    <a:pt x="392093" y="854968"/>
                  </a:lnTo>
                  <a:lnTo>
                    <a:pt x="392093" y="842239"/>
                  </a:lnTo>
                  <a:lnTo>
                    <a:pt x="394266" y="825165"/>
                  </a:lnTo>
                  <a:lnTo>
                    <a:pt x="395197" y="807159"/>
                  </a:lnTo>
                  <a:lnTo>
                    <a:pt x="397371" y="793500"/>
                  </a:lnTo>
                  <a:lnTo>
                    <a:pt x="399544" y="786049"/>
                  </a:lnTo>
                  <a:lnTo>
                    <a:pt x="399544" y="777667"/>
                  </a:lnTo>
                  <a:lnTo>
                    <a:pt x="387126" y="780771"/>
                  </a:lnTo>
                  <a:lnTo>
                    <a:pt x="375639" y="785117"/>
                  </a:lnTo>
                  <a:lnTo>
                    <a:pt x="360117" y="786049"/>
                  </a:lnTo>
                  <a:lnTo>
                    <a:pt x="361048" y="803123"/>
                  </a:lnTo>
                  <a:lnTo>
                    <a:pt x="361048" y="823302"/>
                  </a:lnTo>
                  <a:lnTo>
                    <a:pt x="365084" y="845654"/>
                  </a:lnTo>
                  <a:lnTo>
                    <a:pt x="372224" y="864592"/>
                  </a:lnTo>
                  <a:lnTo>
                    <a:pt x="370051" y="865523"/>
                  </a:lnTo>
                  <a:lnTo>
                    <a:pt x="370051" y="867696"/>
                  </a:lnTo>
                  <a:lnTo>
                    <a:pt x="370051" y="869869"/>
                  </a:lnTo>
                  <a:lnTo>
                    <a:pt x="367878" y="872042"/>
                  </a:lnTo>
                  <a:lnTo>
                    <a:pt x="353287" y="877320"/>
                  </a:lnTo>
                  <a:lnTo>
                    <a:pt x="337765" y="882597"/>
                  </a:lnTo>
                  <a:lnTo>
                    <a:pt x="324105" y="887875"/>
                  </a:lnTo>
                  <a:lnTo>
                    <a:pt x="313550" y="895326"/>
                  </a:lnTo>
                  <a:lnTo>
                    <a:pt x="308273" y="906812"/>
                  </a:lnTo>
                  <a:lnTo>
                    <a:pt x="306099" y="917367"/>
                  </a:lnTo>
                  <a:lnTo>
                    <a:pt x="298959" y="928854"/>
                  </a:lnTo>
                  <a:lnTo>
                    <a:pt x="264500" y="939409"/>
                  </a:lnTo>
                  <a:lnTo>
                    <a:pt x="262327" y="943755"/>
                  </a:lnTo>
                  <a:lnTo>
                    <a:pt x="260154" y="946860"/>
                  </a:lnTo>
                  <a:lnTo>
                    <a:pt x="260154" y="951206"/>
                  </a:lnTo>
                  <a:lnTo>
                    <a:pt x="260154" y="954310"/>
                  </a:lnTo>
                  <a:lnTo>
                    <a:pt x="260154" y="958657"/>
                  </a:lnTo>
                  <a:lnTo>
                    <a:pt x="259222" y="961761"/>
                  </a:lnTo>
                  <a:lnTo>
                    <a:pt x="257049" y="963934"/>
                  </a:lnTo>
                  <a:lnTo>
                    <a:pt x="251771" y="966107"/>
                  </a:lnTo>
                  <a:lnTo>
                    <a:pt x="247736" y="967039"/>
                  </a:lnTo>
                  <a:lnTo>
                    <a:pt x="242458" y="969212"/>
                  </a:lnTo>
                  <a:lnTo>
                    <a:pt x="238422" y="973558"/>
                  </a:lnTo>
                  <a:lnTo>
                    <a:pt x="235318" y="971385"/>
                  </a:lnTo>
                  <a:lnTo>
                    <a:pt x="231282" y="969212"/>
                  </a:lnTo>
                  <a:lnTo>
                    <a:pt x="228178" y="969212"/>
                  </a:lnTo>
                  <a:lnTo>
                    <a:pt x="226004" y="967039"/>
                  </a:lnTo>
                  <a:lnTo>
                    <a:pt x="220727" y="966107"/>
                  </a:lnTo>
                  <a:lnTo>
                    <a:pt x="215449" y="966107"/>
                  </a:lnTo>
                  <a:lnTo>
                    <a:pt x="215449" y="986286"/>
                  </a:lnTo>
                  <a:lnTo>
                    <a:pt x="209240" y="986286"/>
                  </a:lnTo>
                  <a:lnTo>
                    <a:pt x="203963" y="986286"/>
                  </a:lnTo>
                  <a:lnTo>
                    <a:pt x="198685" y="988459"/>
                  </a:lnTo>
                  <a:lnTo>
                    <a:pt x="194650" y="989391"/>
                  </a:lnTo>
                  <a:lnTo>
                    <a:pt x="188441" y="989391"/>
                  </a:lnTo>
                  <a:lnTo>
                    <a:pt x="184405" y="991564"/>
                  </a:lnTo>
                  <a:lnTo>
                    <a:pt x="181300" y="991564"/>
                  </a:lnTo>
                  <a:lnTo>
                    <a:pt x="179127" y="993737"/>
                  </a:lnTo>
                  <a:lnTo>
                    <a:pt x="175091" y="995910"/>
                  </a:lnTo>
                  <a:lnTo>
                    <a:pt x="171987" y="996842"/>
                  </a:lnTo>
                  <a:lnTo>
                    <a:pt x="181300" y="1006465"/>
                  </a:lnTo>
                  <a:lnTo>
                    <a:pt x="193718" y="1013916"/>
                  </a:lnTo>
                  <a:lnTo>
                    <a:pt x="206136" y="1018262"/>
                  </a:lnTo>
                  <a:lnTo>
                    <a:pt x="218554" y="1021367"/>
                  </a:lnTo>
                  <a:lnTo>
                    <a:pt x="220727" y="1040304"/>
                  </a:lnTo>
                  <a:lnTo>
                    <a:pt x="222900" y="1056137"/>
                  </a:lnTo>
                  <a:lnTo>
                    <a:pt x="222900" y="1073211"/>
                  </a:lnTo>
                  <a:lnTo>
                    <a:pt x="218864" y="1088113"/>
                  </a:lnTo>
                  <a:lnTo>
                    <a:pt x="218864" y="1090286"/>
                  </a:lnTo>
                  <a:lnTo>
                    <a:pt x="218864" y="1091217"/>
                  </a:lnTo>
                  <a:lnTo>
                    <a:pt x="216691" y="1091217"/>
                  </a:lnTo>
                  <a:lnTo>
                    <a:pt x="216691" y="1093390"/>
                  </a:lnTo>
                  <a:lnTo>
                    <a:pt x="215760" y="1095563"/>
                  </a:lnTo>
                  <a:lnTo>
                    <a:pt x="202100" y="1100841"/>
                  </a:lnTo>
                  <a:lnTo>
                    <a:pt x="184405" y="1105187"/>
                  </a:lnTo>
                  <a:lnTo>
                    <a:pt x="166709" y="1105187"/>
                  </a:lnTo>
                  <a:lnTo>
                    <a:pt x="149945" y="1100841"/>
                  </a:lnTo>
                  <a:lnTo>
                    <a:pt x="135354" y="1095563"/>
                  </a:lnTo>
                  <a:lnTo>
                    <a:pt x="130077" y="1095563"/>
                  </a:lnTo>
                  <a:lnTo>
                    <a:pt x="126041" y="1097736"/>
                  </a:lnTo>
                  <a:lnTo>
                    <a:pt x="122936" y="1097736"/>
                  </a:lnTo>
                  <a:lnTo>
                    <a:pt x="120763" y="1097736"/>
                  </a:lnTo>
                  <a:lnTo>
                    <a:pt x="118590" y="1098668"/>
                  </a:lnTo>
                  <a:lnTo>
                    <a:pt x="116417" y="1103014"/>
                  </a:lnTo>
                  <a:lnTo>
                    <a:pt x="115796" y="1106739"/>
                  </a:lnTo>
                  <a:lnTo>
                    <a:pt x="111760" y="1119468"/>
                  </a:lnTo>
                  <a:lnTo>
                    <a:pt x="111760" y="1140578"/>
                  </a:lnTo>
                  <a:lnTo>
                    <a:pt x="111760" y="1163861"/>
                  </a:lnTo>
                  <a:lnTo>
                    <a:pt x="113934" y="1188076"/>
                  </a:lnTo>
                  <a:lnTo>
                    <a:pt x="116107" y="1208255"/>
                  </a:lnTo>
                  <a:lnTo>
                    <a:pt x="116107" y="1223157"/>
                  </a:lnTo>
                  <a:lnTo>
                    <a:pt x="119211" y="1223157"/>
                  </a:lnTo>
                  <a:lnTo>
                    <a:pt x="119211" y="1228434"/>
                  </a:lnTo>
                  <a:lnTo>
                    <a:pt x="126351" y="1228434"/>
                  </a:lnTo>
                  <a:lnTo>
                    <a:pt x="131629" y="1227503"/>
                  </a:lnTo>
                  <a:lnTo>
                    <a:pt x="135665" y="1227503"/>
                  </a:lnTo>
                  <a:lnTo>
                    <a:pt x="138769" y="1223157"/>
                  </a:lnTo>
                  <a:lnTo>
                    <a:pt x="144978" y="1225330"/>
                  </a:lnTo>
                  <a:lnTo>
                    <a:pt x="148083" y="1225330"/>
                  </a:lnTo>
                  <a:lnTo>
                    <a:pt x="152118" y="1227503"/>
                  </a:lnTo>
                  <a:lnTo>
                    <a:pt x="155223" y="1228434"/>
                  </a:lnTo>
                  <a:lnTo>
                    <a:pt x="157396" y="1230607"/>
                  </a:lnTo>
                  <a:lnTo>
                    <a:pt x="157396" y="1232780"/>
                  </a:lnTo>
                  <a:lnTo>
                    <a:pt x="157396" y="1234953"/>
                  </a:lnTo>
                  <a:lnTo>
                    <a:pt x="159569" y="1234953"/>
                  </a:lnTo>
                  <a:lnTo>
                    <a:pt x="159569" y="1235885"/>
                  </a:lnTo>
                  <a:lnTo>
                    <a:pt x="153360" y="1252959"/>
                  </a:lnTo>
                  <a:lnTo>
                    <a:pt x="142805" y="1265688"/>
                  </a:lnTo>
                  <a:lnTo>
                    <a:pt x="130387" y="1277174"/>
                  </a:lnTo>
                  <a:lnTo>
                    <a:pt x="116728" y="1287729"/>
                  </a:lnTo>
                  <a:lnTo>
                    <a:pt x="104310" y="1299216"/>
                  </a:lnTo>
                  <a:lnTo>
                    <a:pt x="94996" y="1314117"/>
                  </a:lnTo>
                  <a:lnTo>
                    <a:pt x="94065" y="1324672"/>
                  </a:lnTo>
                  <a:lnTo>
                    <a:pt x="94996" y="1337401"/>
                  </a:lnTo>
                  <a:lnTo>
                    <a:pt x="94996" y="1348887"/>
                  </a:lnTo>
                  <a:lnTo>
                    <a:pt x="91892" y="1357269"/>
                  </a:lnTo>
                  <a:lnTo>
                    <a:pt x="77301" y="1366893"/>
                  </a:lnTo>
                  <a:lnTo>
                    <a:pt x="62710" y="1374344"/>
                  </a:lnTo>
                  <a:lnTo>
                    <a:pt x="48119" y="1383967"/>
                  </a:lnTo>
                  <a:lnTo>
                    <a:pt x="35701" y="1394523"/>
                  </a:lnTo>
                  <a:lnTo>
                    <a:pt x="31666" y="1401973"/>
                  </a:lnTo>
                  <a:lnTo>
                    <a:pt x="24525" y="1415633"/>
                  </a:lnTo>
                  <a:lnTo>
                    <a:pt x="17385" y="1431466"/>
                  </a:lnTo>
                  <a:lnTo>
                    <a:pt x="10245" y="1450403"/>
                  </a:lnTo>
                  <a:lnTo>
                    <a:pt x="3104" y="1466236"/>
                  </a:lnTo>
                  <a:lnTo>
                    <a:pt x="0" y="1481137"/>
                  </a:lnTo>
                  <a:lnTo>
                    <a:pt x="0" y="1492623"/>
                  </a:lnTo>
                  <a:lnTo>
                    <a:pt x="3104" y="1500074"/>
                  </a:lnTo>
                  <a:lnTo>
                    <a:pt x="9313" y="1509698"/>
                  </a:lnTo>
                  <a:lnTo>
                    <a:pt x="12418" y="1518080"/>
                  </a:lnTo>
                  <a:lnTo>
                    <a:pt x="12418" y="1532981"/>
                  </a:lnTo>
                  <a:lnTo>
                    <a:pt x="10245" y="1542605"/>
                  </a:lnTo>
                  <a:lnTo>
                    <a:pt x="7140" y="1555334"/>
                  </a:lnTo>
                  <a:lnTo>
                    <a:pt x="3104" y="1570235"/>
                  </a:lnTo>
                  <a:lnTo>
                    <a:pt x="2173" y="1587309"/>
                  </a:lnTo>
                  <a:lnTo>
                    <a:pt x="5278" y="1597865"/>
                  </a:lnTo>
                  <a:lnTo>
                    <a:pt x="5278" y="1622079"/>
                  </a:lnTo>
                  <a:lnTo>
                    <a:pt x="14591" y="1633566"/>
                  </a:lnTo>
                  <a:lnTo>
                    <a:pt x="29182" y="1646294"/>
                  </a:lnTo>
                  <a:lnTo>
                    <a:pt x="45946" y="1659022"/>
                  </a:lnTo>
                  <a:lnTo>
                    <a:pt x="56501" y="1671751"/>
                  </a:lnTo>
                  <a:lnTo>
                    <a:pt x="65815" y="1695965"/>
                  </a:lnTo>
                  <a:lnTo>
                    <a:pt x="78232" y="1705589"/>
                  </a:lnTo>
                  <a:lnTo>
                    <a:pt x="92823" y="1713040"/>
                  </a:lnTo>
                  <a:lnTo>
                    <a:pt x="107414" y="1720491"/>
                  </a:lnTo>
                  <a:lnTo>
                    <a:pt x="122005" y="1727941"/>
                  </a:lnTo>
                  <a:lnTo>
                    <a:pt x="132560" y="1740670"/>
                  </a:lnTo>
                  <a:lnTo>
                    <a:pt x="139701" y="1738497"/>
                  </a:lnTo>
                  <a:lnTo>
                    <a:pt x="145910" y="1736323"/>
                  </a:lnTo>
                  <a:lnTo>
                    <a:pt x="149014" y="1733219"/>
                  </a:lnTo>
                  <a:lnTo>
                    <a:pt x="153050" y="1731046"/>
                  </a:lnTo>
                  <a:lnTo>
                    <a:pt x="161432" y="1733219"/>
                  </a:lnTo>
                  <a:lnTo>
                    <a:pt x="172918" y="1736323"/>
                  </a:lnTo>
                  <a:lnTo>
                    <a:pt x="185336" y="1736323"/>
                  </a:lnTo>
                  <a:lnTo>
                    <a:pt x="189372" y="1723595"/>
                  </a:lnTo>
                  <a:lnTo>
                    <a:pt x="224763" y="1731046"/>
                  </a:lnTo>
                  <a:lnTo>
                    <a:pt x="239354" y="1725768"/>
                  </a:lnTo>
                  <a:lnTo>
                    <a:pt x="257980" y="1718318"/>
                  </a:lnTo>
                  <a:lnTo>
                    <a:pt x="275676" y="1710867"/>
                  </a:lnTo>
                  <a:lnTo>
                    <a:pt x="290267" y="1713040"/>
                  </a:lnTo>
                  <a:lnTo>
                    <a:pt x="302685" y="1713971"/>
                  </a:lnTo>
                  <a:lnTo>
                    <a:pt x="316344" y="1716144"/>
                  </a:lnTo>
                  <a:lnTo>
                    <a:pt x="336213" y="1747810"/>
                  </a:lnTo>
                  <a:lnTo>
                    <a:pt x="343353" y="1747810"/>
                  </a:lnTo>
                  <a:lnTo>
                    <a:pt x="348631" y="1747810"/>
                  </a:lnTo>
                  <a:lnTo>
                    <a:pt x="353908" y="1745637"/>
                  </a:lnTo>
                  <a:lnTo>
                    <a:pt x="356081" y="1743464"/>
                  </a:lnTo>
                  <a:lnTo>
                    <a:pt x="360117" y="1740359"/>
                  </a:lnTo>
                  <a:lnTo>
                    <a:pt x="367257" y="1742532"/>
                  </a:lnTo>
                  <a:lnTo>
                    <a:pt x="372535" y="1742532"/>
                  </a:lnTo>
                  <a:lnTo>
                    <a:pt x="375639" y="1743464"/>
                  </a:lnTo>
                  <a:lnTo>
                    <a:pt x="379675" y="1747810"/>
                  </a:lnTo>
                  <a:lnTo>
                    <a:pt x="382780" y="1749983"/>
                  </a:lnTo>
                  <a:lnTo>
                    <a:pt x="388989" y="1753088"/>
                  </a:lnTo>
                  <a:lnTo>
                    <a:pt x="382780" y="1775440"/>
                  </a:lnTo>
                  <a:lnTo>
                    <a:pt x="377502" y="1795619"/>
                  </a:lnTo>
                  <a:lnTo>
                    <a:pt x="372224" y="1817971"/>
                  </a:lnTo>
                  <a:lnTo>
                    <a:pt x="388989" y="1835045"/>
                  </a:lnTo>
                  <a:lnTo>
                    <a:pt x="404511" y="1855224"/>
                  </a:lnTo>
                  <a:lnTo>
                    <a:pt x="421275" y="1877576"/>
                  </a:lnTo>
                  <a:lnTo>
                    <a:pt x="431830" y="1899928"/>
                  </a:lnTo>
                  <a:lnTo>
                    <a:pt x="435866" y="1917003"/>
                  </a:lnTo>
                  <a:lnTo>
                    <a:pt x="435866" y="1929731"/>
                  </a:lnTo>
                  <a:lnTo>
                    <a:pt x="438039" y="1942459"/>
                  </a:lnTo>
                  <a:lnTo>
                    <a:pt x="445179" y="1957361"/>
                  </a:lnTo>
                  <a:lnTo>
                    <a:pt x="438970" y="1972262"/>
                  </a:lnTo>
                  <a:lnTo>
                    <a:pt x="431830" y="1989337"/>
                  </a:lnTo>
                  <a:lnTo>
                    <a:pt x="421275" y="2009516"/>
                  </a:lnTo>
                  <a:lnTo>
                    <a:pt x="414135" y="2027522"/>
                  </a:lnTo>
                  <a:lnTo>
                    <a:pt x="410099" y="2048632"/>
                  </a:lnTo>
                  <a:lnTo>
                    <a:pt x="412272" y="2066638"/>
                  </a:lnTo>
                  <a:lnTo>
                    <a:pt x="419412" y="2081539"/>
                  </a:lnTo>
                  <a:lnTo>
                    <a:pt x="430899" y="2096441"/>
                  </a:lnTo>
                  <a:lnTo>
                    <a:pt x="441454" y="2113515"/>
                  </a:lnTo>
                  <a:lnTo>
                    <a:pt x="448594" y="2128416"/>
                  </a:lnTo>
                  <a:lnTo>
                    <a:pt x="448594" y="2133694"/>
                  </a:lnTo>
                  <a:lnTo>
                    <a:pt x="448594" y="2138972"/>
                  </a:lnTo>
                  <a:lnTo>
                    <a:pt x="446421" y="2143318"/>
                  </a:lnTo>
                  <a:lnTo>
                    <a:pt x="445490" y="2148595"/>
                  </a:lnTo>
                  <a:lnTo>
                    <a:pt x="445490" y="2151700"/>
                  </a:lnTo>
                  <a:lnTo>
                    <a:pt x="445490" y="2156046"/>
                  </a:lnTo>
                  <a:lnTo>
                    <a:pt x="452630" y="2159151"/>
                  </a:lnTo>
                  <a:lnTo>
                    <a:pt x="450457" y="2163497"/>
                  </a:lnTo>
                  <a:lnTo>
                    <a:pt x="448284" y="2166601"/>
                  </a:lnTo>
                  <a:lnTo>
                    <a:pt x="448284" y="2170948"/>
                  </a:lnTo>
                  <a:lnTo>
                    <a:pt x="446111" y="2176225"/>
                  </a:lnTo>
                  <a:lnTo>
                    <a:pt x="448284" y="2181503"/>
                  </a:lnTo>
                  <a:lnTo>
                    <a:pt x="450457" y="2181503"/>
                  </a:lnTo>
                  <a:lnTo>
                    <a:pt x="452630" y="2185849"/>
                  </a:lnTo>
                  <a:lnTo>
                    <a:pt x="455734" y="2186780"/>
                  </a:lnTo>
                  <a:lnTo>
                    <a:pt x="459770" y="2191127"/>
                  </a:lnTo>
                  <a:lnTo>
                    <a:pt x="459770" y="2193300"/>
                  </a:lnTo>
                  <a:lnTo>
                    <a:pt x="455734" y="2206028"/>
                  </a:lnTo>
                  <a:lnTo>
                    <a:pt x="465048" y="2224034"/>
                  </a:lnTo>
                  <a:lnTo>
                    <a:pt x="479639" y="2242971"/>
                  </a:lnTo>
                  <a:lnTo>
                    <a:pt x="494230" y="2260046"/>
                  </a:lnTo>
                  <a:lnTo>
                    <a:pt x="504785" y="2278051"/>
                  </a:lnTo>
                  <a:lnTo>
                    <a:pt x="506958" y="2290780"/>
                  </a:lnTo>
                  <a:lnTo>
                    <a:pt x="506958" y="2303508"/>
                  </a:lnTo>
                  <a:lnTo>
                    <a:pt x="506958" y="2314994"/>
                  </a:lnTo>
                  <a:lnTo>
                    <a:pt x="509131" y="2324618"/>
                  </a:lnTo>
                  <a:lnTo>
                    <a:pt x="512236" y="2327723"/>
                  </a:lnTo>
                  <a:lnTo>
                    <a:pt x="516271" y="2333000"/>
                  </a:lnTo>
                  <a:lnTo>
                    <a:pt x="519376" y="2335173"/>
                  </a:lnTo>
                  <a:lnTo>
                    <a:pt x="523411" y="2339520"/>
                  </a:lnTo>
                  <a:lnTo>
                    <a:pt x="528689" y="2342624"/>
                  </a:lnTo>
                  <a:lnTo>
                    <a:pt x="553835" y="2337347"/>
                  </a:lnTo>
                  <a:lnTo>
                    <a:pt x="582086" y="2332069"/>
                  </a:lnTo>
                  <a:lnTo>
                    <a:pt x="609095" y="2324618"/>
                  </a:lnTo>
                  <a:lnTo>
                    <a:pt x="636103" y="2317168"/>
                  </a:lnTo>
                  <a:lnTo>
                    <a:pt x="657834" y="2303508"/>
                  </a:lnTo>
                  <a:lnTo>
                    <a:pt x="675530" y="2287675"/>
                  </a:lnTo>
                  <a:lnTo>
                    <a:pt x="684843" y="2270601"/>
                  </a:lnTo>
                  <a:lnTo>
                    <a:pt x="691984" y="2253526"/>
                  </a:lnTo>
                  <a:lnTo>
                    <a:pt x="715888" y="2233347"/>
                  </a:lnTo>
                  <a:lnTo>
                    <a:pt x="718992" y="2218446"/>
                  </a:lnTo>
                  <a:lnTo>
                    <a:pt x="721165" y="2203544"/>
                  </a:lnTo>
                  <a:lnTo>
                    <a:pt x="723339" y="2188643"/>
                  </a:lnTo>
                  <a:lnTo>
                    <a:pt x="728616" y="2175915"/>
                  </a:lnTo>
                  <a:lnTo>
                    <a:pt x="748485" y="2171568"/>
                  </a:lnTo>
                  <a:lnTo>
                    <a:pt x="752520" y="2168464"/>
                  </a:lnTo>
                  <a:lnTo>
                    <a:pt x="753452" y="2164118"/>
                  </a:lnTo>
                  <a:lnTo>
                    <a:pt x="757488" y="2161013"/>
                  </a:lnTo>
                  <a:lnTo>
                    <a:pt x="759661" y="2158840"/>
                  </a:lnTo>
                  <a:lnTo>
                    <a:pt x="762765" y="2155736"/>
                  </a:lnTo>
                  <a:lnTo>
                    <a:pt x="768043" y="2151390"/>
                  </a:lnTo>
                  <a:lnTo>
                    <a:pt x="764938" y="2131211"/>
                  </a:lnTo>
                  <a:lnTo>
                    <a:pt x="757798" y="2114136"/>
                  </a:lnTo>
                  <a:lnTo>
                    <a:pt x="748485" y="2103581"/>
                  </a:lnTo>
                  <a:lnTo>
                    <a:pt x="757798" y="2084644"/>
                  </a:lnTo>
                  <a:lnTo>
                    <a:pt x="772389" y="2071915"/>
                  </a:lnTo>
                  <a:lnTo>
                    <a:pt x="790084" y="2062291"/>
                  </a:lnTo>
                  <a:lnTo>
                    <a:pt x="808711" y="2053909"/>
                  </a:lnTo>
                  <a:lnTo>
                    <a:pt x="824234" y="2042423"/>
                  </a:lnTo>
                  <a:lnTo>
                    <a:pt x="835720" y="2019140"/>
                  </a:lnTo>
                  <a:lnTo>
                    <a:pt x="837893" y="1996787"/>
                  </a:lnTo>
                  <a:lnTo>
                    <a:pt x="831684" y="1974435"/>
                  </a:lnTo>
                  <a:lnTo>
                    <a:pt x="824544" y="1952083"/>
                  </a:lnTo>
                  <a:lnTo>
                    <a:pt x="817404" y="1931904"/>
                  </a:lnTo>
                  <a:lnTo>
                    <a:pt x="810263" y="1909552"/>
                  </a:lnTo>
                  <a:lnTo>
                    <a:pt x="807159" y="1887200"/>
                  </a:lnTo>
                  <a:lnTo>
                    <a:pt x="812437" y="1862985"/>
                  </a:lnTo>
                  <a:lnTo>
                    <a:pt x="827027" y="1837529"/>
                  </a:lnTo>
                  <a:lnTo>
                    <a:pt x="845654" y="1815177"/>
                  </a:lnTo>
                  <a:lnTo>
                    <a:pt x="867385" y="1794066"/>
                  </a:lnTo>
                  <a:lnTo>
                    <a:pt x="890358" y="1776060"/>
                  </a:lnTo>
                  <a:lnTo>
                    <a:pt x="912090" y="1757123"/>
                  </a:lnTo>
                  <a:lnTo>
                    <a:pt x="931958" y="1736944"/>
                  </a:lnTo>
                  <a:lnTo>
                    <a:pt x="945618" y="1718938"/>
                  </a:lnTo>
                  <a:lnTo>
                    <a:pt x="958036" y="1696586"/>
                  </a:lnTo>
                  <a:lnTo>
                    <a:pt x="968591" y="1674234"/>
                  </a:lnTo>
                  <a:lnTo>
                    <a:pt x="975731" y="1655297"/>
                  </a:lnTo>
                  <a:lnTo>
                    <a:pt x="979767" y="1642569"/>
                  </a:lnTo>
                  <a:lnTo>
                    <a:pt x="979767" y="1631393"/>
                  </a:lnTo>
                  <a:lnTo>
                    <a:pt x="985044" y="1621769"/>
                  </a:lnTo>
                  <a:lnTo>
                    <a:pt x="985044" y="1618665"/>
                  </a:lnTo>
                  <a:lnTo>
                    <a:pt x="963313" y="1621769"/>
                  </a:lnTo>
                  <a:lnTo>
                    <a:pt x="939409" y="1627046"/>
                  </a:lnTo>
                  <a:lnTo>
                    <a:pt x="914263" y="1633255"/>
                  </a:lnTo>
                  <a:lnTo>
                    <a:pt x="895636" y="1641637"/>
                  </a:lnTo>
                  <a:lnTo>
                    <a:pt x="880114" y="1640706"/>
                  </a:lnTo>
                  <a:lnTo>
                    <a:pt x="874836" y="1634497"/>
                  </a:lnTo>
                  <a:lnTo>
                    <a:pt x="872663" y="1629220"/>
                  </a:lnTo>
                  <a:lnTo>
                    <a:pt x="872663" y="1623942"/>
                  </a:lnTo>
                  <a:lnTo>
                    <a:pt x="872663" y="1616491"/>
                  </a:lnTo>
                  <a:lnTo>
                    <a:pt x="868627" y="1611214"/>
                  </a:lnTo>
                  <a:lnTo>
                    <a:pt x="854036" y="1599727"/>
                  </a:lnTo>
                  <a:lnTo>
                    <a:pt x="836341" y="1589172"/>
                  </a:lnTo>
                  <a:lnTo>
                    <a:pt x="819577" y="1577686"/>
                  </a:lnTo>
                  <a:lnTo>
                    <a:pt x="809022" y="1564957"/>
                  </a:lnTo>
                  <a:lnTo>
                    <a:pt x="804986" y="1553471"/>
                  </a:lnTo>
                  <a:lnTo>
                    <a:pt x="802813" y="1545089"/>
                  </a:lnTo>
                  <a:lnTo>
                    <a:pt x="799708" y="1533602"/>
                  </a:lnTo>
                  <a:lnTo>
                    <a:pt x="797535" y="1530498"/>
                  </a:lnTo>
                  <a:lnTo>
                    <a:pt x="792258" y="1526152"/>
                  </a:lnTo>
                  <a:lnTo>
                    <a:pt x="786980" y="1523047"/>
                  </a:lnTo>
                  <a:lnTo>
                    <a:pt x="782944" y="1517770"/>
                  </a:lnTo>
                  <a:lnTo>
                    <a:pt x="779840" y="1513423"/>
                  </a:lnTo>
                  <a:lnTo>
                    <a:pt x="779840" y="1476480"/>
                  </a:lnTo>
                  <a:lnTo>
                    <a:pt x="777667" y="1471203"/>
                  </a:lnTo>
                  <a:lnTo>
                    <a:pt x="772389" y="1466856"/>
                  </a:lnTo>
                  <a:lnTo>
                    <a:pt x="768353" y="1463752"/>
                  </a:lnTo>
                  <a:lnTo>
                    <a:pt x="763076" y="1459406"/>
                  </a:lnTo>
                  <a:lnTo>
                    <a:pt x="759971" y="1456301"/>
                  </a:lnTo>
                  <a:lnTo>
                    <a:pt x="750658" y="1436122"/>
                  </a:lnTo>
                  <a:lnTo>
                    <a:pt x="743518" y="1415943"/>
                  </a:lnTo>
                  <a:lnTo>
                    <a:pt x="736377" y="1393591"/>
                  </a:lnTo>
                  <a:lnTo>
                    <a:pt x="724891" y="1374654"/>
                  </a:lnTo>
                  <a:lnTo>
                    <a:pt x="712473" y="1357580"/>
                  </a:lnTo>
                  <a:lnTo>
                    <a:pt x="712473" y="1350129"/>
                  </a:lnTo>
                  <a:lnTo>
                    <a:pt x="716509" y="1350129"/>
                  </a:lnTo>
                  <a:lnTo>
                    <a:pt x="719613" y="1357580"/>
                  </a:lnTo>
                  <a:lnTo>
                    <a:pt x="723649" y="1363788"/>
                  </a:lnTo>
                  <a:lnTo>
                    <a:pt x="726753" y="1366893"/>
                  </a:lnTo>
                  <a:lnTo>
                    <a:pt x="730789" y="1369066"/>
                  </a:lnTo>
                  <a:lnTo>
                    <a:pt x="733894" y="1371239"/>
                  </a:lnTo>
                  <a:lnTo>
                    <a:pt x="737930" y="1372170"/>
                  </a:lnTo>
                  <a:lnTo>
                    <a:pt x="738861" y="1376517"/>
                  </a:lnTo>
                  <a:lnTo>
                    <a:pt x="745070" y="1378690"/>
                  </a:lnTo>
                  <a:lnTo>
                    <a:pt x="755625" y="1386141"/>
                  </a:lnTo>
                  <a:lnTo>
                    <a:pt x="762765" y="1396696"/>
                  </a:lnTo>
                  <a:lnTo>
                    <a:pt x="768043" y="1409424"/>
                  </a:lnTo>
                  <a:lnTo>
                    <a:pt x="774252" y="1423084"/>
                  </a:lnTo>
                  <a:lnTo>
                    <a:pt x="779529" y="1435812"/>
                  </a:lnTo>
                  <a:lnTo>
                    <a:pt x="799398" y="1448540"/>
                  </a:lnTo>
                  <a:lnTo>
                    <a:pt x="804675" y="1459095"/>
                  </a:lnTo>
                  <a:lnTo>
                    <a:pt x="806848" y="1472755"/>
                  </a:lnTo>
                  <a:lnTo>
                    <a:pt x="809022" y="1485483"/>
                  </a:lnTo>
                  <a:lnTo>
                    <a:pt x="812126" y="1496038"/>
                  </a:lnTo>
                  <a:lnTo>
                    <a:pt x="824544" y="1510940"/>
                  </a:lnTo>
                  <a:lnTo>
                    <a:pt x="838204" y="1525841"/>
                  </a:lnTo>
                  <a:lnTo>
                    <a:pt x="850621" y="1542916"/>
                  </a:lnTo>
                  <a:lnTo>
                    <a:pt x="859935" y="1560922"/>
                  </a:lnTo>
                  <a:lnTo>
                    <a:pt x="860866" y="1572408"/>
                  </a:lnTo>
                  <a:lnTo>
                    <a:pt x="860866" y="1582963"/>
                  </a:lnTo>
                  <a:lnTo>
                    <a:pt x="863039" y="1594450"/>
                  </a:lnTo>
                  <a:lnTo>
                    <a:pt x="868317" y="1605005"/>
                  </a:lnTo>
                  <a:lnTo>
                    <a:pt x="870490" y="1609351"/>
                  </a:lnTo>
                  <a:lnTo>
                    <a:pt x="872663" y="1611524"/>
                  </a:lnTo>
                  <a:lnTo>
                    <a:pt x="874836" y="1612456"/>
                  </a:lnTo>
                  <a:lnTo>
                    <a:pt x="875767" y="1612456"/>
                  </a:lnTo>
                  <a:lnTo>
                    <a:pt x="879803" y="1614629"/>
                  </a:lnTo>
                  <a:lnTo>
                    <a:pt x="889117" y="1614629"/>
                  </a:lnTo>
                  <a:lnTo>
                    <a:pt x="901534" y="1611524"/>
                  </a:lnTo>
                  <a:lnTo>
                    <a:pt x="913952" y="1604074"/>
                  </a:lnTo>
                  <a:lnTo>
                    <a:pt x="928543" y="1597865"/>
                  </a:lnTo>
                  <a:lnTo>
                    <a:pt x="946239" y="1592587"/>
                  </a:lnTo>
                  <a:lnTo>
                    <a:pt x="963003" y="1589483"/>
                  </a:lnTo>
                  <a:lnTo>
                    <a:pt x="979767" y="1582032"/>
                  </a:lnTo>
                  <a:lnTo>
                    <a:pt x="992185" y="1572408"/>
                  </a:lnTo>
                  <a:lnTo>
                    <a:pt x="1002740" y="1560922"/>
                  </a:lnTo>
                  <a:lnTo>
                    <a:pt x="1016399" y="1553471"/>
                  </a:lnTo>
                  <a:lnTo>
                    <a:pt x="1039372" y="1553471"/>
                  </a:lnTo>
                  <a:lnTo>
                    <a:pt x="1039372" y="1544468"/>
                  </a:lnTo>
                  <a:lnTo>
                    <a:pt x="1057999" y="1531740"/>
                  </a:lnTo>
                  <a:lnTo>
                    <a:pt x="1075694" y="1520253"/>
                  </a:lnTo>
                  <a:lnTo>
                    <a:pt x="1075694" y="1500074"/>
                  </a:lnTo>
                  <a:lnTo>
                    <a:pt x="1089354" y="1494797"/>
                  </a:lnTo>
                  <a:lnTo>
                    <a:pt x="1095563" y="1487346"/>
                  </a:lnTo>
                  <a:lnTo>
                    <a:pt x="1101772" y="1477722"/>
                  </a:lnTo>
                  <a:lnTo>
                    <a:pt x="1108912" y="1468098"/>
                  </a:lnTo>
                  <a:lnTo>
                    <a:pt x="1087181" y="1450092"/>
                  </a:lnTo>
                  <a:lnTo>
                    <a:pt x="1060172" y="1435191"/>
                  </a:lnTo>
                  <a:lnTo>
                    <a:pt x="1057999" y="1420290"/>
                  </a:lnTo>
                  <a:lnTo>
                    <a:pt x="1055826" y="1401352"/>
                  </a:lnTo>
                  <a:lnTo>
                    <a:pt x="1035958" y="1416254"/>
                  </a:lnTo>
                  <a:lnTo>
                    <a:pt x="1019193" y="1435191"/>
                  </a:lnTo>
                  <a:lnTo>
                    <a:pt x="1008638" y="1435191"/>
                  </a:lnTo>
                  <a:lnTo>
                    <a:pt x="999325" y="1437364"/>
                  </a:lnTo>
                  <a:lnTo>
                    <a:pt x="992185" y="1438295"/>
                  </a:lnTo>
                  <a:lnTo>
                    <a:pt x="990011" y="1433018"/>
                  </a:lnTo>
                  <a:lnTo>
                    <a:pt x="989080" y="1427740"/>
                  </a:lnTo>
                  <a:lnTo>
                    <a:pt x="989080" y="1422463"/>
                  </a:lnTo>
                  <a:lnTo>
                    <a:pt x="986907" y="1416254"/>
                  </a:lnTo>
                  <a:lnTo>
                    <a:pt x="984734" y="1410976"/>
                  </a:lnTo>
                  <a:lnTo>
                    <a:pt x="979456" y="1408803"/>
                  </a:lnTo>
                  <a:lnTo>
                    <a:pt x="977283" y="1408803"/>
                  </a:lnTo>
                  <a:lnTo>
                    <a:pt x="975110" y="1408803"/>
                  </a:lnTo>
                  <a:lnTo>
                    <a:pt x="975110" y="1410976"/>
                  </a:lnTo>
                  <a:lnTo>
                    <a:pt x="974179" y="1413149"/>
                  </a:lnTo>
                  <a:lnTo>
                    <a:pt x="972006" y="1418427"/>
                  </a:lnTo>
                  <a:lnTo>
                    <a:pt x="964865" y="1407872"/>
                  </a:lnTo>
                  <a:lnTo>
                    <a:pt x="957725" y="1392970"/>
                  </a:lnTo>
                  <a:lnTo>
                    <a:pt x="948412" y="1375896"/>
                  </a:lnTo>
                  <a:lnTo>
                    <a:pt x="943134" y="1358821"/>
                  </a:lnTo>
                  <a:lnTo>
                    <a:pt x="939098" y="1343920"/>
                  </a:lnTo>
                  <a:lnTo>
                    <a:pt x="946239" y="1343920"/>
                  </a:lnTo>
                  <a:lnTo>
                    <a:pt x="950274" y="1343920"/>
                  </a:lnTo>
                  <a:lnTo>
                    <a:pt x="952448" y="1343920"/>
                  </a:lnTo>
                  <a:lnTo>
                    <a:pt x="953379" y="1343920"/>
                  </a:lnTo>
                  <a:lnTo>
                    <a:pt x="955552" y="1343920"/>
                  </a:lnTo>
                  <a:lnTo>
                    <a:pt x="967039" y="1353544"/>
                  </a:lnTo>
                  <a:lnTo>
                    <a:pt x="972316" y="1363167"/>
                  </a:lnTo>
                  <a:lnTo>
                    <a:pt x="975421" y="1373723"/>
                  </a:lnTo>
                  <a:lnTo>
                    <a:pt x="984734" y="1381173"/>
                  </a:lnTo>
                  <a:lnTo>
                    <a:pt x="997152" y="1388624"/>
                  </a:lnTo>
                  <a:lnTo>
                    <a:pt x="1008638" y="1393902"/>
                  </a:lnTo>
                  <a:lnTo>
                    <a:pt x="1019193" y="1401352"/>
                  </a:lnTo>
                  <a:lnTo>
                    <a:pt x="1031611" y="1401352"/>
                  </a:lnTo>
                  <a:lnTo>
                    <a:pt x="1040925" y="1400421"/>
                  </a:lnTo>
                  <a:lnTo>
                    <a:pt x="1048065" y="1398248"/>
                  </a:lnTo>
                  <a:lnTo>
                    <a:pt x="1059551" y="1393902"/>
                  </a:lnTo>
                  <a:lnTo>
                    <a:pt x="1066692" y="1407561"/>
                  </a:lnTo>
                  <a:lnTo>
                    <a:pt x="1071969" y="1418116"/>
                  </a:lnTo>
                  <a:lnTo>
                    <a:pt x="1102082" y="1420290"/>
                  </a:lnTo>
                  <a:lnTo>
                    <a:pt x="1133438" y="1422463"/>
                  </a:lnTo>
                  <a:lnTo>
                    <a:pt x="1164793" y="1422463"/>
                  </a:lnTo>
                  <a:lnTo>
                    <a:pt x="1194906" y="1418116"/>
                  </a:lnTo>
                  <a:lnTo>
                    <a:pt x="1206392" y="1429603"/>
                  </a:lnTo>
                  <a:lnTo>
                    <a:pt x="1218810" y="1437985"/>
                  </a:lnTo>
                  <a:lnTo>
                    <a:pt x="1231228" y="1447609"/>
                  </a:lnTo>
                  <a:lnTo>
                    <a:pt x="1238368" y="1458164"/>
                  </a:lnTo>
                  <a:lnTo>
                    <a:pt x="1235264" y="1471824"/>
                  </a:lnTo>
                  <a:lnTo>
                    <a:pt x="1238368" y="1474928"/>
                  </a:lnTo>
                  <a:lnTo>
                    <a:pt x="1242404" y="1479274"/>
                  </a:lnTo>
                  <a:lnTo>
                    <a:pt x="1247681" y="1482379"/>
                  </a:lnTo>
                  <a:lnTo>
                    <a:pt x="1251717" y="1486725"/>
                  </a:lnTo>
                  <a:lnTo>
                    <a:pt x="1262273" y="1487656"/>
                  </a:lnTo>
                  <a:lnTo>
                    <a:pt x="1271586" y="1487656"/>
                  </a:lnTo>
                  <a:lnTo>
                    <a:pt x="1284004" y="1486725"/>
                  </a:lnTo>
                  <a:lnTo>
                    <a:pt x="1288039" y="1524910"/>
                  </a:lnTo>
                  <a:lnTo>
                    <a:pt x="1296422" y="1556575"/>
                  </a:lnTo>
                  <a:lnTo>
                    <a:pt x="1308840" y="1586068"/>
                  </a:lnTo>
                  <a:lnTo>
                    <a:pt x="1327466" y="1613697"/>
                  </a:lnTo>
                  <a:lnTo>
                    <a:pt x="1327466" y="1615870"/>
                  </a:lnTo>
                  <a:lnTo>
                    <a:pt x="1325293" y="1618044"/>
                  </a:lnTo>
                  <a:lnTo>
                    <a:pt x="1323120" y="1621148"/>
                  </a:lnTo>
                  <a:lnTo>
                    <a:pt x="1322188" y="1625494"/>
                  </a:lnTo>
                  <a:lnTo>
                    <a:pt x="1323120" y="1628599"/>
                  </a:lnTo>
                  <a:lnTo>
                    <a:pt x="1329329" y="1645673"/>
                  </a:lnTo>
                  <a:lnTo>
                    <a:pt x="1339884" y="1665852"/>
                  </a:lnTo>
                  <a:lnTo>
                    <a:pt x="1351370" y="1678581"/>
                  </a:lnTo>
                  <a:lnTo>
                    <a:pt x="1352302" y="1680754"/>
                  </a:lnTo>
                  <a:lnTo>
                    <a:pt x="1354475" y="1680754"/>
                  </a:lnTo>
                  <a:lnTo>
                    <a:pt x="1356648" y="1682927"/>
                  </a:lnTo>
                  <a:lnTo>
                    <a:pt x="1358821" y="1682927"/>
                  </a:lnTo>
                  <a:lnTo>
                    <a:pt x="1378690" y="1658712"/>
                  </a:lnTo>
                  <a:lnTo>
                    <a:pt x="1391108" y="1633255"/>
                  </a:lnTo>
                  <a:lnTo>
                    <a:pt x="1400421" y="1601590"/>
                  </a:lnTo>
                  <a:lnTo>
                    <a:pt x="1403525" y="1564647"/>
                  </a:lnTo>
                  <a:lnTo>
                    <a:pt x="1415943" y="1557196"/>
                  </a:lnTo>
                  <a:lnTo>
                    <a:pt x="1425257" y="1547572"/>
                  </a:lnTo>
                  <a:lnTo>
                    <a:pt x="1434570" y="1540122"/>
                  </a:lnTo>
                  <a:lnTo>
                    <a:pt x="1451334" y="1540122"/>
                  </a:lnTo>
                  <a:lnTo>
                    <a:pt x="1463752" y="1507214"/>
                  </a:lnTo>
                  <a:lnTo>
                    <a:pt x="1470892" y="1501937"/>
                  </a:lnTo>
                  <a:lnTo>
                    <a:pt x="1478032" y="1499764"/>
                  </a:lnTo>
                  <a:lnTo>
                    <a:pt x="1485172" y="1499764"/>
                  </a:lnTo>
                  <a:lnTo>
                    <a:pt x="1488277" y="1497591"/>
                  </a:lnTo>
                  <a:lnTo>
                    <a:pt x="1493555" y="1490140"/>
                  </a:lnTo>
                  <a:lnTo>
                    <a:pt x="1497590" y="1475239"/>
                  </a:lnTo>
                  <a:lnTo>
                    <a:pt x="1512181" y="1475239"/>
                  </a:lnTo>
                  <a:lnTo>
                    <a:pt x="1526772" y="1477412"/>
                  </a:lnTo>
                  <a:lnTo>
                    <a:pt x="1543536" y="1475239"/>
                  </a:lnTo>
                  <a:lnTo>
                    <a:pt x="1544468" y="1473065"/>
                  </a:lnTo>
                  <a:lnTo>
                    <a:pt x="1546641" y="1472134"/>
                  </a:lnTo>
                  <a:lnTo>
                    <a:pt x="1548814" y="1467788"/>
                  </a:lnTo>
                  <a:lnTo>
                    <a:pt x="1550987" y="1465615"/>
                  </a:lnTo>
                  <a:lnTo>
                    <a:pt x="1554092" y="1462510"/>
                  </a:lnTo>
                  <a:lnTo>
                    <a:pt x="1565578" y="1480516"/>
                  </a:lnTo>
                  <a:lnTo>
                    <a:pt x="1573960" y="1495418"/>
                  </a:lnTo>
                  <a:lnTo>
                    <a:pt x="1585447" y="1509077"/>
                  </a:lnTo>
                  <a:lnTo>
                    <a:pt x="1592587" y="1523979"/>
                  </a:lnTo>
                  <a:lnTo>
                    <a:pt x="1597864" y="1541984"/>
                  </a:lnTo>
                  <a:lnTo>
                    <a:pt x="1597864" y="1564337"/>
                  </a:lnTo>
                  <a:lnTo>
                    <a:pt x="1600037" y="1566509"/>
                  </a:lnTo>
                  <a:lnTo>
                    <a:pt x="1600969" y="1566509"/>
                  </a:lnTo>
                  <a:lnTo>
                    <a:pt x="1600969" y="1567441"/>
                  </a:lnTo>
                  <a:lnTo>
                    <a:pt x="1603142" y="1567441"/>
                  </a:lnTo>
                  <a:lnTo>
                    <a:pt x="1610282" y="1567441"/>
                  </a:lnTo>
                  <a:lnTo>
                    <a:pt x="1617422" y="1566509"/>
                  </a:lnTo>
                  <a:lnTo>
                    <a:pt x="1621458" y="1564337"/>
                  </a:lnTo>
                  <a:lnTo>
                    <a:pt x="1626736" y="1559990"/>
                  </a:lnTo>
                  <a:lnTo>
                    <a:pt x="1629840" y="1556886"/>
                  </a:lnTo>
                  <a:lnTo>
                    <a:pt x="1641327" y="1569614"/>
                  </a:lnTo>
                  <a:lnTo>
                    <a:pt x="1648467" y="1586688"/>
                  </a:lnTo>
                  <a:lnTo>
                    <a:pt x="1650640" y="1606867"/>
                  </a:lnTo>
                  <a:lnTo>
                    <a:pt x="1650640" y="1629220"/>
                  </a:lnTo>
                  <a:lnTo>
                    <a:pt x="1650640" y="1649399"/>
                  </a:lnTo>
                  <a:lnTo>
                    <a:pt x="1650640" y="1668336"/>
                  </a:lnTo>
                  <a:lnTo>
                    <a:pt x="1653745" y="1683237"/>
                  </a:lnTo>
                  <a:lnTo>
                    <a:pt x="1653745" y="1686342"/>
                  </a:lnTo>
                  <a:lnTo>
                    <a:pt x="1663058" y="1683237"/>
                  </a:lnTo>
                  <a:lnTo>
                    <a:pt x="1663058" y="1686342"/>
                  </a:lnTo>
                  <a:lnTo>
                    <a:pt x="1672371" y="1699070"/>
                  </a:lnTo>
                  <a:lnTo>
                    <a:pt x="1677649" y="1713971"/>
                  </a:lnTo>
                  <a:lnTo>
                    <a:pt x="1682927" y="1728873"/>
                  </a:lnTo>
                  <a:lnTo>
                    <a:pt x="1686962" y="1745947"/>
                  </a:lnTo>
                  <a:lnTo>
                    <a:pt x="1693171" y="1760849"/>
                  </a:lnTo>
                  <a:lnTo>
                    <a:pt x="1702485" y="1768299"/>
                  </a:lnTo>
                  <a:lnTo>
                    <a:pt x="1704658" y="1770472"/>
                  </a:lnTo>
                  <a:lnTo>
                    <a:pt x="1715213" y="1775750"/>
                  </a:lnTo>
                  <a:lnTo>
                    <a:pt x="1726699" y="1785374"/>
                  </a:lnTo>
                  <a:lnTo>
                    <a:pt x="1737255" y="1785374"/>
                  </a:lnTo>
                  <a:lnTo>
                    <a:pt x="1736323" y="1758986"/>
                  </a:lnTo>
                  <a:lnTo>
                    <a:pt x="1729183" y="1733529"/>
                  </a:lnTo>
                  <a:lnTo>
                    <a:pt x="1717696" y="1711177"/>
                  </a:lnTo>
                  <a:lnTo>
                    <a:pt x="1703106" y="1696276"/>
                  </a:lnTo>
                  <a:lnTo>
                    <a:pt x="1700001" y="1694103"/>
                  </a:lnTo>
                  <a:lnTo>
                    <a:pt x="1695965" y="1694103"/>
                  </a:lnTo>
                  <a:lnTo>
                    <a:pt x="1692861" y="1694103"/>
                  </a:lnTo>
                  <a:lnTo>
                    <a:pt x="1688825" y="1694103"/>
                  </a:lnTo>
                  <a:lnTo>
                    <a:pt x="1687894" y="1691930"/>
                  </a:lnTo>
                  <a:lnTo>
                    <a:pt x="1681685" y="1681374"/>
                  </a:lnTo>
                  <a:lnTo>
                    <a:pt x="1680753" y="1671751"/>
                  </a:lnTo>
                  <a:lnTo>
                    <a:pt x="1676718" y="1664300"/>
                  </a:lnTo>
                  <a:lnTo>
                    <a:pt x="1667404" y="1659022"/>
                  </a:lnTo>
                  <a:lnTo>
                    <a:pt x="1676718" y="1634808"/>
                  </a:lnTo>
                  <a:lnTo>
                    <a:pt x="1683858" y="1605315"/>
                  </a:lnTo>
                  <a:lnTo>
                    <a:pt x="1700622" y="1618975"/>
                  </a:lnTo>
                  <a:lnTo>
                    <a:pt x="1716144" y="1631703"/>
                  </a:lnTo>
                  <a:lnTo>
                    <a:pt x="1730735" y="1644431"/>
                  </a:lnTo>
                  <a:lnTo>
                    <a:pt x="1742222" y="1659333"/>
                  </a:lnTo>
                  <a:lnTo>
                    <a:pt x="1747499" y="1679512"/>
                  </a:lnTo>
                  <a:lnTo>
                    <a:pt x="1754640" y="1679512"/>
                  </a:lnTo>
                  <a:lnTo>
                    <a:pt x="1815176" y="1629841"/>
                  </a:lnTo>
                  <a:lnTo>
                    <a:pt x="1813003" y="1600348"/>
                  </a:lnTo>
                  <a:lnTo>
                    <a:pt x="1807726" y="1576133"/>
                  </a:lnTo>
                  <a:lnTo>
                    <a:pt x="1796239" y="1558128"/>
                  </a:lnTo>
                  <a:lnTo>
                    <a:pt x="1783822" y="1541053"/>
                  </a:lnTo>
                  <a:lnTo>
                    <a:pt x="1767057" y="1525220"/>
                  </a:lnTo>
                  <a:lnTo>
                    <a:pt x="1769230" y="1510319"/>
                  </a:lnTo>
                  <a:lnTo>
                    <a:pt x="1774508" y="1500695"/>
                  </a:lnTo>
                  <a:lnTo>
                    <a:pt x="1780717" y="1495418"/>
                  </a:lnTo>
                  <a:lnTo>
                    <a:pt x="1787857" y="1489209"/>
                  </a:lnTo>
                  <a:lnTo>
                    <a:pt x="1794066" y="1480827"/>
                  </a:lnTo>
                  <a:lnTo>
                    <a:pt x="1800275" y="1480827"/>
                  </a:lnTo>
                  <a:lnTo>
                    <a:pt x="1805553" y="1481758"/>
                  </a:lnTo>
                  <a:lnTo>
                    <a:pt x="1807726" y="1481758"/>
                  </a:lnTo>
                  <a:lnTo>
                    <a:pt x="1810830" y="1483931"/>
                  </a:lnTo>
                  <a:lnTo>
                    <a:pt x="1813003" y="1488277"/>
                  </a:lnTo>
                  <a:lnTo>
                    <a:pt x="1816108" y="1493555"/>
                  </a:lnTo>
                  <a:lnTo>
                    <a:pt x="1818281" y="1496659"/>
                  </a:lnTo>
                  <a:lnTo>
                    <a:pt x="1816108" y="1501006"/>
                  </a:lnTo>
                  <a:lnTo>
                    <a:pt x="1815176" y="1504110"/>
                  </a:lnTo>
                  <a:lnTo>
                    <a:pt x="1811141" y="1506283"/>
                  </a:lnTo>
                  <a:lnTo>
                    <a:pt x="1808036" y="1506283"/>
                  </a:lnTo>
                  <a:lnTo>
                    <a:pt x="1804000" y="1508456"/>
                  </a:lnTo>
                  <a:lnTo>
                    <a:pt x="1804000" y="1518080"/>
                  </a:lnTo>
                  <a:lnTo>
                    <a:pt x="1804000" y="1523358"/>
                  </a:lnTo>
                  <a:lnTo>
                    <a:pt x="1806173" y="1528635"/>
                  </a:lnTo>
                  <a:lnTo>
                    <a:pt x="1808346" y="1533913"/>
                  </a:lnTo>
                  <a:lnTo>
                    <a:pt x="1811451" y="1532981"/>
                  </a:lnTo>
                  <a:lnTo>
                    <a:pt x="1813624" y="1532981"/>
                  </a:lnTo>
                  <a:lnTo>
                    <a:pt x="1815797" y="1532981"/>
                  </a:lnTo>
                  <a:lnTo>
                    <a:pt x="1816729" y="1530808"/>
                  </a:lnTo>
                  <a:lnTo>
                    <a:pt x="1818902" y="1530808"/>
                  </a:lnTo>
                  <a:lnTo>
                    <a:pt x="1826042" y="1526462"/>
                  </a:lnTo>
                  <a:lnTo>
                    <a:pt x="1830078" y="1523358"/>
                  </a:lnTo>
                  <a:lnTo>
                    <a:pt x="1831009" y="1521184"/>
                  </a:lnTo>
                  <a:lnTo>
                    <a:pt x="1835045" y="1518080"/>
                  </a:lnTo>
                  <a:lnTo>
                    <a:pt x="1838150" y="1513734"/>
                  </a:lnTo>
                  <a:lnTo>
                    <a:pt x="1837218" y="1508456"/>
                  </a:lnTo>
                  <a:lnTo>
                    <a:pt x="1837218" y="1503179"/>
                  </a:lnTo>
                  <a:lnTo>
                    <a:pt x="1835045" y="1501006"/>
                  </a:lnTo>
                  <a:lnTo>
                    <a:pt x="1835045" y="1498832"/>
                  </a:lnTo>
                  <a:lnTo>
                    <a:pt x="1835045" y="1495728"/>
                  </a:lnTo>
                  <a:lnTo>
                    <a:pt x="1835045" y="1491382"/>
                  </a:lnTo>
                  <a:lnTo>
                    <a:pt x="1835045" y="1483931"/>
                  </a:lnTo>
                  <a:lnTo>
                    <a:pt x="1862054" y="1478653"/>
                  </a:lnTo>
                  <a:lnTo>
                    <a:pt x="1891236" y="1469030"/>
                  </a:lnTo>
                  <a:lnTo>
                    <a:pt x="1916382" y="1458474"/>
                  </a:lnTo>
                  <a:lnTo>
                    <a:pt x="1940286" y="1443573"/>
                  </a:lnTo>
                  <a:lnTo>
                    <a:pt x="1958913" y="1423394"/>
                  </a:lnTo>
                  <a:lnTo>
                    <a:pt x="1967295" y="1408493"/>
                  </a:lnTo>
                  <a:lnTo>
                    <a:pt x="1974435" y="1394833"/>
                  </a:lnTo>
                  <a:lnTo>
                    <a:pt x="1981575" y="1379932"/>
                  </a:lnTo>
                  <a:lnTo>
                    <a:pt x="1993993" y="1371550"/>
                  </a:lnTo>
                  <a:lnTo>
                    <a:pt x="1993993" y="1351992"/>
                  </a:lnTo>
                  <a:lnTo>
                    <a:pt x="1993062" y="1329639"/>
                  </a:lnTo>
                  <a:lnTo>
                    <a:pt x="1989026" y="1309460"/>
                  </a:lnTo>
                  <a:lnTo>
                    <a:pt x="1981886" y="1289281"/>
                  </a:lnTo>
                  <a:lnTo>
                    <a:pt x="1973504" y="1274380"/>
                  </a:lnTo>
                  <a:lnTo>
                    <a:pt x="1958913" y="1264756"/>
                  </a:lnTo>
                  <a:lnTo>
                    <a:pt x="1964190" y="1252028"/>
                  </a:lnTo>
                  <a:lnTo>
                    <a:pt x="1969468" y="1244577"/>
                  </a:lnTo>
                  <a:lnTo>
                    <a:pt x="1976608" y="1237127"/>
                  </a:lnTo>
                  <a:lnTo>
                    <a:pt x="1983748" y="1227503"/>
                  </a:lnTo>
                  <a:lnTo>
                    <a:pt x="2003617" y="1227503"/>
                  </a:lnTo>
                  <a:lnTo>
                    <a:pt x="2003617" y="1214774"/>
                  </a:lnTo>
                  <a:lnTo>
                    <a:pt x="1998339" y="1214774"/>
                  </a:lnTo>
                  <a:lnTo>
                    <a:pt x="1987784" y="1209497"/>
                  </a:lnTo>
                  <a:lnTo>
                    <a:pt x="1978471" y="1209497"/>
                  </a:lnTo>
                  <a:lnTo>
                    <a:pt x="1969157" y="1212601"/>
                  </a:lnTo>
                  <a:lnTo>
                    <a:pt x="1958602" y="1218810"/>
                  </a:lnTo>
                  <a:lnTo>
                    <a:pt x="1954567" y="1212601"/>
                  </a:lnTo>
                  <a:lnTo>
                    <a:pt x="1951462" y="1209497"/>
                  </a:lnTo>
                  <a:lnTo>
                    <a:pt x="1947426" y="1205151"/>
                  </a:lnTo>
                  <a:lnTo>
                    <a:pt x="1942149" y="1202046"/>
                  </a:lnTo>
                  <a:lnTo>
                    <a:pt x="1935008" y="1197700"/>
                  </a:lnTo>
                  <a:lnTo>
                    <a:pt x="1942149" y="1184972"/>
                  </a:lnTo>
                  <a:lnTo>
                    <a:pt x="1954567" y="1174416"/>
                  </a:lnTo>
                  <a:lnTo>
                    <a:pt x="1966985" y="1164793"/>
                  </a:lnTo>
                  <a:lnTo>
                    <a:pt x="1978471" y="1153306"/>
                  </a:lnTo>
                  <a:lnTo>
                    <a:pt x="1983748" y="1155479"/>
                  </a:lnTo>
                  <a:lnTo>
                    <a:pt x="1987784" y="1155479"/>
                  </a:lnTo>
                  <a:lnTo>
                    <a:pt x="1990889" y="1157652"/>
                  </a:lnTo>
                  <a:lnTo>
                    <a:pt x="1993993" y="1157652"/>
                  </a:lnTo>
                  <a:lnTo>
                    <a:pt x="1990889" y="1165103"/>
                  </a:lnTo>
                  <a:lnTo>
                    <a:pt x="1988716" y="1168208"/>
                  </a:lnTo>
                  <a:lnTo>
                    <a:pt x="1987784" y="1174416"/>
                  </a:lnTo>
                  <a:lnTo>
                    <a:pt x="1985611" y="1177521"/>
                  </a:lnTo>
                  <a:lnTo>
                    <a:pt x="1983438" y="1182799"/>
                  </a:lnTo>
                  <a:lnTo>
                    <a:pt x="1983438" y="1187145"/>
                  </a:lnTo>
                  <a:lnTo>
                    <a:pt x="1995856" y="1181867"/>
                  </a:lnTo>
                  <a:lnTo>
                    <a:pt x="2010447" y="1175658"/>
                  </a:lnTo>
                  <a:lnTo>
                    <a:pt x="2022865" y="1172554"/>
                  </a:lnTo>
                  <a:lnTo>
                    <a:pt x="2034351" y="1174727"/>
                  </a:lnTo>
                  <a:lnTo>
                    <a:pt x="2043664" y="1174727"/>
                  </a:lnTo>
                  <a:lnTo>
                    <a:pt x="2039629" y="1182178"/>
                  </a:lnTo>
                  <a:lnTo>
                    <a:pt x="2037456" y="1187455"/>
                  </a:lnTo>
                  <a:lnTo>
                    <a:pt x="2034351" y="1192733"/>
                  </a:lnTo>
                  <a:lnTo>
                    <a:pt x="2030315" y="1198010"/>
                  </a:lnTo>
                  <a:lnTo>
                    <a:pt x="2034351" y="1204219"/>
                  </a:lnTo>
                  <a:lnTo>
                    <a:pt x="2037456" y="1205151"/>
                  </a:lnTo>
                  <a:lnTo>
                    <a:pt x="2039629" y="1207324"/>
                  </a:lnTo>
                  <a:lnTo>
                    <a:pt x="2041802" y="1207324"/>
                  </a:lnTo>
                  <a:lnTo>
                    <a:pt x="2044906" y="1207324"/>
                  </a:lnTo>
                  <a:lnTo>
                    <a:pt x="2048942" y="1207324"/>
                  </a:lnTo>
                  <a:lnTo>
                    <a:pt x="2054220" y="1207324"/>
                  </a:lnTo>
                  <a:lnTo>
                    <a:pt x="2054220" y="1218810"/>
                  </a:lnTo>
                  <a:lnTo>
                    <a:pt x="2052046" y="1233712"/>
                  </a:lnTo>
                  <a:lnTo>
                    <a:pt x="2052046" y="1246440"/>
                  </a:lnTo>
                  <a:lnTo>
                    <a:pt x="2054220" y="1254822"/>
                  </a:lnTo>
                  <a:lnTo>
                    <a:pt x="2054220" y="1264446"/>
                  </a:lnTo>
                  <a:lnTo>
                    <a:pt x="2078124" y="1261341"/>
                  </a:lnTo>
                  <a:lnTo>
                    <a:pt x="2092715" y="1255132"/>
                  </a:lnTo>
                  <a:lnTo>
                    <a:pt x="2099855" y="1247682"/>
                  </a:lnTo>
                  <a:lnTo>
                    <a:pt x="2102960" y="1239300"/>
                  </a:lnTo>
                  <a:lnTo>
                    <a:pt x="2100787" y="1226571"/>
                  </a:lnTo>
                  <a:lnTo>
                    <a:pt x="2097682" y="1215085"/>
                  </a:lnTo>
                  <a:lnTo>
                    <a:pt x="2090542" y="1202357"/>
                  </a:lnTo>
                  <a:lnTo>
                    <a:pt x="2085264" y="1189628"/>
                  </a:lnTo>
                  <a:lnTo>
                    <a:pt x="2078124" y="1178142"/>
                  </a:lnTo>
                  <a:lnTo>
                    <a:pt x="2074088" y="1167587"/>
                  </a:lnTo>
                  <a:lnTo>
                    <a:pt x="2078124" y="1165414"/>
                  </a:lnTo>
                  <a:lnTo>
                    <a:pt x="2081228" y="1165414"/>
                  </a:lnTo>
                  <a:lnTo>
                    <a:pt x="2083402" y="1165414"/>
                  </a:lnTo>
                  <a:lnTo>
                    <a:pt x="2085575" y="1163241"/>
                  </a:lnTo>
                  <a:lnTo>
                    <a:pt x="2087748" y="1163241"/>
                  </a:lnTo>
                  <a:lnTo>
                    <a:pt x="2098303" y="1155790"/>
                  </a:lnTo>
                  <a:lnTo>
                    <a:pt x="2105443" y="1145235"/>
                  </a:lnTo>
                  <a:lnTo>
                    <a:pt x="2110721" y="1133748"/>
                  </a:lnTo>
                  <a:lnTo>
                    <a:pt x="2117861" y="1123193"/>
                  </a:lnTo>
                  <a:lnTo>
                    <a:pt x="2127175" y="1113569"/>
                  </a:lnTo>
                  <a:lnTo>
                    <a:pt x="2137730" y="1111396"/>
                  </a:lnTo>
                  <a:lnTo>
                    <a:pt x="2149216" y="1111396"/>
                  </a:lnTo>
                  <a:lnTo>
                    <a:pt x="2161634" y="1113569"/>
                  </a:lnTo>
                  <a:lnTo>
                    <a:pt x="2174052" y="1110465"/>
                  </a:lnTo>
                  <a:lnTo>
                    <a:pt x="2178088" y="1106118"/>
                  </a:lnTo>
                  <a:lnTo>
                    <a:pt x="2185228" y="1096495"/>
                  </a:lnTo>
                  <a:lnTo>
                    <a:pt x="2195783" y="1083766"/>
                  </a:lnTo>
                  <a:lnTo>
                    <a:pt x="2208201" y="1071038"/>
                  </a:lnTo>
                  <a:lnTo>
                    <a:pt x="2219687" y="1056137"/>
                  </a:lnTo>
                  <a:lnTo>
                    <a:pt x="2230242" y="1043408"/>
                  </a:lnTo>
                  <a:lnTo>
                    <a:pt x="2239556" y="1031922"/>
                  </a:lnTo>
                  <a:lnTo>
                    <a:pt x="2243592" y="1028817"/>
                  </a:lnTo>
                  <a:lnTo>
                    <a:pt x="2250732" y="1011743"/>
                  </a:lnTo>
                  <a:lnTo>
                    <a:pt x="2256010" y="999015"/>
                  </a:lnTo>
                  <a:lnTo>
                    <a:pt x="2263150" y="986286"/>
                  </a:lnTo>
                  <a:lnTo>
                    <a:pt x="2273705" y="974800"/>
                  </a:lnTo>
                  <a:lnTo>
                    <a:pt x="2270600" y="962072"/>
                  </a:lnTo>
                  <a:lnTo>
                    <a:pt x="2266565" y="952448"/>
                  </a:lnTo>
                  <a:lnTo>
                    <a:pt x="2263460" y="942824"/>
                  </a:lnTo>
                  <a:lnTo>
                    <a:pt x="2263460" y="932269"/>
                  </a:lnTo>
                  <a:lnTo>
                    <a:pt x="2265633" y="922645"/>
                  </a:lnTo>
                  <a:lnTo>
                    <a:pt x="2270911" y="917367"/>
                  </a:lnTo>
                  <a:lnTo>
                    <a:pt x="2273084" y="912090"/>
                  </a:lnTo>
                  <a:lnTo>
                    <a:pt x="2270911" y="902466"/>
                  </a:lnTo>
                  <a:lnTo>
                    <a:pt x="2266875" y="887565"/>
                  </a:lnTo>
                  <a:lnTo>
                    <a:pt x="2263771" y="877941"/>
                  </a:lnTo>
                  <a:lnTo>
                    <a:pt x="2258493" y="870490"/>
                  </a:lnTo>
                  <a:lnTo>
                    <a:pt x="2251353" y="862108"/>
                  </a:lnTo>
                  <a:lnTo>
                    <a:pt x="2242039" y="862108"/>
                  </a:lnTo>
                  <a:lnTo>
                    <a:pt x="2236762" y="862108"/>
                  </a:lnTo>
                  <a:lnTo>
                    <a:pt x="2230553" y="863039"/>
                  </a:lnTo>
                  <a:lnTo>
                    <a:pt x="2227448" y="865213"/>
                  </a:lnTo>
                  <a:lnTo>
                    <a:pt x="2223413" y="869559"/>
                  </a:lnTo>
                  <a:lnTo>
                    <a:pt x="2216272" y="867386"/>
                  </a:lnTo>
                  <a:lnTo>
                    <a:pt x="2213168" y="865213"/>
                  </a:lnTo>
                  <a:lnTo>
                    <a:pt x="2209132" y="862108"/>
                  </a:lnTo>
                  <a:lnTo>
                    <a:pt x="2208201" y="857762"/>
                  </a:lnTo>
                  <a:lnTo>
                    <a:pt x="2206028" y="854657"/>
                  </a:lnTo>
                  <a:lnTo>
                    <a:pt x="2203854" y="848448"/>
                  </a:lnTo>
                  <a:lnTo>
                    <a:pt x="2188332" y="848448"/>
                  </a:lnTo>
                  <a:lnTo>
                    <a:pt x="2188332" y="837893"/>
                  </a:lnTo>
                  <a:lnTo>
                    <a:pt x="2200750" y="828269"/>
                  </a:lnTo>
                  <a:lnTo>
                    <a:pt x="2206028" y="820819"/>
                  </a:lnTo>
                  <a:lnTo>
                    <a:pt x="2211305" y="812437"/>
                  </a:lnTo>
                  <a:lnTo>
                    <a:pt x="2218446" y="804986"/>
                  </a:lnTo>
                  <a:lnTo>
                    <a:pt x="2247627" y="795362"/>
                  </a:lnTo>
                  <a:lnTo>
                    <a:pt x="2256941" y="785738"/>
                  </a:lnTo>
                  <a:lnTo>
                    <a:pt x="2264081" y="773010"/>
                  </a:lnTo>
                  <a:lnTo>
                    <a:pt x="2271221" y="760282"/>
                  </a:lnTo>
                  <a:lnTo>
                    <a:pt x="2278361" y="746622"/>
                  </a:lnTo>
                  <a:lnTo>
                    <a:pt x="2290779" y="736067"/>
                  </a:lnTo>
                  <a:lnTo>
                    <a:pt x="2305370" y="726443"/>
                  </a:lnTo>
                  <a:lnTo>
                    <a:pt x="2317788" y="713715"/>
                  </a:lnTo>
                  <a:lnTo>
                    <a:pt x="2354110" y="718993"/>
                  </a:lnTo>
                  <a:lnTo>
                    <a:pt x="2363424" y="730479"/>
                  </a:lnTo>
                  <a:lnTo>
                    <a:pt x="2375841" y="732652"/>
                  </a:lnTo>
                  <a:lnTo>
                    <a:pt x="2390432" y="726443"/>
                  </a:lnTo>
                  <a:lnTo>
                    <a:pt x="2407196" y="723339"/>
                  </a:lnTo>
                  <a:lnTo>
                    <a:pt x="2407196" y="743518"/>
                  </a:lnTo>
                  <a:lnTo>
                    <a:pt x="2422719" y="743518"/>
                  </a:lnTo>
                  <a:lnTo>
                    <a:pt x="2439483" y="741345"/>
                  </a:lnTo>
                  <a:lnTo>
                    <a:pt x="2451901" y="739171"/>
                  </a:lnTo>
                  <a:lnTo>
                    <a:pt x="2463387" y="733894"/>
                  </a:lnTo>
                  <a:lnTo>
                    <a:pt x="2463387" y="730789"/>
                  </a:lnTo>
                  <a:lnTo>
                    <a:pt x="2461214" y="726443"/>
                  </a:lnTo>
                  <a:lnTo>
                    <a:pt x="2459041" y="721166"/>
                  </a:lnTo>
                  <a:lnTo>
                    <a:pt x="2458110" y="718061"/>
                  </a:lnTo>
                  <a:lnTo>
                    <a:pt x="2458110" y="713715"/>
                  </a:lnTo>
                  <a:lnTo>
                    <a:pt x="2458110" y="710610"/>
                  </a:lnTo>
                  <a:lnTo>
                    <a:pt x="2463387" y="700987"/>
                  </a:lnTo>
                  <a:lnTo>
                    <a:pt x="2473942" y="688258"/>
                  </a:lnTo>
                  <a:lnTo>
                    <a:pt x="2485429" y="674599"/>
                  </a:lnTo>
                  <a:lnTo>
                    <a:pt x="2497847" y="664044"/>
                  </a:lnTo>
                  <a:lnTo>
                    <a:pt x="2507160" y="658766"/>
                  </a:lnTo>
                  <a:lnTo>
                    <a:pt x="2510265" y="656593"/>
                  </a:lnTo>
                  <a:lnTo>
                    <a:pt x="2515542" y="658766"/>
                  </a:lnTo>
                  <a:lnTo>
                    <a:pt x="2519578" y="659697"/>
                  </a:lnTo>
                  <a:lnTo>
                    <a:pt x="2524855" y="661871"/>
                  </a:lnTo>
                  <a:lnTo>
                    <a:pt x="2530133" y="666217"/>
                  </a:lnTo>
                  <a:lnTo>
                    <a:pt x="2530133" y="669321"/>
                  </a:lnTo>
                  <a:lnTo>
                    <a:pt x="2529202" y="673667"/>
                  </a:lnTo>
                  <a:lnTo>
                    <a:pt x="2529202" y="674599"/>
                  </a:lnTo>
                  <a:lnTo>
                    <a:pt x="2529202" y="676772"/>
                  </a:lnTo>
                  <a:lnTo>
                    <a:pt x="2527028" y="678945"/>
                  </a:lnTo>
                  <a:lnTo>
                    <a:pt x="2527028" y="684223"/>
                  </a:lnTo>
                  <a:lnTo>
                    <a:pt x="2529202" y="688569"/>
                  </a:lnTo>
                  <a:lnTo>
                    <a:pt x="2529202" y="689500"/>
                  </a:lnTo>
                  <a:lnTo>
                    <a:pt x="2530133" y="695709"/>
                  </a:lnTo>
                  <a:lnTo>
                    <a:pt x="2546897" y="688258"/>
                  </a:lnTo>
                  <a:lnTo>
                    <a:pt x="2559315" y="678635"/>
                  </a:lnTo>
                  <a:lnTo>
                    <a:pt x="2568628" y="665906"/>
                  </a:lnTo>
                  <a:lnTo>
                    <a:pt x="2577942" y="651005"/>
                  </a:lnTo>
                  <a:lnTo>
                    <a:pt x="2587255" y="637345"/>
                  </a:lnTo>
                  <a:lnTo>
                    <a:pt x="2588186" y="636414"/>
                  </a:lnTo>
                  <a:lnTo>
                    <a:pt x="2590359" y="634241"/>
                  </a:lnTo>
                  <a:lnTo>
                    <a:pt x="2593464" y="632068"/>
                  </a:lnTo>
                  <a:lnTo>
                    <a:pt x="2595637" y="634241"/>
                  </a:lnTo>
                  <a:lnTo>
                    <a:pt x="2595637" y="636414"/>
                  </a:lnTo>
                  <a:lnTo>
                    <a:pt x="2597810" y="636414"/>
                  </a:lnTo>
                  <a:lnTo>
                    <a:pt x="2597810" y="637345"/>
                  </a:lnTo>
                  <a:lnTo>
                    <a:pt x="2592533" y="651005"/>
                  </a:lnTo>
                  <a:lnTo>
                    <a:pt x="2588497" y="665906"/>
                  </a:lnTo>
                  <a:lnTo>
                    <a:pt x="2583219" y="678635"/>
                  </a:lnTo>
                  <a:lnTo>
                    <a:pt x="2570802" y="688258"/>
                  </a:lnTo>
                  <a:lnTo>
                    <a:pt x="2558384" y="696640"/>
                  </a:lnTo>
                  <a:lnTo>
                    <a:pt x="2546897" y="706264"/>
                  </a:lnTo>
                  <a:lnTo>
                    <a:pt x="2532306" y="728616"/>
                  </a:lnTo>
                  <a:lnTo>
                    <a:pt x="2517715" y="750968"/>
                  </a:lnTo>
                  <a:lnTo>
                    <a:pt x="2510575" y="758419"/>
                  </a:lnTo>
                  <a:lnTo>
                    <a:pt x="2500020" y="761524"/>
                  </a:lnTo>
                  <a:lnTo>
                    <a:pt x="2490706" y="765870"/>
                  </a:lnTo>
                  <a:lnTo>
                    <a:pt x="2483566" y="771147"/>
                  </a:lnTo>
                  <a:lnTo>
                    <a:pt x="2476426" y="786049"/>
                  </a:lnTo>
                  <a:lnTo>
                    <a:pt x="2478599" y="798777"/>
                  </a:lnTo>
                  <a:lnTo>
                    <a:pt x="2483877" y="808401"/>
                  </a:lnTo>
                  <a:lnTo>
                    <a:pt x="2480772" y="815852"/>
                  </a:lnTo>
                  <a:lnTo>
                    <a:pt x="2478599" y="821129"/>
                  </a:lnTo>
                  <a:lnTo>
                    <a:pt x="2473322" y="825475"/>
                  </a:lnTo>
                  <a:lnTo>
                    <a:pt x="2469286" y="828580"/>
                  </a:lnTo>
                  <a:lnTo>
                    <a:pt x="2464008" y="832926"/>
                  </a:lnTo>
                  <a:lnTo>
                    <a:pt x="2461835" y="865833"/>
                  </a:lnTo>
                  <a:lnTo>
                    <a:pt x="2464008" y="893463"/>
                  </a:lnTo>
                  <a:lnTo>
                    <a:pt x="2473322" y="917678"/>
                  </a:lnTo>
                  <a:lnTo>
                    <a:pt x="2487912" y="937857"/>
                  </a:lnTo>
                  <a:lnTo>
                    <a:pt x="2487912" y="943134"/>
                  </a:lnTo>
                  <a:lnTo>
                    <a:pt x="2494121" y="943134"/>
                  </a:lnTo>
                  <a:lnTo>
                    <a:pt x="2498157" y="922955"/>
                  </a:lnTo>
                  <a:lnTo>
                    <a:pt x="2510575" y="922955"/>
                  </a:lnTo>
                  <a:lnTo>
                    <a:pt x="2515852" y="904950"/>
                  </a:lnTo>
                  <a:lnTo>
                    <a:pt x="2522993" y="890048"/>
                  </a:lnTo>
                  <a:lnTo>
                    <a:pt x="2527028" y="890048"/>
                  </a:lnTo>
                  <a:lnTo>
                    <a:pt x="2529202" y="890048"/>
                  </a:lnTo>
                  <a:lnTo>
                    <a:pt x="2530133" y="890048"/>
                  </a:lnTo>
                  <a:lnTo>
                    <a:pt x="2534169" y="890048"/>
                  </a:lnTo>
                  <a:lnTo>
                    <a:pt x="2537273" y="890048"/>
                  </a:lnTo>
                  <a:lnTo>
                    <a:pt x="2539446" y="875147"/>
                  </a:lnTo>
                  <a:lnTo>
                    <a:pt x="2541620" y="867696"/>
                  </a:lnTo>
                  <a:lnTo>
                    <a:pt x="2546897" y="860245"/>
                  </a:lnTo>
                  <a:lnTo>
                    <a:pt x="2554037" y="848759"/>
                  </a:lnTo>
                  <a:lnTo>
                    <a:pt x="2566455" y="848759"/>
                  </a:lnTo>
                  <a:lnTo>
                    <a:pt x="2566455" y="840377"/>
                  </a:lnTo>
                  <a:lnTo>
                    <a:pt x="2566455" y="832926"/>
                  </a:lnTo>
                  <a:lnTo>
                    <a:pt x="2568628" y="827649"/>
                  </a:lnTo>
                  <a:lnTo>
                    <a:pt x="2570802" y="821440"/>
                  </a:lnTo>
                  <a:lnTo>
                    <a:pt x="2572975" y="820508"/>
                  </a:lnTo>
                  <a:lnTo>
                    <a:pt x="2573906" y="818335"/>
                  </a:lnTo>
                  <a:lnTo>
                    <a:pt x="2576079" y="818335"/>
                  </a:lnTo>
                  <a:lnTo>
                    <a:pt x="2578252" y="818335"/>
                  </a:lnTo>
                  <a:lnTo>
                    <a:pt x="2583530" y="818335"/>
                  </a:lnTo>
                  <a:lnTo>
                    <a:pt x="2580425" y="794120"/>
                  </a:lnTo>
                  <a:lnTo>
                    <a:pt x="2580425" y="766491"/>
                  </a:lnTo>
                  <a:lnTo>
                    <a:pt x="2581356" y="742276"/>
                  </a:lnTo>
                  <a:lnTo>
                    <a:pt x="2590670" y="719924"/>
                  </a:lnTo>
                  <a:lnTo>
                    <a:pt x="2595948" y="718993"/>
                  </a:lnTo>
                  <a:lnTo>
                    <a:pt x="2607434" y="716819"/>
                  </a:lnTo>
                  <a:lnTo>
                    <a:pt x="2619852" y="716819"/>
                  </a:lnTo>
                  <a:lnTo>
                    <a:pt x="2629165" y="716819"/>
                  </a:lnTo>
                  <a:lnTo>
                    <a:pt x="2634443" y="714646"/>
                  </a:lnTo>
                  <a:lnTo>
                    <a:pt x="2634443" y="707196"/>
                  </a:lnTo>
                  <a:lnTo>
                    <a:pt x="2639720" y="704091"/>
                  </a:lnTo>
                  <a:lnTo>
                    <a:pt x="2646861" y="699745"/>
                  </a:lnTo>
                  <a:lnTo>
                    <a:pt x="2656174" y="697572"/>
                  </a:lnTo>
                  <a:lnTo>
                    <a:pt x="2663314" y="696640"/>
                  </a:lnTo>
                  <a:lnTo>
                    <a:pt x="2666419" y="701918"/>
                  </a:lnTo>
                  <a:lnTo>
                    <a:pt x="2672628" y="707196"/>
                  </a:lnTo>
                  <a:lnTo>
                    <a:pt x="2677905" y="711542"/>
                  </a:lnTo>
                  <a:lnTo>
                    <a:pt x="2685045" y="709369"/>
                  </a:lnTo>
                  <a:lnTo>
                    <a:pt x="2692186" y="705022"/>
                  </a:lnTo>
                  <a:lnTo>
                    <a:pt x="2702741" y="701918"/>
                  </a:lnTo>
                  <a:lnTo>
                    <a:pt x="2717332" y="699745"/>
                  </a:lnTo>
                  <a:lnTo>
                    <a:pt x="2724472" y="689190"/>
                  </a:lnTo>
                  <a:lnTo>
                    <a:pt x="2728508" y="677703"/>
                  </a:lnTo>
                  <a:lnTo>
                    <a:pt x="2729439" y="662802"/>
                  </a:lnTo>
                  <a:lnTo>
                    <a:pt x="2744030" y="657524"/>
                  </a:lnTo>
                  <a:lnTo>
                    <a:pt x="2757690" y="652247"/>
                  </a:lnTo>
                  <a:lnTo>
                    <a:pt x="2768245" y="644796"/>
                  </a:lnTo>
                  <a:lnTo>
                    <a:pt x="2773522" y="629895"/>
                  </a:lnTo>
                  <a:lnTo>
                    <a:pt x="2782836" y="632068"/>
                  </a:lnTo>
                  <a:lnTo>
                    <a:pt x="2789976" y="632999"/>
                  </a:lnTo>
                  <a:lnTo>
                    <a:pt x="2795254" y="637345"/>
                  </a:lnTo>
                  <a:lnTo>
                    <a:pt x="2802394" y="642623"/>
                  </a:lnTo>
                  <a:lnTo>
                    <a:pt x="2807671" y="640450"/>
                  </a:lnTo>
                  <a:lnTo>
                    <a:pt x="2811707" y="640450"/>
                  </a:lnTo>
                  <a:lnTo>
                    <a:pt x="2813880" y="638277"/>
                  </a:lnTo>
                  <a:lnTo>
                    <a:pt x="2816985" y="638277"/>
                  </a:lnTo>
                  <a:lnTo>
                    <a:pt x="2811707" y="612820"/>
                  </a:lnTo>
                  <a:lnTo>
                    <a:pt x="2800221" y="590468"/>
                  </a:lnTo>
                  <a:lnTo>
                    <a:pt x="2789666" y="577740"/>
                  </a:lnTo>
                  <a:lnTo>
                    <a:pt x="2792770" y="572462"/>
                  </a:lnTo>
                  <a:lnTo>
                    <a:pt x="2794943" y="570289"/>
                  </a:lnTo>
                  <a:lnTo>
                    <a:pt x="2797116" y="568116"/>
                  </a:lnTo>
                  <a:lnTo>
                    <a:pt x="2799290" y="568116"/>
                  </a:lnTo>
                  <a:lnTo>
                    <a:pt x="2800221" y="568116"/>
                  </a:lnTo>
                  <a:lnTo>
                    <a:pt x="2802394" y="570289"/>
                  </a:lnTo>
                  <a:lnTo>
                    <a:pt x="2804567" y="570289"/>
                  </a:lnTo>
                  <a:lnTo>
                    <a:pt x="2806740" y="570289"/>
                  </a:lnTo>
                  <a:lnTo>
                    <a:pt x="2809845" y="570289"/>
                  </a:lnTo>
                  <a:lnTo>
                    <a:pt x="2813880" y="568116"/>
                  </a:lnTo>
                  <a:lnTo>
                    <a:pt x="2822263" y="560665"/>
                  </a:lnTo>
                  <a:lnTo>
                    <a:pt x="2826298" y="547937"/>
                  </a:lnTo>
                  <a:lnTo>
                    <a:pt x="2829403" y="533036"/>
                  </a:lnTo>
                  <a:lnTo>
                    <a:pt x="2829403" y="520307"/>
                  </a:lnTo>
                  <a:lnTo>
                    <a:pt x="2833439" y="525585"/>
                  </a:lnTo>
                  <a:lnTo>
                    <a:pt x="2838716" y="533036"/>
                  </a:lnTo>
                  <a:lnTo>
                    <a:pt x="2842752" y="540486"/>
                  </a:lnTo>
                  <a:lnTo>
                    <a:pt x="2845856" y="538313"/>
                  </a:lnTo>
                  <a:lnTo>
                    <a:pt x="2848029" y="538313"/>
                  </a:lnTo>
                  <a:lnTo>
                    <a:pt x="2850203" y="538313"/>
                  </a:lnTo>
                  <a:lnTo>
                    <a:pt x="2851134" y="536140"/>
                  </a:lnTo>
                  <a:lnTo>
                    <a:pt x="2853307" y="536140"/>
                  </a:lnTo>
                  <a:lnTo>
                    <a:pt x="2860447" y="536140"/>
                  </a:lnTo>
                  <a:lnTo>
                    <a:pt x="2864483" y="538313"/>
                  </a:lnTo>
                  <a:lnTo>
                    <a:pt x="2865414" y="540486"/>
                  </a:lnTo>
                  <a:lnTo>
                    <a:pt x="2869450" y="542659"/>
                  </a:lnTo>
                  <a:lnTo>
                    <a:pt x="2872555" y="543591"/>
                  </a:lnTo>
                  <a:lnTo>
                    <a:pt x="2872555" y="557250"/>
                  </a:lnTo>
                  <a:lnTo>
                    <a:pt x="2887146" y="560355"/>
                  </a:lnTo>
                  <a:lnTo>
                    <a:pt x="2898632" y="565632"/>
                  </a:lnTo>
                  <a:lnTo>
                    <a:pt x="2905772" y="577119"/>
                  </a:lnTo>
                  <a:lnTo>
                    <a:pt x="2912913" y="577119"/>
                  </a:lnTo>
                  <a:lnTo>
                    <a:pt x="2916017" y="577119"/>
                  </a:lnTo>
                  <a:lnTo>
                    <a:pt x="2920053" y="577119"/>
                  </a:lnTo>
                  <a:lnTo>
                    <a:pt x="2923158" y="574946"/>
                  </a:lnTo>
                  <a:lnTo>
                    <a:pt x="2925330" y="572773"/>
                  </a:lnTo>
                  <a:lnTo>
                    <a:pt x="2928435" y="567495"/>
                  </a:lnTo>
                  <a:lnTo>
                    <a:pt x="2930608" y="564390"/>
                  </a:lnTo>
                  <a:lnTo>
                    <a:pt x="2930608" y="562217"/>
                  </a:lnTo>
                  <a:lnTo>
                    <a:pt x="2928435" y="557871"/>
                  </a:lnTo>
                  <a:lnTo>
                    <a:pt x="2927503" y="556940"/>
                  </a:lnTo>
                  <a:lnTo>
                    <a:pt x="2925330" y="554767"/>
                  </a:lnTo>
                  <a:lnTo>
                    <a:pt x="2921295" y="552594"/>
                  </a:lnTo>
                  <a:lnTo>
                    <a:pt x="2923468" y="547316"/>
                  </a:lnTo>
                  <a:lnTo>
                    <a:pt x="2925641" y="542038"/>
                  </a:lnTo>
                  <a:lnTo>
                    <a:pt x="2927814" y="539865"/>
                  </a:lnTo>
                  <a:lnTo>
                    <a:pt x="2930919" y="535519"/>
                  </a:lnTo>
                  <a:lnTo>
                    <a:pt x="2933092" y="532415"/>
                  </a:lnTo>
                  <a:lnTo>
                    <a:pt x="2969414" y="532415"/>
                  </a:lnTo>
                  <a:lnTo>
                    <a:pt x="2965999" y="516271"/>
                  </a:lnTo>
                  <a:close/>
                  <a:moveTo>
                    <a:pt x="758729" y="1039993"/>
                  </a:moveTo>
                  <a:lnTo>
                    <a:pt x="776425" y="1034716"/>
                  </a:lnTo>
                  <a:lnTo>
                    <a:pt x="791016" y="1027265"/>
                  </a:lnTo>
                  <a:lnTo>
                    <a:pt x="791016" y="1030370"/>
                  </a:lnTo>
                  <a:lnTo>
                    <a:pt x="791016" y="1034716"/>
                  </a:lnTo>
                  <a:lnTo>
                    <a:pt x="791016" y="1039993"/>
                  </a:lnTo>
                  <a:lnTo>
                    <a:pt x="788843" y="1045271"/>
                  </a:lnTo>
                  <a:lnTo>
                    <a:pt x="785738" y="1050549"/>
                  </a:lnTo>
                  <a:lnTo>
                    <a:pt x="785738" y="1057999"/>
                  </a:lnTo>
                  <a:lnTo>
                    <a:pt x="774252" y="1057999"/>
                  </a:lnTo>
                  <a:lnTo>
                    <a:pt x="765870" y="1057068"/>
                  </a:lnTo>
                  <a:lnTo>
                    <a:pt x="758729" y="1054895"/>
                  </a:lnTo>
                  <a:lnTo>
                    <a:pt x="758729" y="1039993"/>
                  </a:lnTo>
                  <a:close/>
                  <a:moveTo>
                    <a:pt x="644175" y="1152064"/>
                  </a:moveTo>
                  <a:lnTo>
                    <a:pt x="645106" y="1151133"/>
                  </a:lnTo>
                  <a:lnTo>
                    <a:pt x="645106" y="1148960"/>
                  </a:lnTo>
                  <a:lnTo>
                    <a:pt x="647279" y="1148960"/>
                  </a:lnTo>
                  <a:lnTo>
                    <a:pt x="649453" y="1146787"/>
                  </a:lnTo>
                  <a:lnTo>
                    <a:pt x="651626" y="1144614"/>
                  </a:lnTo>
                  <a:lnTo>
                    <a:pt x="666217" y="1144614"/>
                  </a:lnTo>
                  <a:lnTo>
                    <a:pt x="662181" y="1148960"/>
                  </a:lnTo>
                  <a:lnTo>
                    <a:pt x="659076" y="1151133"/>
                  </a:lnTo>
                  <a:lnTo>
                    <a:pt x="655041" y="1152064"/>
                  </a:lnTo>
                  <a:lnTo>
                    <a:pt x="651936" y="1154238"/>
                  </a:lnTo>
                  <a:lnTo>
                    <a:pt x="645727" y="1156411"/>
                  </a:lnTo>
                  <a:lnTo>
                    <a:pt x="642623" y="1156411"/>
                  </a:lnTo>
                  <a:lnTo>
                    <a:pt x="644175" y="1152064"/>
                  </a:lnTo>
                  <a:close/>
                  <a:moveTo>
                    <a:pt x="765870" y="1265377"/>
                  </a:moveTo>
                  <a:lnTo>
                    <a:pt x="759661" y="1282452"/>
                  </a:lnTo>
                  <a:lnTo>
                    <a:pt x="752520" y="1300457"/>
                  </a:lnTo>
                  <a:lnTo>
                    <a:pt x="751589" y="1315359"/>
                  </a:lnTo>
                  <a:lnTo>
                    <a:pt x="737930" y="1319705"/>
                  </a:lnTo>
                  <a:lnTo>
                    <a:pt x="725512" y="1320636"/>
                  </a:lnTo>
                  <a:lnTo>
                    <a:pt x="714957" y="1315359"/>
                  </a:lnTo>
                  <a:lnTo>
                    <a:pt x="701297" y="1312254"/>
                  </a:lnTo>
                  <a:lnTo>
                    <a:pt x="696019" y="1312254"/>
                  </a:lnTo>
                  <a:lnTo>
                    <a:pt x="692915" y="1312254"/>
                  </a:lnTo>
                  <a:lnTo>
                    <a:pt x="688879" y="1313186"/>
                  </a:lnTo>
                  <a:lnTo>
                    <a:pt x="685775" y="1317532"/>
                  </a:lnTo>
                  <a:lnTo>
                    <a:pt x="683602" y="1319705"/>
                  </a:lnTo>
                  <a:lnTo>
                    <a:pt x="681428" y="1322810"/>
                  </a:lnTo>
                  <a:lnTo>
                    <a:pt x="678324" y="1324983"/>
                  </a:lnTo>
                  <a:lnTo>
                    <a:pt x="673046" y="1322810"/>
                  </a:lnTo>
                  <a:lnTo>
                    <a:pt x="661560" y="1320636"/>
                  </a:lnTo>
                  <a:lnTo>
                    <a:pt x="646969" y="1319705"/>
                  </a:lnTo>
                  <a:lnTo>
                    <a:pt x="632378" y="1315359"/>
                  </a:lnTo>
                  <a:lnTo>
                    <a:pt x="617787" y="1313186"/>
                  </a:lnTo>
                  <a:lnTo>
                    <a:pt x="610647" y="1312254"/>
                  </a:lnTo>
                  <a:lnTo>
                    <a:pt x="596056" y="1306046"/>
                  </a:lnTo>
                  <a:lnTo>
                    <a:pt x="581465" y="1298595"/>
                  </a:lnTo>
                  <a:lnTo>
                    <a:pt x="566874" y="1295490"/>
                  </a:lnTo>
                  <a:lnTo>
                    <a:pt x="551352" y="1298595"/>
                  </a:lnTo>
                  <a:lnTo>
                    <a:pt x="539865" y="1306046"/>
                  </a:lnTo>
                  <a:lnTo>
                    <a:pt x="536761" y="1315669"/>
                  </a:lnTo>
                  <a:lnTo>
                    <a:pt x="532725" y="1325293"/>
                  </a:lnTo>
                  <a:lnTo>
                    <a:pt x="530552" y="1335848"/>
                  </a:lnTo>
                  <a:lnTo>
                    <a:pt x="523411" y="1334917"/>
                  </a:lnTo>
                  <a:lnTo>
                    <a:pt x="510994" y="1330571"/>
                  </a:lnTo>
                  <a:lnTo>
                    <a:pt x="496403" y="1327466"/>
                  </a:lnTo>
                  <a:lnTo>
                    <a:pt x="485848" y="1323120"/>
                  </a:lnTo>
                  <a:lnTo>
                    <a:pt x="478707" y="1320016"/>
                  </a:lnTo>
                  <a:lnTo>
                    <a:pt x="474671" y="1305114"/>
                  </a:lnTo>
                  <a:lnTo>
                    <a:pt x="460081" y="1297664"/>
                  </a:lnTo>
                  <a:lnTo>
                    <a:pt x="445490" y="1295490"/>
                  </a:lnTo>
                  <a:lnTo>
                    <a:pt x="430899" y="1295490"/>
                  </a:lnTo>
                  <a:lnTo>
                    <a:pt x="418481" y="1291144"/>
                  </a:lnTo>
                  <a:lnTo>
                    <a:pt x="415376" y="1288040"/>
                  </a:lnTo>
                  <a:lnTo>
                    <a:pt x="413203" y="1285867"/>
                  </a:lnTo>
                  <a:lnTo>
                    <a:pt x="409167" y="1282762"/>
                  </a:lnTo>
                  <a:lnTo>
                    <a:pt x="408236" y="1278416"/>
                  </a:lnTo>
                  <a:lnTo>
                    <a:pt x="402027" y="1275311"/>
                  </a:lnTo>
                  <a:lnTo>
                    <a:pt x="406063" y="1256374"/>
                  </a:lnTo>
                  <a:lnTo>
                    <a:pt x="409167" y="1238368"/>
                  </a:lnTo>
                  <a:lnTo>
                    <a:pt x="415376" y="1221294"/>
                  </a:lnTo>
                  <a:lnTo>
                    <a:pt x="410720" y="1221294"/>
                  </a:lnTo>
                  <a:lnTo>
                    <a:pt x="401406" y="1219121"/>
                  </a:lnTo>
                  <a:lnTo>
                    <a:pt x="381538" y="1218189"/>
                  </a:lnTo>
                  <a:lnTo>
                    <a:pt x="358565" y="1218189"/>
                  </a:lnTo>
                  <a:lnTo>
                    <a:pt x="330314" y="1218189"/>
                  </a:lnTo>
                  <a:lnTo>
                    <a:pt x="305168" y="1219121"/>
                  </a:lnTo>
                  <a:lnTo>
                    <a:pt x="281264" y="1223467"/>
                  </a:lnTo>
                  <a:lnTo>
                    <a:pt x="265742" y="1226571"/>
                  </a:lnTo>
                  <a:lnTo>
                    <a:pt x="254255" y="1234022"/>
                  </a:lnTo>
                  <a:lnTo>
                    <a:pt x="239664" y="1243646"/>
                  </a:lnTo>
                  <a:lnTo>
                    <a:pt x="225073" y="1251097"/>
                  </a:lnTo>
                  <a:lnTo>
                    <a:pt x="174160" y="1243646"/>
                  </a:lnTo>
                  <a:lnTo>
                    <a:pt x="174160" y="1234022"/>
                  </a:lnTo>
                  <a:lnTo>
                    <a:pt x="180369" y="1233091"/>
                  </a:lnTo>
                  <a:lnTo>
                    <a:pt x="183473" y="1230918"/>
                  </a:lnTo>
                  <a:lnTo>
                    <a:pt x="187509" y="1228744"/>
                  </a:lnTo>
                  <a:lnTo>
                    <a:pt x="190614" y="1226571"/>
                  </a:lnTo>
                  <a:lnTo>
                    <a:pt x="192787" y="1226571"/>
                  </a:lnTo>
                  <a:lnTo>
                    <a:pt x="195891" y="1228744"/>
                  </a:lnTo>
                  <a:lnTo>
                    <a:pt x="199927" y="1230918"/>
                  </a:lnTo>
                  <a:lnTo>
                    <a:pt x="205205" y="1233091"/>
                  </a:lnTo>
                  <a:lnTo>
                    <a:pt x="208309" y="1233091"/>
                  </a:lnTo>
                  <a:lnTo>
                    <a:pt x="214518" y="1230918"/>
                  </a:lnTo>
                  <a:lnTo>
                    <a:pt x="219796" y="1225640"/>
                  </a:lnTo>
                  <a:lnTo>
                    <a:pt x="222900" y="1219431"/>
                  </a:lnTo>
                  <a:lnTo>
                    <a:pt x="226936" y="1216327"/>
                  </a:lnTo>
                  <a:lnTo>
                    <a:pt x="232213" y="1211980"/>
                  </a:lnTo>
                  <a:lnTo>
                    <a:pt x="244631" y="1211049"/>
                  </a:lnTo>
                  <a:lnTo>
                    <a:pt x="244631" y="1204840"/>
                  </a:lnTo>
                  <a:lnTo>
                    <a:pt x="244631" y="1202978"/>
                  </a:lnTo>
                  <a:lnTo>
                    <a:pt x="244631" y="1200804"/>
                  </a:lnTo>
                  <a:lnTo>
                    <a:pt x="244631" y="1196458"/>
                  </a:lnTo>
                  <a:lnTo>
                    <a:pt x="248667" y="1195527"/>
                  </a:lnTo>
                  <a:lnTo>
                    <a:pt x="250840" y="1193354"/>
                  </a:lnTo>
                  <a:lnTo>
                    <a:pt x="251771" y="1191181"/>
                  </a:lnTo>
                  <a:lnTo>
                    <a:pt x="253945" y="1191181"/>
                  </a:lnTo>
                  <a:lnTo>
                    <a:pt x="256118" y="1189007"/>
                  </a:lnTo>
                  <a:lnTo>
                    <a:pt x="261395" y="1189007"/>
                  </a:lnTo>
                  <a:lnTo>
                    <a:pt x="259222" y="1185903"/>
                  </a:lnTo>
                  <a:lnTo>
                    <a:pt x="256118" y="1181557"/>
                  </a:lnTo>
                  <a:lnTo>
                    <a:pt x="253945" y="1180625"/>
                  </a:lnTo>
                  <a:lnTo>
                    <a:pt x="251771" y="1178452"/>
                  </a:lnTo>
                  <a:lnTo>
                    <a:pt x="251771" y="1174106"/>
                  </a:lnTo>
                  <a:lnTo>
                    <a:pt x="253945" y="1173175"/>
                  </a:lnTo>
                  <a:lnTo>
                    <a:pt x="257980" y="1159515"/>
                  </a:lnTo>
                  <a:lnTo>
                    <a:pt x="263258" y="1148960"/>
                  </a:lnTo>
                  <a:lnTo>
                    <a:pt x="270398" y="1139336"/>
                  </a:lnTo>
                  <a:lnTo>
                    <a:pt x="290267" y="1139336"/>
                  </a:lnTo>
                  <a:lnTo>
                    <a:pt x="295544" y="1130954"/>
                  </a:lnTo>
                  <a:lnTo>
                    <a:pt x="297717" y="1119468"/>
                  </a:lnTo>
                  <a:lnTo>
                    <a:pt x="300822" y="1108912"/>
                  </a:lnTo>
                  <a:lnTo>
                    <a:pt x="310135" y="1101462"/>
                  </a:lnTo>
                  <a:lnTo>
                    <a:pt x="314171" y="1099289"/>
                  </a:lnTo>
                  <a:lnTo>
                    <a:pt x="315102" y="1099289"/>
                  </a:lnTo>
                  <a:lnTo>
                    <a:pt x="319138" y="1099289"/>
                  </a:lnTo>
                  <a:lnTo>
                    <a:pt x="321311" y="1101462"/>
                  </a:lnTo>
                  <a:lnTo>
                    <a:pt x="322243" y="1104566"/>
                  </a:lnTo>
                  <a:lnTo>
                    <a:pt x="324416" y="1108912"/>
                  </a:lnTo>
                  <a:lnTo>
                    <a:pt x="344284" y="1104566"/>
                  </a:lnTo>
                  <a:lnTo>
                    <a:pt x="361048" y="1094942"/>
                  </a:lnTo>
                  <a:lnTo>
                    <a:pt x="373466" y="1084387"/>
                  </a:lnTo>
                  <a:lnTo>
                    <a:pt x="388057" y="1089665"/>
                  </a:lnTo>
                  <a:lnTo>
                    <a:pt x="399544" y="1101151"/>
                  </a:lnTo>
                  <a:lnTo>
                    <a:pt x="406684" y="1113880"/>
                  </a:lnTo>
                  <a:lnTo>
                    <a:pt x="415066" y="1124435"/>
                  </a:lnTo>
                  <a:lnTo>
                    <a:pt x="424379" y="1135921"/>
                  </a:lnTo>
                  <a:lnTo>
                    <a:pt x="453561" y="1156100"/>
                  </a:lnTo>
                  <a:lnTo>
                    <a:pt x="480570" y="1176279"/>
                  </a:lnTo>
                  <a:lnTo>
                    <a:pt x="480570" y="1180625"/>
                  </a:lnTo>
                  <a:lnTo>
                    <a:pt x="480570" y="1183730"/>
                  </a:lnTo>
                  <a:lnTo>
                    <a:pt x="479639" y="1185903"/>
                  </a:lnTo>
                  <a:lnTo>
                    <a:pt x="479639" y="1188076"/>
                  </a:lnTo>
                  <a:lnTo>
                    <a:pt x="477466" y="1189007"/>
                  </a:lnTo>
                  <a:lnTo>
                    <a:pt x="470325" y="1196458"/>
                  </a:lnTo>
                  <a:lnTo>
                    <a:pt x="458839" y="1200804"/>
                  </a:lnTo>
                  <a:lnTo>
                    <a:pt x="444248" y="1202978"/>
                  </a:lnTo>
                  <a:lnTo>
                    <a:pt x="429657" y="1200804"/>
                  </a:lnTo>
                  <a:lnTo>
                    <a:pt x="435866" y="1213533"/>
                  </a:lnTo>
                  <a:lnTo>
                    <a:pt x="444248" y="1218810"/>
                  </a:lnTo>
                  <a:lnTo>
                    <a:pt x="455734" y="1223157"/>
                  </a:lnTo>
                  <a:lnTo>
                    <a:pt x="465048" y="1230607"/>
                  </a:lnTo>
                  <a:lnTo>
                    <a:pt x="473430" y="1230607"/>
                  </a:lnTo>
                  <a:lnTo>
                    <a:pt x="473430" y="1206082"/>
                  </a:lnTo>
                  <a:lnTo>
                    <a:pt x="484916" y="1206082"/>
                  </a:lnTo>
                  <a:lnTo>
                    <a:pt x="488021" y="1198631"/>
                  </a:lnTo>
                  <a:lnTo>
                    <a:pt x="492057" y="1193354"/>
                  </a:lnTo>
                  <a:lnTo>
                    <a:pt x="495161" y="1189007"/>
                  </a:lnTo>
                  <a:lnTo>
                    <a:pt x="500439" y="1185903"/>
                  </a:lnTo>
                  <a:lnTo>
                    <a:pt x="499507" y="1180625"/>
                  </a:lnTo>
                  <a:lnTo>
                    <a:pt x="497334" y="1176279"/>
                  </a:lnTo>
                  <a:lnTo>
                    <a:pt x="497334" y="1174106"/>
                  </a:lnTo>
                  <a:lnTo>
                    <a:pt x="495161" y="1171002"/>
                  </a:lnTo>
                  <a:lnTo>
                    <a:pt x="494230" y="1166655"/>
                  </a:lnTo>
                  <a:lnTo>
                    <a:pt x="494230" y="1161378"/>
                  </a:lnTo>
                  <a:lnTo>
                    <a:pt x="499507" y="1161378"/>
                  </a:lnTo>
                  <a:lnTo>
                    <a:pt x="504785" y="1163551"/>
                  </a:lnTo>
                  <a:lnTo>
                    <a:pt x="507889" y="1165724"/>
                  </a:lnTo>
                  <a:lnTo>
                    <a:pt x="510062" y="1165724"/>
                  </a:lnTo>
                  <a:lnTo>
                    <a:pt x="514098" y="1165724"/>
                  </a:lnTo>
                  <a:lnTo>
                    <a:pt x="517203" y="1165724"/>
                  </a:lnTo>
                  <a:lnTo>
                    <a:pt x="521238" y="1165724"/>
                  </a:lnTo>
                  <a:lnTo>
                    <a:pt x="521238" y="1161378"/>
                  </a:lnTo>
                  <a:lnTo>
                    <a:pt x="509752" y="1151754"/>
                  </a:lnTo>
                  <a:lnTo>
                    <a:pt x="499197" y="1144303"/>
                  </a:lnTo>
                  <a:lnTo>
                    <a:pt x="484606" y="1139026"/>
                  </a:lnTo>
                  <a:lnTo>
                    <a:pt x="484606" y="1128471"/>
                  </a:lnTo>
                  <a:lnTo>
                    <a:pt x="470015" y="1128471"/>
                  </a:lnTo>
                  <a:lnTo>
                    <a:pt x="457597" y="1109533"/>
                  </a:lnTo>
                  <a:lnTo>
                    <a:pt x="443937" y="1093701"/>
                  </a:lnTo>
                  <a:lnTo>
                    <a:pt x="429346" y="1078799"/>
                  </a:lnTo>
                  <a:lnTo>
                    <a:pt x="429346" y="1072590"/>
                  </a:lnTo>
                  <a:lnTo>
                    <a:pt x="429346" y="1069486"/>
                  </a:lnTo>
                  <a:lnTo>
                    <a:pt x="429346" y="1065140"/>
                  </a:lnTo>
                  <a:lnTo>
                    <a:pt x="429346" y="1064208"/>
                  </a:lnTo>
                  <a:lnTo>
                    <a:pt x="433382" y="1062035"/>
                  </a:lnTo>
                  <a:lnTo>
                    <a:pt x="436487" y="1057689"/>
                  </a:lnTo>
                  <a:lnTo>
                    <a:pt x="438660" y="1057689"/>
                  </a:lnTo>
                  <a:lnTo>
                    <a:pt x="438660" y="1056758"/>
                  </a:lnTo>
                  <a:lnTo>
                    <a:pt x="440833" y="1056758"/>
                  </a:lnTo>
                  <a:lnTo>
                    <a:pt x="443006" y="1056758"/>
                  </a:lnTo>
                  <a:lnTo>
                    <a:pt x="443937" y="1054584"/>
                  </a:lnTo>
                  <a:lnTo>
                    <a:pt x="446111" y="1057689"/>
                  </a:lnTo>
                  <a:lnTo>
                    <a:pt x="448284" y="1062035"/>
                  </a:lnTo>
                  <a:lnTo>
                    <a:pt x="448284" y="1065140"/>
                  </a:lnTo>
                  <a:lnTo>
                    <a:pt x="450457" y="1071349"/>
                  </a:lnTo>
                  <a:lnTo>
                    <a:pt x="465048" y="1067002"/>
                  </a:lnTo>
                  <a:lnTo>
                    <a:pt x="472188" y="1087181"/>
                  </a:lnTo>
                  <a:lnTo>
                    <a:pt x="479328" y="1098668"/>
                  </a:lnTo>
                  <a:lnTo>
                    <a:pt x="487710" y="1103945"/>
                  </a:lnTo>
                  <a:lnTo>
                    <a:pt x="497024" y="1106118"/>
                  </a:lnTo>
                  <a:lnTo>
                    <a:pt x="507579" y="1111396"/>
                  </a:lnTo>
                  <a:lnTo>
                    <a:pt x="521238" y="1121020"/>
                  </a:lnTo>
                  <a:lnTo>
                    <a:pt x="526516" y="1126297"/>
                  </a:lnTo>
                  <a:lnTo>
                    <a:pt x="526516" y="1133748"/>
                  </a:lnTo>
                  <a:lnTo>
                    <a:pt x="524343" y="1141199"/>
                  </a:lnTo>
                  <a:lnTo>
                    <a:pt x="522170" y="1150823"/>
                  </a:lnTo>
                  <a:lnTo>
                    <a:pt x="524343" y="1161378"/>
                  </a:lnTo>
                  <a:lnTo>
                    <a:pt x="528379" y="1165724"/>
                  </a:lnTo>
                  <a:lnTo>
                    <a:pt x="531483" y="1166655"/>
                  </a:lnTo>
                  <a:lnTo>
                    <a:pt x="536761" y="1171002"/>
                  </a:lnTo>
                  <a:lnTo>
                    <a:pt x="540797" y="1174106"/>
                  </a:lnTo>
                  <a:lnTo>
                    <a:pt x="543901" y="1176279"/>
                  </a:lnTo>
                  <a:lnTo>
                    <a:pt x="560665" y="1225951"/>
                  </a:lnTo>
                  <a:lnTo>
                    <a:pt x="564701" y="1225951"/>
                  </a:lnTo>
                  <a:lnTo>
                    <a:pt x="565632" y="1228124"/>
                  </a:lnTo>
                  <a:lnTo>
                    <a:pt x="567805" y="1228124"/>
                  </a:lnTo>
                  <a:lnTo>
                    <a:pt x="569978" y="1230297"/>
                  </a:lnTo>
                  <a:lnTo>
                    <a:pt x="575256" y="1228124"/>
                  </a:lnTo>
                  <a:lnTo>
                    <a:pt x="580534" y="1225951"/>
                  </a:lnTo>
                  <a:lnTo>
                    <a:pt x="582707" y="1225019"/>
                  </a:lnTo>
                  <a:lnTo>
                    <a:pt x="584880" y="1220673"/>
                  </a:lnTo>
                  <a:lnTo>
                    <a:pt x="584880" y="1218500"/>
                  </a:lnTo>
                  <a:lnTo>
                    <a:pt x="587053" y="1215395"/>
                  </a:lnTo>
                  <a:lnTo>
                    <a:pt x="587984" y="1211049"/>
                  </a:lnTo>
                  <a:lnTo>
                    <a:pt x="592020" y="1210118"/>
                  </a:lnTo>
                  <a:lnTo>
                    <a:pt x="597298" y="1205772"/>
                  </a:lnTo>
                  <a:lnTo>
                    <a:pt x="594193" y="1188697"/>
                  </a:lnTo>
                  <a:lnTo>
                    <a:pt x="587053" y="1172864"/>
                  </a:lnTo>
                  <a:lnTo>
                    <a:pt x="577740" y="1161378"/>
                  </a:lnTo>
                  <a:lnTo>
                    <a:pt x="577740" y="1156411"/>
                  </a:lnTo>
                  <a:lnTo>
                    <a:pt x="580844" y="1158584"/>
                  </a:lnTo>
                  <a:lnTo>
                    <a:pt x="580844" y="1159515"/>
                  </a:lnTo>
                  <a:lnTo>
                    <a:pt x="583017" y="1161688"/>
                  </a:lnTo>
                  <a:lnTo>
                    <a:pt x="585190" y="1166035"/>
                  </a:lnTo>
                  <a:lnTo>
                    <a:pt x="592331" y="1163861"/>
                  </a:lnTo>
                  <a:lnTo>
                    <a:pt x="595435" y="1163861"/>
                  </a:lnTo>
                  <a:lnTo>
                    <a:pt x="597608" y="1163861"/>
                  </a:lnTo>
                  <a:lnTo>
                    <a:pt x="599781" y="1161688"/>
                  </a:lnTo>
                  <a:lnTo>
                    <a:pt x="599781" y="1159515"/>
                  </a:lnTo>
                  <a:lnTo>
                    <a:pt x="599781" y="1158584"/>
                  </a:lnTo>
                  <a:lnTo>
                    <a:pt x="597608" y="1154238"/>
                  </a:lnTo>
                  <a:lnTo>
                    <a:pt x="597608" y="1148960"/>
                  </a:lnTo>
                  <a:lnTo>
                    <a:pt x="600713" y="1148960"/>
                  </a:lnTo>
                  <a:lnTo>
                    <a:pt x="600713" y="1144614"/>
                  </a:lnTo>
                  <a:lnTo>
                    <a:pt x="604748" y="1144614"/>
                  </a:lnTo>
                  <a:lnTo>
                    <a:pt x="607853" y="1144614"/>
                  </a:lnTo>
                  <a:lnTo>
                    <a:pt x="610026" y="1146787"/>
                  </a:lnTo>
                  <a:lnTo>
                    <a:pt x="612199" y="1146787"/>
                  </a:lnTo>
                  <a:lnTo>
                    <a:pt x="614372" y="1148960"/>
                  </a:lnTo>
                  <a:lnTo>
                    <a:pt x="619650" y="1151133"/>
                  </a:lnTo>
                  <a:lnTo>
                    <a:pt x="622754" y="1152064"/>
                  </a:lnTo>
                  <a:lnTo>
                    <a:pt x="624927" y="1154238"/>
                  </a:lnTo>
                  <a:lnTo>
                    <a:pt x="627100" y="1156411"/>
                  </a:lnTo>
                  <a:lnTo>
                    <a:pt x="630205" y="1158584"/>
                  </a:lnTo>
                  <a:lnTo>
                    <a:pt x="634241" y="1161688"/>
                  </a:lnTo>
                  <a:lnTo>
                    <a:pt x="632068" y="1166966"/>
                  </a:lnTo>
                  <a:lnTo>
                    <a:pt x="629894" y="1171312"/>
                  </a:lnTo>
                  <a:lnTo>
                    <a:pt x="629894" y="1174416"/>
                  </a:lnTo>
                  <a:lnTo>
                    <a:pt x="629894" y="1178763"/>
                  </a:lnTo>
                  <a:lnTo>
                    <a:pt x="629894" y="1181867"/>
                  </a:lnTo>
                  <a:lnTo>
                    <a:pt x="629894" y="1186213"/>
                  </a:lnTo>
                  <a:lnTo>
                    <a:pt x="629894" y="1189318"/>
                  </a:lnTo>
                  <a:lnTo>
                    <a:pt x="636103" y="1206392"/>
                  </a:lnTo>
                  <a:lnTo>
                    <a:pt x="648521" y="1223467"/>
                  </a:lnTo>
                  <a:lnTo>
                    <a:pt x="665285" y="1234022"/>
                  </a:lnTo>
                  <a:lnTo>
                    <a:pt x="680808" y="1238368"/>
                  </a:lnTo>
                  <a:lnTo>
                    <a:pt x="684843" y="1236195"/>
                  </a:lnTo>
                  <a:lnTo>
                    <a:pt x="687948" y="1233091"/>
                  </a:lnTo>
                  <a:lnTo>
                    <a:pt x="690121" y="1228744"/>
                  </a:lnTo>
                  <a:lnTo>
                    <a:pt x="695399" y="1226571"/>
                  </a:lnTo>
                  <a:lnTo>
                    <a:pt x="699434" y="1225640"/>
                  </a:lnTo>
                  <a:lnTo>
                    <a:pt x="704712" y="1226571"/>
                  </a:lnTo>
                  <a:lnTo>
                    <a:pt x="714025" y="1230918"/>
                  </a:lnTo>
                  <a:lnTo>
                    <a:pt x="721165" y="1234022"/>
                  </a:lnTo>
                  <a:lnTo>
                    <a:pt x="728306" y="1236195"/>
                  </a:lnTo>
                  <a:lnTo>
                    <a:pt x="735446" y="1234022"/>
                  </a:lnTo>
                  <a:lnTo>
                    <a:pt x="743828" y="1226571"/>
                  </a:lnTo>
                  <a:lnTo>
                    <a:pt x="750968" y="1226571"/>
                  </a:lnTo>
                  <a:lnTo>
                    <a:pt x="755004" y="1226571"/>
                  </a:lnTo>
                  <a:lnTo>
                    <a:pt x="758109" y="1226571"/>
                  </a:lnTo>
                  <a:lnTo>
                    <a:pt x="760282" y="1228744"/>
                  </a:lnTo>
                  <a:lnTo>
                    <a:pt x="762455" y="1230918"/>
                  </a:lnTo>
                  <a:lnTo>
                    <a:pt x="762455" y="1234022"/>
                  </a:lnTo>
                  <a:lnTo>
                    <a:pt x="764628" y="1238368"/>
                  </a:lnTo>
                  <a:lnTo>
                    <a:pt x="767732" y="1251097"/>
                  </a:lnTo>
                  <a:lnTo>
                    <a:pt x="765870" y="1265377"/>
                  </a:lnTo>
                  <a:close/>
                  <a:moveTo>
                    <a:pt x="845033" y="1136232"/>
                  </a:moveTo>
                  <a:lnTo>
                    <a:pt x="825165" y="1141509"/>
                  </a:lnTo>
                  <a:lnTo>
                    <a:pt x="803434" y="1143682"/>
                  </a:lnTo>
                  <a:lnTo>
                    <a:pt x="781702" y="1139336"/>
                  </a:lnTo>
                  <a:lnTo>
                    <a:pt x="773320" y="1136232"/>
                  </a:lnTo>
                  <a:lnTo>
                    <a:pt x="766180" y="1130954"/>
                  </a:lnTo>
                  <a:lnTo>
                    <a:pt x="756867" y="1124745"/>
                  </a:lnTo>
                  <a:lnTo>
                    <a:pt x="742276" y="1124745"/>
                  </a:lnTo>
                  <a:lnTo>
                    <a:pt x="727685" y="1126918"/>
                  </a:lnTo>
                  <a:lnTo>
                    <a:pt x="713094" y="1134369"/>
                  </a:lnTo>
                  <a:lnTo>
                    <a:pt x="700676" y="1139647"/>
                  </a:lnTo>
                  <a:lnTo>
                    <a:pt x="686085" y="1141820"/>
                  </a:lnTo>
                  <a:lnTo>
                    <a:pt x="671494" y="1136542"/>
                  </a:lnTo>
                  <a:lnTo>
                    <a:pt x="666217" y="1134369"/>
                  </a:lnTo>
                  <a:lnTo>
                    <a:pt x="662181" y="1132196"/>
                  </a:lnTo>
                  <a:lnTo>
                    <a:pt x="659076" y="1131265"/>
                  </a:lnTo>
                  <a:lnTo>
                    <a:pt x="656903" y="1126918"/>
                  </a:lnTo>
                  <a:lnTo>
                    <a:pt x="656903" y="1123814"/>
                  </a:lnTo>
                  <a:lnTo>
                    <a:pt x="654730" y="1116363"/>
                  </a:lnTo>
                  <a:lnTo>
                    <a:pt x="654730" y="1110154"/>
                  </a:lnTo>
                  <a:lnTo>
                    <a:pt x="658766" y="1099599"/>
                  </a:lnTo>
                  <a:lnTo>
                    <a:pt x="665906" y="1086871"/>
                  </a:lnTo>
                  <a:lnTo>
                    <a:pt x="674288" y="1071969"/>
                  </a:lnTo>
                  <a:lnTo>
                    <a:pt x="683602" y="1057068"/>
                  </a:lnTo>
                  <a:lnTo>
                    <a:pt x="690742" y="1043408"/>
                  </a:lnTo>
                  <a:lnTo>
                    <a:pt x="694778" y="1035026"/>
                  </a:lnTo>
                  <a:lnTo>
                    <a:pt x="703160" y="1037199"/>
                  </a:lnTo>
                  <a:lnTo>
                    <a:pt x="710300" y="1040304"/>
                  </a:lnTo>
                  <a:lnTo>
                    <a:pt x="715578" y="1042477"/>
                  </a:lnTo>
                  <a:lnTo>
                    <a:pt x="721786" y="1047755"/>
                  </a:lnTo>
                  <a:lnTo>
                    <a:pt x="724891" y="1049928"/>
                  </a:lnTo>
                  <a:lnTo>
                    <a:pt x="727064" y="1049928"/>
                  </a:lnTo>
                  <a:lnTo>
                    <a:pt x="729237" y="1049928"/>
                  </a:lnTo>
                  <a:lnTo>
                    <a:pt x="730168" y="1050859"/>
                  </a:lnTo>
                  <a:lnTo>
                    <a:pt x="717751" y="1055205"/>
                  </a:lnTo>
                  <a:lnTo>
                    <a:pt x="721786" y="1064829"/>
                  </a:lnTo>
                  <a:lnTo>
                    <a:pt x="728927" y="1072280"/>
                  </a:lnTo>
                  <a:lnTo>
                    <a:pt x="734204" y="1079731"/>
                  </a:lnTo>
                  <a:lnTo>
                    <a:pt x="743518" y="1080662"/>
                  </a:lnTo>
                  <a:lnTo>
                    <a:pt x="755935" y="1075384"/>
                  </a:lnTo>
                  <a:lnTo>
                    <a:pt x="765249" y="1067934"/>
                  </a:lnTo>
                  <a:lnTo>
                    <a:pt x="780771" y="1073211"/>
                  </a:lnTo>
                  <a:lnTo>
                    <a:pt x="800640" y="1084698"/>
                  </a:lnTo>
                  <a:lnTo>
                    <a:pt x="821439" y="1097426"/>
                  </a:lnTo>
                  <a:lnTo>
                    <a:pt x="836030" y="1110154"/>
                  </a:lnTo>
                  <a:lnTo>
                    <a:pt x="844413" y="1125056"/>
                  </a:lnTo>
                  <a:lnTo>
                    <a:pt x="850621" y="1125056"/>
                  </a:lnTo>
                  <a:lnTo>
                    <a:pt x="845033" y="1136232"/>
                  </a:lnTo>
                  <a:close/>
                  <a:moveTo>
                    <a:pt x="1025402" y="1146787"/>
                  </a:moveTo>
                  <a:lnTo>
                    <a:pt x="1022298" y="1146787"/>
                  </a:lnTo>
                  <a:lnTo>
                    <a:pt x="1018262" y="1146787"/>
                  </a:lnTo>
                  <a:lnTo>
                    <a:pt x="1015157" y="1146787"/>
                  </a:lnTo>
                  <a:lnTo>
                    <a:pt x="1011122" y="1144614"/>
                  </a:lnTo>
                  <a:lnTo>
                    <a:pt x="1008949" y="1161688"/>
                  </a:lnTo>
                  <a:lnTo>
                    <a:pt x="1011122" y="1173175"/>
                  </a:lnTo>
                  <a:lnTo>
                    <a:pt x="1016399" y="1183730"/>
                  </a:lnTo>
                  <a:lnTo>
                    <a:pt x="1020435" y="1196458"/>
                  </a:lnTo>
                  <a:lnTo>
                    <a:pt x="1022608" y="1217569"/>
                  </a:lnTo>
                  <a:lnTo>
                    <a:pt x="995600" y="1218500"/>
                  </a:lnTo>
                  <a:lnTo>
                    <a:pt x="976973" y="1215395"/>
                  </a:lnTo>
                  <a:lnTo>
                    <a:pt x="966418" y="1205772"/>
                  </a:lnTo>
                  <a:lnTo>
                    <a:pt x="962382" y="1188697"/>
                  </a:lnTo>
                  <a:lnTo>
                    <a:pt x="962382" y="1165414"/>
                  </a:lnTo>
                  <a:lnTo>
                    <a:pt x="974800" y="1165414"/>
                  </a:lnTo>
                  <a:lnTo>
                    <a:pt x="967660" y="1151754"/>
                  </a:lnTo>
                  <a:lnTo>
                    <a:pt x="955242" y="1138094"/>
                  </a:lnTo>
                  <a:lnTo>
                    <a:pt x="944686" y="1121020"/>
                  </a:lnTo>
                  <a:lnTo>
                    <a:pt x="933200" y="1103945"/>
                  </a:lnTo>
                  <a:lnTo>
                    <a:pt x="927922" y="1086871"/>
                  </a:lnTo>
                  <a:lnTo>
                    <a:pt x="931027" y="1071038"/>
                  </a:lnTo>
                  <a:lnTo>
                    <a:pt x="938167" y="1059552"/>
                  </a:lnTo>
                  <a:lnTo>
                    <a:pt x="949653" y="1049928"/>
                  </a:lnTo>
                  <a:lnTo>
                    <a:pt x="962071" y="1044650"/>
                  </a:lnTo>
                  <a:lnTo>
                    <a:pt x="974489" y="1039373"/>
                  </a:lnTo>
                  <a:lnTo>
                    <a:pt x="985976" y="1029749"/>
                  </a:lnTo>
                  <a:lnTo>
                    <a:pt x="995289" y="1029749"/>
                  </a:lnTo>
                  <a:lnTo>
                    <a:pt x="1000567" y="1031922"/>
                  </a:lnTo>
                  <a:lnTo>
                    <a:pt x="1005844" y="1031922"/>
                  </a:lnTo>
                  <a:lnTo>
                    <a:pt x="1011122" y="1034095"/>
                  </a:lnTo>
                  <a:lnTo>
                    <a:pt x="1008017" y="1049928"/>
                  </a:lnTo>
                  <a:lnTo>
                    <a:pt x="1000877" y="1063587"/>
                  </a:lnTo>
                  <a:lnTo>
                    <a:pt x="986286" y="1068865"/>
                  </a:lnTo>
                  <a:lnTo>
                    <a:pt x="966418" y="1071038"/>
                  </a:lnTo>
                  <a:lnTo>
                    <a:pt x="973558" y="1086871"/>
                  </a:lnTo>
                  <a:lnTo>
                    <a:pt x="985976" y="1101772"/>
                  </a:lnTo>
                  <a:lnTo>
                    <a:pt x="1001498" y="1111396"/>
                  </a:lnTo>
                  <a:lnTo>
                    <a:pt x="1000567" y="1115742"/>
                  </a:lnTo>
                  <a:lnTo>
                    <a:pt x="998394" y="1116674"/>
                  </a:lnTo>
                  <a:lnTo>
                    <a:pt x="996220" y="1116674"/>
                  </a:lnTo>
                  <a:lnTo>
                    <a:pt x="995289" y="1121020"/>
                  </a:lnTo>
                  <a:lnTo>
                    <a:pt x="1000567" y="1130644"/>
                  </a:lnTo>
                  <a:lnTo>
                    <a:pt x="1005844" y="1139026"/>
                  </a:lnTo>
                  <a:lnTo>
                    <a:pt x="1008017" y="1143372"/>
                  </a:lnTo>
                  <a:lnTo>
                    <a:pt x="1008949" y="1144303"/>
                  </a:lnTo>
                  <a:lnTo>
                    <a:pt x="1011122" y="1143372"/>
                  </a:lnTo>
                  <a:lnTo>
                    <a:pt x="1011122" y="1141199"/>
                  </a:lnTo>
                  <a:lnTo>
                    <a:pt x="1013295" y="1138094"/>
                  </a:lnTo>
                  <a:lnTo>
                    <a:pt x="1013295" y="1133748"/>
                  </a:lnTo>
                  <a:lnTo>
                    <a:pt x="1015468" y="1131575"/>
                  </a:lnTo>
                  <a:lnTo>
                    <a:pt x="1018573" y="1133748"/>
                  </a:lnTo>
                  <a:lnTo>
                    <a:pt x="1022608" y="1138094"/>
                  </a:lnTo>
                  <a:lnTo>
                    <a:pt x="1023540" y="1139026"/>
                  </a:lnTo>
                  <a:lnTo>
                    <a:pt x="1027575" y="1141199"/>
                  </a:lnTo>
                  <a:lnTo>
                    <a:pt x="1030680" y="1144303"/>
                  </a:lnTo>
                  <a:lnTo>
                    <a:pt x="1025402" y="1146787"/>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34" name="Freeform: Shape 29">
              <a:extLst>
                <a:ext uri="{FF2B5EF4-FFF2-40B4-BE49-F238E27FC236}">
                  <a16:creationId xmlns:a16="http://schemas.microsoft.com/office/drawing/2014/main" id="{E41F8B79-9125-9B1A-872C-D768CBAB9B0F}"/>
                </a:ext>
              </a:extLst>
            </p:cNvPr>
            <p:cNvSpPr/>
            <p:nvPr/>
          </p:nvSpPr>
          <p:spPr>
            <a:xfrm>
              <a:off x="3690211" y="4196454"/>
              <a:ext cx="74507" cy="99343"/>
            </a:xfrm>
            <a:custGeom>
              <a:avLst/>
              <a:gdLst>
                <a:gd name="connsiteX0" fmla="*/ 60226 w 74506"/>
                <a:gd name="connsiteY0" fmla="*/ 0 h 99342"/>
                <a:gd name="connsiteX1" fmla="*/ 43462 w 74506"/>
                <a:gd name="connsiteY1" fmla="*/ 0 h 99342"/>
                <a:gd name="connsiteX2" fmla="*/ 23904 w 74506"/>
                <a:gd name="connsiteY2" fmla="*/ 2173 h 99342"/>
                <a:gd name="connsiteX3" fmla="*/ 4036 w 74506"/>
                <a:gd name="connsiteY3" fmla="*/ 4346 h 99342"/>
                <a:gd name="connsiteX4" fmla="*/ 4967 w 74506"/>
                <a:gd name="connsiteY4" fmla="*/ 11797 h 99342"/>
                <a:gd name="connsiteX5" fmla="*/ 7140 w 74506"/>
                <a:gd name="connsiteY5" fmla="*/ 14901 h 99342"/>
                <a:gd name="connsiteX6" fmla="*/ 11176 w 74506"/>
                <a:gd name="connsiteY6" fmla="*/ 19248 h 99342"/>
                <a:gd name="connsiteX7" fmla="*/ 14281 w 74506"/>
                <a:gd name="connsiteY7" fmla="*/ 20179 h 99342"/>
                <a:gd name="connsiteX8" fmla="*/ 18627 w 74506"/>
                <a:gd name="connsiteY8" fmla="*/ 22352 h 99342"/>
                <a:gd name="connsiteX9" fmla="*/ 23904 w 74506"/>
                <a:gd name="connsiteY9" fmla="*/ 24525 h 99342"/>
                <a:gd name="connsiteX10" fmla="*/ 18627 w 74506"/>
                <a:gd name="connsiteY10" fmla="*/ 31976 h 99342"/>
                <a:gd name="connsiteX11" fmla="*/ 11176 w 74506"/>
                <a:gd name="connsiteY11" fmla="*/ 37253 h 99342"/>
                <a:gd name="connsiteX12" fmla="*/ 4036 w 74506"/>
                <a:gd name="connsiteY12" fmla="*/ 40358 h 99342"/>
                <a:gd name="connsiteX13" fmla="*/ 0 w 74506"/>
                <a:gd name="connsiteY13" fmla="*/ 74197 h 99342"/>
                <a:gd name="connsiteX14" fmla="*/ 23904 w 74506"/>
                <a:gd name="connsiteY14" fmla="*/ 77301 h 99342"/>
                <a:gd name="connsiteX15" fmla="*/ 23904 w 74506"/>
                <a:gd name="connsiteY15" fmla="*/ 89098 h 99342"/>
                <a:gd name="connsiteX16" fmla="*/ 31045 w 74506"/>
                <a:gd name="connsiteY16" fmla="*/ 92202 h 99342"/>
                <a:gd name="connsiteX17" fmla="*/ 38495 w 74506"/>
                <a:gd name="connsiteY17" fmla="*/ 98411 h 99342"/>
                <a:gd name="connsiteX18" fmla="*/ 43462 w 74506"/>
                <a:gd name="connsiteY18" fmla="*/ 101826 h 99342"/>
                <a:gd name="connsiteX19" fmla="*/ 48740 w 74506"/>
                <a:gd name="connsiteY19" fmla="*/ 99653 h 99342"/>
                <a:gd name="connsiteX20" fmla="*/ 50913 w 74506"/>
                <a:gd name="connsiteY20" fmla="*/ 96549 h 99342"/>
                <a:gd name="connsiteX21" fmla="*/ 53086 w 74506"/>
                <a:gd name="connsiteY21" fmla="*/ 94376 h 99342"/>
                <a:gd name="connsiteX22" fmla="*/ 53086 w 74506"/>
                <a:gd name="connsiteY22" fmla="*/ 92202 h 99342"/>
                <a:gd name="connsiteX23" fmla="*/ 53086 w 74506"/>
                <a:gd name="connsiteY23" fmla="*/ 89098 h 99342"/>
                <a:gd name="connsiteX24" fmla="*/ 53086 w 74506"/>
                <a:gd name="connsiteY24" fmla="*/ 84752 h 99342"/>
                <a:gd name="connsiteX25" fmla="*/ 56191 w 74506"/>
                <a:gd name="connsiteY25" fmla="*/ 81647 h 99342"/>
                <a:gd name="connsiteX26" fmla="*/ 67677 w 74506"/>
                <a:gd name="connsiteY26" fmla="*/ 84752 h 99342"/>
                <a:gd name="connsiteX27" fmla="*/ 72644 w 74506"/>
                <a:gd name="connsiteY27" fmla="*/ 77301 h 99342"/>
                <a:gd name="connsiteX28" fmla="*/ 76991 w 74506"/>
                <a:gd name="connsiteY28" fmla="*/ 77301 h 99342"/>
                <a:gd name="connsiteX29" fmla="*/ 69540 w 74506"/>
                <a:gd name="connsiteY29" fmla="*/ 37253 h 99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506" h="99342">
                  <a:moveTo>
                    <a:pt x="60226" y="0"/>
                  </a:moveTo>
                  <a:lnTo>
                    <a:pt x="43462" y="0"/>
                  </a:lnTo>
                  <a:lnTo>
                    <a:pt x="23904" y="2173"/>
                  </a:lnTo>
                  <a:lnTo>
                    <a:pt x="4036" y="4346"/>
                  </a:lnTo>
                  <a:lnTo>
                    <a:pt x="4967" y="11797"/>
                  </a:lnTo>
                  <a:lnTo>
                    <a:pt x="7140" y="14901"/>
                  </a:lnTo>
                  <a:lnTo>
                    <a:pt x="11176" y="19248"/>
                  </a:lnTo>
                  <a:lnTo>
                    <a:pt x="14281" y="20179"/>
                  </a:lnTo>
                  <a:lnTo>
                    <a:pt x="18627" y="22352"/>
                  </a:lnTo>
                  <a:lnTo>
                    <a:pt x="23904" y="24525"/>
                  </a:lnTo>
                  <a:lnTo>
                    <a:pt x="18627" y="31976"/>
                  </a:lnTo>
                  <a:lnTo>
                    <a:pt x="11176" y="37253"/>
                  </a:lnTo>
                  <a:lnTo>
                    <a:pt x="4036" y="40358"/>
                  </a:lnTo>
                  <a:lnTo>
                    <a:pt x="0" y="74197"/>
                  </a:lnTo>
                  <a:lnTo>
                    <a:pt x="23904" y="77301"/>
                  </a:lnTo>
                  <a:lnTo>
                    <a:pt x="23904" y="89098"/>
                  </a:lnTo>
                  <a:lnTo>
                    <a:pt x="31045" y="92202"/>
                  </a:lnTo>
                  <a:lnTo>
                    <a:pt x="38495" y="98411"/>
                  </a:lnTo>
                  <a:lnTo>
                    <a:pt x="43462" y="101826"/>
                  </a:lnTo>
                  <a:lnTo>
                    <a:pt x="48740" y="99653"/>
                  </a:lnTo>
                  <a:lnTo>
                    <a:pt x="50913" y="96549"/>
                  </a:lnTo>
                  <a:lnTo>
                    <a:pt x="53086" y="94376"/>
                  </a:lnTo>
                  <a:lnTo>
                    <a:pt x="53086" y="92202"/>
                  </a:lnTo>
                  <a:lnTo>
                    <a:pt x="53086" y="89098"/>
                  </a:lnTo>
                  <a:lnTo>
                    <a:pt x="53086" y="84752"/>
                  </a:lnTo>
                  <a:lnTo>
                    <a:pt x="56191" y="81647"/>
                  </a:lnTo>
                  <a:lnTo>
                    <a:pt x="67677" y="84752"/>
                  </a:lnTo>
                  <a:lnTo>
                    <a:pt x="72644" y="77301"/>
                  </a:lnTo>
                  <a:lnTo>
                    <a:pt x="76991" y="77301"/>
                  </a:lnTo>
                  <a:lnTo>
                    <a:pt x="69540" y="3725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35" name="Freeform: Shape 30">
              <a:extLst>
                <a:ext uri="{FF2B5EF4-FFF2-40B4-BE49-F238E27FC236}">
                  <a16:creationId xmlns:a16="http://schemas.microsoft.com/office/drawing/2014/main" id="{40BA0356-525A-08B0-463B-D5C258FD9459}"/>
                </a:ext>
              </a:extLst>
            </p:cNvPr>
            <p:cNvSpPr/>
            <p:nvPr/>
          </p:nvSpPr>
          <p:spPr>
            <a:xfrm>
              <a:off x="3753542" y="4135296"/>
              <a:ext cx="40358" cy="34149"/>
            </a:xfrm>
            <a:custGeom>
              <a:avLst/>
              <a:gdLst>
                <a:gd name="connsiteX0" fmla="*/ 22042 w 40357"/>
                <a:gd name="connsiteY0" fmla="*/ 36012 h 34149"/>
                <a:gd name="connsiteX1" fmla="*/ 27009 w 40357"/>
                <a:gd name="connsiteY1" fmla="*/ 31665 h 34149"/>
                <a:gd name="connsiteX2" fmla="*/ 31355 w 40357"/>
                <a:gd name="connsiteY2" fmla="*/ 29492 h 34149"/>
                <a:gd name="connsiteX3" fmla="*/ 34460 w 40357"/>
                <a:gd name="connsiteY3" fmla="*/ 28561 h 34149"/>
                <a:gd name="connsiteX4" fmla="*/ 40668 w 40357"/>
                <a:gd name="connsiteY4" fmla="*/ 24215 h 34149"/>
                <a:gd name="connsiteX5" fmla="*/ 36633 w 40357"/>
                <a:gd name="connsiteY5" fmla="*/ 0 h 34149"/>
                <a:gd name="connsiteX6" fmla="*/ 23904 w 40357"/>
                <a:gd name="connsiteY6" fmla="*/ 2173 h 34149"/>
                <a:gd name="connsiteX7" fmla="*/ 16764 w 40357"/>
                <a:gd name="connsiteY7" fmla="*/ 6209 h 34149"/>
                <a:gd name="connsiteX8" fmla="*/ 9313 w 40357"/>
                <a:gd name="connsiteY8" fmla="*/ 11486 h 34149"/>
                <a:gd name="connsiteX9" fmla="*/ 0 w 40357"/>
                <a:gd name="connsiteY9" fmla="*/ 16764 h 34149"/>
                <a:gd name="connsiteX10" fmla="*/ 0 w 40357"/>
                <a:gd name="connsiteY10" fmla="*/ 24215 h 34149"/>
                <a:gd name="connsiteX11" fmla="*/ 2173 w 40357"/>
                <a:gd name="connsiteY11" fmla="*/ 26388 h 34149"/>
                <a:gd name="connsiteX12" fmla="*/ 2173 w 40357"/>
                <a:gd name="connsiteY12" fmla="*/ 28561 h 34149"/>
                <a:gd name="connsiteX13" fmla="*/ 4346 w 40357"/>
                <a:gd name="connsiteY13" fmla="*/ 28561 h 34149"/>
                <a:gd name="connsiteX14" fmla="*/ 4346 w 40357"/>
                <a:gd name="connsiteY14" fmla="*/ 29492 h 34149"/>
                <a:gd name="connsiteX15" fmla="*/ 4346 w 40357"/>
                <a:gd name="connsiteY15" fmla="*/ 33839 h 34149"/>
                <a:gd name="connsiteX16" fmla="*/ 9313 w 40357"/>
                <a:gd name="connsiteY16" fmla="*/ 33839 h 34149"/>
                <a:gd name="connsiteX17" fmla="*/ 11487 w 40357"/>
                <a:gd name="connsiteY17" fmla="*/ 33839 h 34149"/>
                <a:gd name="connsiteX18" fmla="*/ 13660 w 40357"/>
                <a:gd name="connsiteY18" fmla="*/ 36012 h 34149"/>
                <a:gd name="connsiteX19" fmla="*/ 14591 w 40357"/>
                <a:gd name="connsiteY19" fmla="*/ 36012 h 34149"/>
                <a:gd name="connsiteX20" fmla="*/ 16764 w 40357"/>
                <a:gd name="connsiteY20" fmla="*/ 36943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357" h="34149">
                  <a:moveTo>
                    <a:pt x="22042" y="36012"/>
                  </a:moveTo>
                  <a:lnTo>
                    <a:pt x="27009" y="31665"/>
                  </a:lnTo>
                  <a:lnTo>
                    <a:pt x="31355" y="29492"/>
                  </a:lnTo>
                  <a:lnTo>
                    <a:pt x="34460" y="28561"/>
                  </a:lnTo>
                  <a:lnTo>
                    <a:pt x="40668" y="24215"/>
                  </a:lnTo>
                  <a:lnTo>
                    <a:pt x="36633" y="0"/>
                  </a:lnTo>
                  <a:lnTo>
                    <a:pt x="23904" y="2173"/>
                  </a:lnTo>
                  <a:lnTo>
                    <a:pt x="16764" y="6209"/>
                  </a:lnTo>
                  <a:lnTo>
                    <a:pt x="9313" y="11486"/>
                  </a:lnTo>
                  <a:lnTo>
                    <a:pt x="0" y="16764"/>
                  </a:lnTo>
                  <a:lnTo>
                    <a:pt x="0" y="24215"/>
                  </a:lnTo>
                  <a:lnTo>
                    <a:pt x="2173" y="26388"/>
                  </a:lnTo>
                  <a:lnTo>
                    <a:pt x="2173" y="28561"/>
                  </a:lnTo>
                  <a:lnTo>
                    <a:pt x="4346" y="28561"/>
                  </a:lnTo>
                  <a:lnTo>
                    <a:pt x="4346" y="29492"/>
                  </a:lnTo>
                  <a:lnTo>
                    <a:pt x="4346" y="33839"/>
                  </a:lnTo>
                  <a:lnTo>
                    <a:pt x="9313" y="33839"/>
                  </a:lnTo>
                  <a:lnTo>
                    <a:pt x="11487" y="33839"/>
                  </a:lnTo>
                  <a:lnTo>
                    <a:pt x="13660" y="36012"/>
                  </a:lnTo>
                  <a:lnTo>
                    <a:pt x="14591" y="36012"/>
                  </a:lnTo>
                  <a:lnTo>
                    <a:pt x="16764" y="3694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36" name="Freeform: Shape 31">
              <a:extLst>
                <a:ext uri="{FF2B5EF4-FFF2-40B4-BE49-F238E27FC236}">
                  <a16:creationId xmlns:a16="http://schemas.microsoft.com/office/drawing/2014/main" id="{3D62A28B-C7C3-9F00-F7A4-562623159164}"/>
                </a:ext>
              </a:extLst>
            </p:cNvPr>
            <p:cNvSpPr/>
            <p:nvPr/>
          </p:nvSpPr>
          <p:spPr>
            <a:xfrm>
              <a:off x="3770306" y="4179690"/>
              <a:ext cx="55880" cy="96238"/>
            </a:xfrm>
            <a:custGeom>
              <a:avLst/>
              <a:gdLst>
                <a:gd name="connsiteX0" fmla="*/ 54018 w 55880"/>
                <a:gd name="connsiteY0" fmla="*/ 13660 h 96238"/>
                <a:gd name="connsiteX1" fmla="*/ 53086 w 55880"/>
                <a:gd name="connsiteY1" fmla="*/ 9624 h 96238"/>
                <a:gd name="connsiteX2" fmla="*/ 43773 w 55880"/>
                <a:gd name="connsiteY2" fmla="*/ 6209 h 96238"/>
                <a:gd name="connsiteX3" fmla="*/ 31045 w 55880"/>
                <a:gd name="connsiteY3" fmla="*/ 4346 h 96238"/>
                <a:gd name="connsiteX4" fmla="*/ 16454 w 55880"/>
                <a:gd name="connsiteY4" fmla="*/ 2173 h 96238"/>
                <a:gd name="connsiteX5" fmla="*/ 3104 w 55880"/>
                <a:gd name="connsiteY5" fmla="*/ 0 h 96238"/>
                <a:gd name="connsiteX6" fmla="*/ 0 w 55880"/>
                <a:gd name="connsiteY6" fmla="*/ 16764 h 96238"/>
                <a:gd name="connsiteX7" fmla="*/ 2173 w 55880"/>
                <a:gd name="connsiteY7" fmla="*/ 31665 h 96238"/>
                <a:gd name="connsiteX8" fmla="*/ 3104 w 55880"/>
                <a:gd name="connsiteY8" fmla="*/ 48740 h 96238"/>
                <a:gd name="connsiteX9" fmla="*/ 7140 w 55880"/>
                <a:gd name="connsiteY9" fmla="*/ 63331 h 96238"/>
                <a:gd name="connsiteX10" fmla="*/ 7140 w 55880"/>
                <a:gd name="connsiteY10" fmla="*/ 76059 h 96238"/>
                <a:gd name="connsiteX11" fmla="*/ 3104 w 55880"/>
                <a:gd name="connsiteY11" fmla="*/ 86614 h 96238"/>
                <a:gd name="connsiteX12" fmla="*/ 7140 w 55880"/>
                <a:gd name="connsiteY12" fmla="*/ 98411 h 96238"/>
                <a:gd name="connsiteX13" fmla="*/ 14591 w 55880"/>
                <a:gd name="connsiteY13" fmla="*/ 98411 h 96238"/>
                <a:gd name="connsiteX14" fmla="*/ 19869 w 55880"/>
                <a:gd name="connsiteY14" fmla="*/ 98411 h 96238"/>
                <a:gd name="connsiteX15" fmla="*/ 23904 w 55880"/>
                <a:gd name="connsiteY15" fmla="*/ 96238 h 96238"/>
                <a:gd name="connsiteX16" fmla="*/ 27009 w 55880"/>
                <a:gd name="connsiteY16" fmla="*/ 94065 h 96238"/>
                <a:gd name="connsiteX17" fmla="*/ 31045 w 55880"/>
                <a:gd name="connsiteY17" fmla="*/ 88788 h 96238"/>
                <a:gd name="connsiteX18" fmla="*/ 32286 w 55880"/>
                <a:gd name="connsiteY18" fmla="*/ 81337 h 96238"/>
                <a:gd name="connsiteX19" fmla="*/ 34460 w 55880"/>
                <a:gd name="connsiteY19" fmla="*/ 70782 h 96238"/>
                <a:gd name="connsiteX20" fmla="*/ 32286 w 55880"/>
                <a:gd name="connsiteY20" fmla="*/ 61468 h 96238"/>
                <a:gd name="connsiteX21" fmla="*/ 34460 w 55880"/>
                <a:gd name="connsiteY21" fmla="*/ 57122 h 96238"/>
                <a:gd name="connsiteX22" fmla="*/ 38495 w 55880"/>
                <a:gd name="connsiteY22" fmla="*/ 56191 h 96238"/>
                <a:gd name="connsiteX23" fmla="*/ 39427 w 55880"/>
                <a:gd name="connsiteY23" fmla="*/ 54018 h 96238"/>
                <a:gd name="connsiteX24" fmla="*/ 43773 w 55880"/>
                <a:gd name="connsiteY24" fmla="*/ 51844 h 96238"/>
                <a:gd name="connsiteX25" fmla="*/ 46877 w 55880"/>
                <a:gd name="connsiteY25" fmla="*/ 49671 h 96238"/>
                <a:gd name="connsiteX26" fmla="*/ 50913 w 55880"/>
                <a:gd name="connsiteY26" fmla="*/ 46567 h 96238"/>
                <a:gd name="connsiteX27" fmla="*/ 53086 w 55880"/>
                <a:gd name="connsiteY27" fmla="*/ 41289 h 96238"/>
                <a:gd name="connsiteX28" fmla="*/ 54018 w 55880"/>
                <a:gd name="connsiteY28" fmla="*/ 36943 h 96238"/>
                <a:gd name="connsiteX29" fmla="*/ 56191 w 55880"/>
                <a:gd name="connsiteY29" fmla="*/ 33839 h 96238"/>
                <a:gd name="connsiteX30" fmla="*/ 56191 w 55880"/>
                <a:gd name="connsiteY30" fmla="*/ 26388 h 96238"/>
                <a:gd name="connsiteX31" fmla="*/ 54018 w 55880"/>
                <a:gd name="connsiteY31" fmla="*/ 18937 h 9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880" h="96238">
                  <a:moveTo>
                    <a:pt x="54018" y="13660"/>
                  </a:moveTo>
                  <a:lnTo>
                    <a:pt x="53086" y="9624"/>
                  </a:lnTo>
                  <a:lnTo>
                    <a:pt x="43773" y="6209"/>
                  </a:lnTo>
                  <a:lnTo>
                    <a:pt x="31045" y="4346"/>
                  </a:lnTo>
                  <a:lnTo>
                    <a:pt x="16454" y="2173"/>
                  </a:lnTo>
                  <a:lnTo>
                    <a:pt x="3104" y="0"/>
                  </a:lnTo>
                  <a:lnTo>
                    <a:pt x="0" y="16764"/>
                  </a:lnTo>
                  <a:lnTo>
                    <a:pt x="2173" y="31665"/>
                  </a:lnTo>
                  <a:lnTo>
                    <a:pt x="3104" y="48740"/>
                  </a:lnTo>
                  <a:lnTo>
                    <a:pt x="7140" y="63331"/>
                  </a:lnTo>
                  <a:lnTo>
                    <a:pt x="7140" y="76059"/>
                  </a:lnTo>
                  <a:lnTo>
                    <a:pt x="3104" y="86614"/>
                  </a:lnTo>
                  <a:lnTo>
                    <a:pt x="7140" y="98411"/>
                  </a:lnTo>
                  <a:lnTo>
                    <a:pt x="14591" y="98411"/>
                  </a:lnTo>
                  <a:lnTo>
                    <a:pt x="19869" y="98411"/>
                  </a:lnTo>
                  <a:lnTo>
                    <a:pt x="23904" y="96238"/>
                  </a:lnTo>
                  <a:lnTo>
                    <a:pt x="27009" y="94065"/>
                  </a:lnTo>
                  <a:lnTo>
                    <a:pt x="31045" y="88788"/>
                  </a:lnTo>
                  <a:lnTo>
                    <a:pt x="32286" y="81337"/>
                  </a:lnTo>
                  <a:lnTo>
                    <a:pt x="34460" y="70782"/>
                  </a:lnTo>
                  <a:lnTo>
                    <a:pt x="32286" y="61468"/>
                  </a:lnTo>
                  <a:lnTo>
                    <a:pt x="34460" y="57122"/>
                  </a:lnTo>
                  <a:lnTo>
                    <a:pt x="38495" y="56191"/>
                  </a:lnTo>
                  <a:lnTo>
                    <a:pt x="39427" y="54018"/>
                  </a:lnTo>
                  <a:lnTo>
                    <a:pt x="43773" y="51844"/>
                  </a:lnTo>
                  <a:lnTo>
                    <a:pt x="46877" y="49671"/>
                  </a:lnTo>
                  <a:lnTo>
                    <a:pt x="50913" y="46567"/>
                  </a:lnTo>
                  <a:lnTo>
                    <a:pt x="53086" y="41289"/>
                  </a:lnTo>
                  <a:lnTo>
                    <a:pt x="54018" y="36943"/>
                  </a:lnTo>
                  <a:lnTo>
                    <a:pt x="56191" y="33839"/>
                  </a:lnTo>
                  <a:lnTo>
                    <a:pt x="56191" y="26388"/>
                  </a:lnTo>
                  <a:lnTo>
                    <a:pt x="54018" y="18937"/>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37" name="Freeform: Shape 32">
              <a:extLst>
                <a:ext uri="{FF2B5EF4-FFF2-40B4-BE49-F238E27FC236}">
                  <a16:creationId xmlns:a16="http://schemas.microsoft.com/office/drawing/2014/main" id="{A841C36D-5755-64DB-81BD-6CF44EF19E08}"/>
                </a:ext>
              </a:extLst>
            </p:cNvPr>
            <p:cNvSpPr/>
            <p:nvPr/>
          </p:nvSpPr>
          <p:spPr>
            <a:xfrm>
              <a:off x="3630606" y="4070724"/>
              <a:ext cx="21731" cy="27940"/>
            </a:xfrm>
            <a:custGeom>
              <a:avLst/>
              <a:gdLst>
                <a:gd name="connsiteX0" fmla="*/ 22973 w 21731"/>
                <a:gd name="connsiteY0" fmla="*/ 28561 h 27940"/>
                <a:gd name="connsiteX1" fmla="*/ 22042 w 21731"/>
                <a:gd name="connsiteY1" fmla="*/ 21110 h 27940"/>
                <a:gd name="connsiteX2" fmla="*/ 17695 w 21731"/>
                <a:gd name="connsiteY2" fmla="*/ 13660 h 27940"/>
                <a:gd name="connsiteX3" fmla="*/ 14591 w 21731"/>
                <a:gd name="connsiteY3" fmla="*/ 7451 h 27940"/>
                <a:gd name="connsiteX4" fmla="*/ 7451 w 21731"/>
                <a:gd name="connsiteY4" fmla="*/ 4346 h 27940"/>
                <a:gd name="connsiteX5" fmla="*/ 0 w 21731"/>
                <a:gd name="connsiteY5" fmla="*/ 0 h 27940"/>
                <a:gd name="connsiteX6" fmla="*/ 1242 w 21731"/>
                <a:gd name="connsiteY6" fmla="*/ 7451 h 27940"/>
                <a:gd name="connsiteX7" fmla="*/ 3104 w 21731"/>
                <a:gd name="connsiteY7" fmla="*/ 13660 h 27940"/>
                <a:gd name="connsiteX8" fmla="*/ 5278 w 21731"/>
                <a:gd name="connsiteY8" fmla="*/ 16764 h 27940"/>
                <a:gd name="connsiteX9" fmla="*/ 7451 w 21731"/>
                <a:gd name="connsiteY9" fmla="*/ 21110 h 27940"/>
                <a:gd name="connsiteX10" fmla="*/ 12728 w 21731"/>
                <a:gd name="connsiteY10" fmla="*/ 24215 h 27940"/>
                <a:gd name="connsiteX11" fmla="*/ 12728 w 21731"/>
                <a:gd name="connsiteY11" fmla="*/ 28561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731" h="27940">
                  <a:moveTo>
                    <a:pt x="22973" y="28561"/>
                  </a:moveTo>
                  <a:lnTo>
                    <a:pt x="22042" y="21110"/>
                  </a:lnTo>
                  <a:lnTo>
                    <a:pt x="17695" y="13660"/>
                  </a:lnTo>
                  <a:lnTo>
                    <a:pt x="14591" y="7451"/>
                  </a:lnTo>
                  <a:lnTo>
                    <a:pt x="7451" y="4346"/>
                  </a:lnTo>
                  <a:lnTo>
                    <a:pt x="0" y="0"/>
                  </a:lnTo>
                  <a:lnTo>
                    <a:pt x="1242" y="7451"/>
                  </a:lnTo>
                  <a:lnTo>
                    <a:pt x="3104" y="13660"/>
                  </a:lnTo>
                  <a:lnTo>
                    <a:pt x="5278" y="16764"/>
                  </a:lnTo>
                  <a:lnTo>
                    <a:pt x="7451" y="21110"/>
                  </a:lnTo>
                  <a:lnTo>
                    <a:pt x="12728" y="24215"/>
                  </a:lnTo>
                  <a:lnTo>
                    <a:pt x="12728" y="2856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38" name="Freeform: Shape 33">
              <a:extLst>
                <a:ext uri="{FF2B5EF4-FFF2-40B4-BE49-F238E27FC236}">
                  <a16:creationId xmlns:a16="http://schemas.microsoft.com/office/drawing/2014/main" id="{A63C3C46-2688-7BA2-919A-C1CB0ADCF40E}"/>
                </a:ext>
              </a:extLst>
            </p:cNvPr>
            <p:cNvSpPr/>
            <p:nvPr/>
          </p:nvSpPr>
          <p:spPr>
            <a:xfrm>
              <a:off x="3646438" y="4107667"/>
              <a:ext cx="86925" cy="68298"/>
            </a:xfrm>
            <a:custGeom>
              <a:avLst/>
              <a:gdLst>
                <a:gd name="connsiteX0" fmla="*/ 50913 w 86924"/>
                <a:gd name="connsiteY0" fmla="*/ 44394 h 68298"/>
                <a:gd name="connsiteX1" fmla="*/ 54949 w 86924"/>
                <a:gd name="connsiteY1" fmla="*/ 48740 h 68298"/>
                <a:gd name="connsiteX2" fmla="*/ 54949 w 86924"/>
                <a:gd name="connsiteY2" fmla="*/ 51844 h 68298"/>
                <a:gd name="connsiteX3" fmla="*/ 54949 w 86924"/>
                <a:gd name="connsiteY3" fmla="*/ 57122 h 68298"/>
                <a:gd name="connsiteX4" fmla="*/ 56191 w 86924"/>
                <a:gd name="connsiteY4" fmla="*/ 61468 h 68298"/>
                <a:gd name="connsiteX5" fmla="*/ 60226 w 86924"/>
                <a:gd name="connsiteY5" fmla="*/ 64573 h 68298"/>
                <a:gd name="connsiteX6" fmla="*/ 62400 w 86924"/>
                <a:gd name="connsiteY6" fmla="*/ 66746 h 68298"/>
                <a:gd name="connsiteX7" fmla="*/ 63331 w 86924"/>
                <a:gd name="connsiteY7" fmla="*/ 66746 h 68298"/>
                <a:gd name="connsiteX8" fmla="*/ 63331 w 86924"/>
                <a:gd name="connsiteY8" fmla="*/ 68919 h 68298"/>
                <a:gd name="connsiteX9" fmla="*/ 67677 w 86924"/>
                <a:gd name="connsiteY9" fmla="*/ 68919 h 68298"/>
                <a:gd name="connsiteX10" fmla="*/ 70782 w 86924"/>
                <a:gd name="connsiteY10" fmla="*/ 64573 h 68298"/>
                <a:gd name="connsiteX11" fmla="*/ 74817 w 86924"/>
                <a:gd name="connsiteY11" fmla="*/ 63641 h 68298"/>
                <a:gd name="connsiteX12" fmla="*/ 80095 w 86924"/>
                <a:gd name="connsiteY12" fmla="*/ 61468 h 68298"/>
                <a:gd name="connsiteX13" fmla="*/ 82268 w 86924"/>
                <a:gd name="connsiteY13" fmla="*/ 48740 h 68298"/>
                <a:gd name="connsiteX14" fmla="*/ 84131 w 86924"/>
                <a:gd name="connsiteY14" fmla="*/ 31665 h 68298"/>
                <a:gd name="connsiteX15" fmla="*/ 87235 w 86924"/>
                <a:gd name="connsiteY15" fmla="*/ 20179 h 68298"/>
                <a:gd name="connsiteX16" fmla="*/ 87235 w 86924"/>
                <a:gd name="connsiteY16" fmla="*/ 14901 h 68298"/>
                <a:gd name="connsiteX17" fmla="*/ 87235 w 86924"/>
                <a:gd name="connsiteY17" fmla="*/ 9624 h 68298"/>
                <a:gd name="connsiteX18" fmla="*/ 85373 w 86924"/>
                <a:gd name="connsiteY18" fmla="*/ 7451 h 68298"/>
                <a:gd name="connsiteX19" fmla="*/ 84131 w 86924"/>
                <a:gd name="connsiteY19" fmla="*/ 4346 h 68298"/>
                <a:gd name="connsiteX20" fmla="*/ 82268 w 86924"/>
                <a:gd name="connsiteY20" fmla="*/ 2173 h 68298"/>
                <a:gd name="connsiteX21" fmla="*/ 80095 w 86924"/>
                <a:gd name="connsiteY21" fmla="*/ 2173 h 68298"/>
                <a:gd name="connsiteX22" fmla="*/ 77922 w 86924"/>
                <a:gd name="connsiteY22" fmla="*/ 0 h 68298"/>
                <a:gd name="connsiteX23" fmla="*/ 76991 w 86924"/>
                <a:gd name="connsiteY23" fmla="*/ 0 h 68298"/>
                <a:gd name="connsiteX24" fmla="*/ 70782 w 86924"/>
                <a:gd name="connsiteY24" fmla="*/ 0 h 68298"/>
                <a:gd name="connsiteX25" fmla="*/ 70782 w 86924"/>
                <a:gd name="connsiteY25" fmla="*/ 11797 h 68298"/>
                <a:gd name="connsiteX26" fmla="*/ 58053 w 86924"/>
                <a:gd name="connsiteY26" fmla="*/ 11797 h 68298"/>
                <a:gd name="connsiteX27" fmla="*/ 43773 w 86924"/>
                <a:gd name="connsiteY27" fmla="*/ 13970 h 68298"/>
                <a:gd name="connsiteX28" fmla="*/ 31045 w 86924"/>
                <a:gd name="connsiteY28" fmla="*/ 14901 h 68298"/>
                <a:gd name="connsiteX29" fmla="*/ 20800 w 86924"/>
                <a:gd name="connsiteY29" fmla="*/ 11797 h 68298"/>
                <a:gd name="connsiteX30" fmla="*/ 14591 w 86924"/>
                <a:gd name="connsiteY30" fmla="*/ 13970 h 68298"/>
                <a:gd name="connsiteX31" fmla="*/ 11487 w 86924"/>
                <a:gd name="connsiteY31" fmla="*/ 13970 h 68298"/>
                <a:gd name="connsiteX32" fmla="*/ 9313 w 86924"/>
                <a:gd name="connsiteY32" fmla="*/ 13970 h 68298"/>
                <a:gd name="connsiteX33" fmla="*/ 7140 w 86924"/>
                <a:gd name="connsiteY33" fmla="*/ 13970 h 68298"/>
                <a:gd name="connsiteX34" fmla="*/ 7140 w 86924"/>
                <a:gd name="connsiteY34" fmla="*/ 14901 h 68298"/>
                <a:gd name="connsiteX35" fmla="*/ 6209 w 86924"/>
                <a:gd name="connsiteY35" fmla="*/ 17075 h 68298"/>
                <a:gd name="connsiteX36" fmla="*/ 4036 w 86924"/>
                <a:gd name="connsiteY36" fmla="*/ 20179 h 68298"/>
                <a:gd name="connsiteX37" fmla="*/ 0 w 86924"/>
                <a:gd name="connsiteY37" fmla="*/ 20179 h 68298"/>
                <a:gd name="connsiteX38" fmla="*/ 7140 w 86924"/>
                <a:gd name="connsiteY38" fmla="*/ 31665 h 68298"/>
                <a:gd name="connsiteX39" fmla="*/ 16454 w 86924"/>
                <a:gd name="connsiteY39" fmla="*/ 36943 h 68298"/>
                <a:gd name="connsiteX40" fmla="*/ 26077 w 86924"/>
                <a:gd name="connsiteY40" fmla="*/ 39116 h 68298"/>
                <a:gd name="connsiteX41" fmla="*/ 34149 w 86924"/>
                <a:gd name="connsiteY41" fmla="*/ 36943 h 68298"/>
                <a:gd name="connsiteX42" fmla="*/ 43773 w 86924"/>
                <a:gd name="connsiteY42" fmla="*/ 39116 h 6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6924" h="68298">
                  <a:moveTo>
                    <a:pt x="50913" y="44394"/>
                  </a:moveTo>
                  <a:lnTo>
                    <a:pt x="54949" y="48740"/>
                  </a:lnTo>
                  <a:lnTo>
                    <a:pt x="54949" y="51844"/>
                  </a:lnTo>
                  <a:lnTo>
                    <a:pt x="54949" y="57122"/>
                  </a:lnTo>
                  <a:lnTo>
                    <a:pt x="56191" y="61468"/>
                  </a:lnTo>
                  <a:lnTo>
                    <a:pt x="60226" y="64573"/>
                  </a:lnTo>
                  <a:lnTo>
                    <a:pt x="62400" y="66746"/>
                  </a:lnTo>
                  <a:lnTo>
                    <a:pt x="63331" y="66746"/>
                  </a:lnTo>
                  <a:lnTo>
                    <a:pt x="63331" y="68919"/>
                  </a:lnTo>
                  <a:lnTo>
                    <a:pt x="67677" y="68919"/>
                  </a:lnTo>
                  <a:lnTo>
                    <a:pt x="70782" y="64573"/>
                  </a:lnTo>
                  <a:lnTo>
                    <a:pt x="74817" y="63641"/>
                  </a:lnTo>
                  <a:lnTo>
                    <a:pt x="80095" y="61468"/>
                  </a:lnTo>
                  <a:lnTo>
                    <a:pt x="82268" y="48740"/>
                  </a:lnTo>
                  <a:lnTo>
                    <a:pt x="84131" y="31665"/>
                  </a:lnTo>
                  <a:lnTo>
                    <a:pt x="87235" y="20179"/>
                  </a:lnTo>
                  <a:lnTo>
                    <a:pt x="87235" y="14901"/>
                  </a:lnTo>
                  <a:lnTo>
                    <a:pt x="87235" y="9624"/>
                  </a:lnTo>
                  <a:lnTo>
                    <a:pt x="85373" y="7451"/>
                  </a:lnTo>
                  <a:lnTo>
                    <a:pt x="84131" y="4346"/>
                  </a:lnTo>
                  <a:lnTo>
                    <a:pt x="82268" y="2173"/>
                  </a:lnTo>
                  <a:lnTo>
                    <a:pt x="80095" y="2173"/>
                  </a:lnTo>
                  <a:lnTo>
                    <a:pt x="77922" y="0"/>
                  </a:lnTo>
                  <a:lnTo>
                    <a:pt x="76991" y="0"/>
                  </a:lnTo>
                  <a:lnTo>
                    <a:pt x="70782" y="0"/>
                  </a:lnTo>
                  <a:lnTo>
                    <a:pt x="70782" y="11797"/>
                  </a:lnTo>
                  <a:lnTo>
                    <a:pt x="58053" y="11797"/>
                  </a:lnTo>
                  <a:lnTo>
                    <a:pt x="43773" y="13970"/>
                  </a:lnTo>
                  <a:lnTo>
                    <a:pt x="31045" y="14901"/>
                  </a:lnTo>
                  <a:lnTo>
                    <a:pt x="20800" y="11797"/>
                  </a:lnTo>
                  <a:lnTo>
                    <a:pt x="14591" y="13970"/>
                  </a:lnTo>
                  <a:lnTo>
                    <a:pt x="11487" y="13970"/>
                  </a:lnTo>
                  <a:lnTo>
                    <a:pt x="9313" y="13970"/>
                  </a:lnTo>
                  <a:lnTo>
                    <a:pt x="7140" y="13970"/>
                  </a:lnTo>
                  <a:lnTo>
                    <a:pt x="7140" y="14901"/>
                  </a:lnTo>
                  <a:lnTo>
                    <a:pt x="6209" y="17075"/>
                  </a:lnTo>
                  <a:lnTo>
                    <a:pt x="4036" y="20179"/>
                  </a:lnTo>
                  <a:lnTo>
                    <a:pt x="0" y="20179"/>
                  </a:lnTo>
                  <a:lnTo>
                    <a:pt x="7140" y="31665"/>
                  </a:lnTo>
                  <a:lnTo>
                    <a:pt x="16454" y="36943"/>
                  </a:lnTo>
                  <a:lnTo>
                    <a:pt x="26077" y="39116"/>
                  </a:lnTo>
                  <a:lnTo>
                    <a:pt x="34149" y="36943"/>
                  </a:lnTo>
                  <a:lnTo>
                    <a:pt x="43773" y="3911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39" name="Freeform: Shape 34">
              <a:extLst>
                <a:ext uri="{FF2B5EF4-FFF2-40B4-BE49-F238E27FC236}">
                  <a16:creationId xmlns:a16="http://schemas.microsoft.com/office/drawing/2014/main" id="{5453DB46-48D3-1264-6593-09BC551B09C8}"/>
                </a:ext>
              </a:extLst>
            </p:cNvPr>
            <p:cNvSpPr/>
            <p:nvPr/>
          </p:nvSpPr>
          <p:spPr>
            <a:xfrm>
              <a:off x="3750438" y="4075070"/>
              <a:ext cx="235939" cy="102447"/>
            </a:xfrm>
            <a:custGeom>
              <a:avLst/>
              <a:gdLst>
                <a:gd name="connsiteX0" fmla="*/ 97790 w 235938"/>
                <a:gd name="connsiteY0" fmla="*/ 86614 h 102447"/>
                <a:gd name="connsiteX1" fmla="*/ 97790 w 235938"/>
                <a:gd name="connsiteY1" fmla="*/ 88787 h 102447"/>
                <a:gd name="connsiteX2" fmla="*/ 97790 w 235938"/>
                <a:gd name="connsiteY2" fmla="*/ 89719 h 102447"/>
                <a:gd name="connsiteX3" fmla="*/ 99964 w 235938"/>
                <a:gd name="connsiteY3" fmla="*/ 91892 h 102447"/>
                <a:gd name="connsiteX4" fmla="*/ 103068 w 235938"/>
                <a:gd name="connsiteY4" fmla="*/ 94065 h 102447"/>
                <a:gd name="connsiteX5" fmla="*/ 107414 w 235938"/>
                <a:gd name="connsiteY5" fmla="*/ 96238 h 102447"/>
                <a:gd name="connsiteX6" fmla="*/ 110519 w 235938"/>
                <a:gd name="connsiteY6" fmla="*/ 96238 h 102447"/>
                <a:gd name="connsiteX7" fmla="*/ 112381 w 235938"/>
                <a:gd name="connsiteY7" fmla="*/ 94065 h 102447"/>
                <a:gd name="connsiteX8" fmla="*/ 114554 w 235938"/>
                <a:gd name="connsiteY8" fmla="*/ 89719 h 102447"/>
                <a:gd name="connsiteX9" fmla="*/ 116728 w 235938"/>
                <a:gd name="connsiteY9" fmla="*/ 84441 h 102447"/>
                <a:gd name="connsiteX10" fmla="*/ 119832 w 235938"/>
                <a:gd name="connsiteY10" fmla="*/ 91892 h 102447"/>
                <a:gd name="connsiteX11" fmla="*/ 122937 w 235938"/>
                <a:gd name="connsiteY11" fmla="*/ 99343 h 102447"/>
                <a:gd name="connsiteX12" fmla="*/ 126972 w 235938"/>
                <a:gd name="connsiteY12" fmla="*/ 104620 h 102447"/>
                <a:gd name="connsiteX13" fmla="*/ 136596 w 235938"/>
                <a:gd name="connsiteY13" fmla="*/ 104620 h 102447"/>
                <a:gd name="connsiteX14" fmla="*/ 137527 w 235938"/>
                <a:gd name="connsiteY14" fmla="*/ 101516 h 102447"/>
                <a:gd name="connsiteX15" fmla="*/ 139701 w 235938"/>
                <a:gd name="connsiteY15" fmla="*/ 97170 h 102447"/>
                <a:gd name="connsiteX16" fmla="*/ 143736 w 235938"/>
                <a:gd name="connsiteY16" fmla="*/ 94065 h 102447"/>
                <a:gd name="connsiteX17" fmla="*/ 143736 w 235938"/>
                <a:gd name="connsiteY17" fmla="*/ 89719 h 102447"/>
                <a:gd name="connsiteX18" fmla="*/ 146841 w 235938"/>
                <a:gd name="connsiteY18" fmla="*/ 94065 h 102447"/>
                <a:gd name="connsiteX19" fmla="*/ 149014 w 235938"/>
                <a:gd name="connsiteY19" fmla="*/ 99343 h 102447"/>
                <a:gd name="connsiteX20" fmla="*/ 152118 w 235938"/>
                <a:gd name="connsiteY20" fmla="*/ 104620 h 102447"/>
                <a:gd name="connsiteX21" fmla="*/ 158327 w 235938"/>
                <a:gd name="connsiteY21" fmla="*/ 104620 h 102447"/>
                <a:gd name="connsiteX22" fmla="*/ 163605 w 235938"/>
                <a:gd name="connsiteY22" fmla="*/ 104620 h 102447"/>
                <a:gd name="connsiteX23" fmla="*/ 166709 w 235938"/>
                <a:gd name="connsiteY23" fmla="*/ 103689 h 102447"/>
                <a:gd name="connsiteX24" fmla="*/ 172918 w 235938"/>
                <a:gd name="connsiteY24" fmla="*/ 101516 h 102447"/>
                <a:gd name="connsiteX25" fmla="*/ 178196 w 235938"/>
                <a:gd name="connsiteY25" fmla="*/ 101516 h 102447"/>
                <a:gd name="connsiteX26" fmla="*/ 183163 w 235938"/>
                <a:gd name="connsiteY26" fmla="*/ 99343 h 102447"/>
                <a:gd name="connsiteX27" fmla="*/ 185336 w 235938"/>
                <a:gd name="connsiteY27" fmla="*/ 97170 h 102447"/>
                <a:gd name="connsiteX28" fmla="*/ 188441 w 235938"/>
                <a:gd name="connsiteY28" fmla="*/ 97170 h 102447"/>
                <a:gd name="connsiteX29" fmla="*/ 190614 w 235938"/>
                <a:gd name="connsiteY29" fmla="*/ 96238 h 102447"/>
                <a:gd name="connsiteX30" fmla="*/ 192787 w 235938"/>
                <a:gd name="connsiteY30" fmla="*/ 91892 h 102447"/>
                <a:gd name="connsiteX31" fmla="*/ 195891 w 235938"/>
                <a:gd name="connsiteY31" fmla="*/ 89719 h 102447"/>
                <a:gd name="connsiteX32" fmla="*/ 199927 w 235938"/>
                <a:gd name="connsiteY32" fmla="*/ 89719 h 102447"/>
                <a:gd name="connsiteX33" fmla="*/ 209240 w 235938"/>
                <a:gd name="connsiteY33" fmla="*/ 91892 h 102447"/>
                <a:gd name="connsiteX34" fmla="*/ 221969 w 235938"/>
                <a:gd name="connsiteY34" fmla="*/ 94065 h 102447"/>
                <a:gd name="connsiteX35" fmla="*/ 232213 w 235938"/>
                <a:gd name="connsiteY35" fmla="*/ 94065 h 102447"/>
                <a:gd name="connsiteX36" fmla="*/ 236560 w 235938"/>
                <a:gd name="connsiteY36" fmla="*/ 81337 h 102447"/>
                <a:gd name="connsiteX37" fmla="*/ 236560 w 235938"/>
                <a:gd name="connsiteY37" fmla="*/ 76991 h 102447"/>
                <a:gd name="connsiteX38" fmla="*/ 236560 w 235938"/>
                <a:gd name="connsiteY38" fmla="*/ 73886 h 102447"/>
                <a:gd name="connsiteX39" fmla="*/ 236560 w 235938"/>
                <a:gd name="connsiteY39" fmla="*/ 71713 h 102447"/>
                <a:gd name="connsiteX40" fmla="*/ 234387 w 235938"/>
                <a:gd name="connsiteY40" fmla="*/ 67677 h 102447"/>
                <a:gd name="connsiteX41" fmla="*/ 232213 w 235938"/>
                <a:gd name="connsiteY41" fmla="*/ 62400 h 102447"/>
                <a:gd name="connsiteX42" fmla="*/ 232213 w 235938"/>
                <a:gd name="connsiteY42" fmla="*/ 57122 h 102447"/>
                <a:gd name="connsiteX43" fmla="*/ 209240 w 235938"/>
                <a:gd name="connsiteY43" fmla="*/ 54949 h 102447"/>
                <a:gd name="connsiteX44" fmla="*/ 181300 w 235938"/>
                <a:gd name="connsiteY44" fmla="*/ 57122 h 102447"/>
                <a:gd name="connsiteX45" fmla="*/ 156154 w 235938"/>
                <a:gd name="connsiteY45" fmla="*/ 57122 h 102447"/>
                <a:gd name="connsiteX46" fmla="*/ 130077 w 235938"/>
                <a:gd name="connsiteY46" fmla="*/ 57122 h 102447"/>
                <a:gd name="connsiteX47" fmla="*/ 107414 w 235938"/>
                <a:gd name="connsiteY47" fmla="*/ 51844 h 102447"/>
                <a:gd name="connsiteX48" fmla="*/ 87546 w 235938"/>
                <a:gd name="connsiteY48" fmla="*/ 40047 h 102447"/>
                <a:gd name="connsiteX49" fmla="*/ 87546 w 235938"/>
                <a:gd name="connsiteY49" fmla="*/ 36943 h 102447"/>
                <a:gd name="connsiteX50" fmla="*/ 87546 w 235938"/>
                <a:gd name="connsiteY50" fmla="*/ 31665 h 102447"/>
                <a:gd name="connsiteX51" fmla="*/ 87546 w 235938"/>
                <a:gd name="connsiteY51" fmla="*/ 27319 h 102447"/>
                <a:gd name="connsiteX52" fmla="*/ 85373 w 235938"/>
                <a:gd name="connsiteY52" fmla="*/ 22042 h 102447"/>
                <a:gd name="connsiteX53" fmla="*/ 83199 w 235938"/>
                <a:gd name="connsiteY53" fmla="*/ 16764 h 102447"/>
                <a:gd name="connsiteX54" fmla="*/ 83199 w 235938"/>
                <a:gd name="connsiteY54" fmla="*/ 12418 h 102447"/>
                <a:gd name="connsiteX55" fmla="*/ 65504 w 235938"/>
                <a:gd name="connsiteY55" fmla="*/ 14591 h 102447"/>
                <a:gd name="connsiteX56" fmla="*/ 54328 w 235938"/>
                <a:gd name="connsiteY56" fmla="*/ 14591 h 102447"/>
                <a:gd name="connsiteX57" fmla="*/ 46877 w 235938"/>
                <a:gd name="connsiteY57" fmla="*/ 10555 h 102447"/>
                <a:gd name="connsiteX58" fmla="*/ 43773 w 235938"/>
                <a:gd name="connsiteY58" fmla="*/ 0 h 102447"/>
                <a:gd name="connsiteX59" fmla="*/ 37564 w 235938"/>
                <a:gd name="connsiteY59" fmla="*/ 0 h 102447"/>
                <a:gd name="connsiteX60" fmla="*/ 34460 w 235938"/>
                <a:gd name="connsiteY60" fmla="*/ 1863 h 102447"/>
                <a:gd name="connsiteX61" fmla="*/ 30113 w 235938"/>
                <a:gd name="connsiteY61" fmla="*/ 1863 h 102447"/>
                <a:gd name="connsiteX62" fmla="*/ 27009 w 235938"/>
                <a:gd name="connsiteY62" fmla="*/ 3104 h 102447"/>
                <a:gd name="connsiteX63" fmla="*/ 16764 w 235938"/>
                <a:gd name="connsiteY63" fmla="*/ 5278 h 102447"/>
                <a:gd name="connsiteX64" fmla="*/ 7451 w 235938"/>
                <a:gd name="connsiteY64" fmla="*/ 5278 h 102447"/>
                <a:gd name="connsiteX65" fmla="*/ 0 w 235938"/>
                <a:gd name="connsiteY65" fmla="*/ 7140 h 102447"/>
                <a:gd name="connsiteX66" fmla="*/ 0 w 235938"/>
                <a:gd name="connsiteY66" fmla="*/ 12418 h 102447"/>
                <a:gd name="connsiteX67" fmla="*/ 2173 w 235938"/>
                <a:gd name="connsiteY67" fmla="*/ 14591 h 102447"/>
                <a:gd name="connsiteX68" fmla="*/ 2173 w 235938"/>
                <a:gd name="connsiteY68" fmla="*/ 16764 h 102447"/>
                <a:gd name="connsiteX69" fmla="*/ 2173 w 235938"/>
                <a:gd name="connsiteY69" fmla="*/ 18006 h 102447"/>
                <a:gd name="connsiteX70" fmla="*/ 3104 w 235938"/>
                <a:gd name="connsiteY70" fmla="*/ 19869 h 102447"/>
                <a:gd name="connsiteX71" fmla="*/ 17695 w 235938"/>
                <a:gd name="connsiteY71" fmla="*/ 25146 h 102447"/>
                <a:gd name="connsiteX72" fmla="*/ 34460 w 235938"/>
                <a:gd name="connsiteY72" fmla="*/ 31665 h 102447"/>
                <a:gd name="connsiteX73" fmla="*/ 52155 w 235938"/>
                <a:gd name="connsiteY73" fmla="*/ 32597 h 102447"/>
                <a:gd name="connsiteX74" fmla="*/ 52155 w 235938"/>
                <a:gd name="connsiteY74" fmla="*/ 44394 h 102447"/>
                <a:gd name="connsiteX75" fmla="*/ 56191 w 235938"/>
                <a:gd name="connsiteY75" fmla="*/ 52776 h 102447"/>
                <a:gd name="connsiteX76" fmla="*/ 59295 w 235938"/>
                <a:gd name="connsiteY76" fmla="*/ 58985 h 102447"/>
                <a:gd name="connsiteX77" fmla="*/ 61468 w 235938"/>
                <a:gd name="connsiteY77" fmla="*/ 66435 h 102447"/>
                <a:gd name="connsiteX78" fmla="*/ 59295 w 235938"/>
                <a:gd name="connsiteY78" fmla="*/ 76991 h 102447"/>
                <a:gd name="connsiteX79" fmla="*/ 61468 w 235938"/>
                <a:gd name="connsiteY79" fmla="*/ 79164 h 102447"/>
                <a:gd name="connsiteX80" fmla="*/ 65504 w 235938"/>
                <a:gd name="connsiteY80" fmla="*/ 81337 h 102447"/>
                <a:gd name="connsiteX81" fmla="*/ 66746 w 235938"/>
                <a:gd name="connsiteY81" fmla="*/ 82268 h 102447"/>
                <a:gd name="connsiteX82" fmla="*/ 70782 w 235938"/>
                <a:gd name="connsiteY82" fmla="*/ 84441 h 102447"/>
                <a:gd name="connsiteX83" fmla="*/ 72955 w 235938"/>
                <a:gd name="connsiteY83" fmla="*/ 84441 h 102447"/>
                <a:gd name="connsiteX84" fmla="*/ 73886 w 235938"/>
                <a:gd name="connsiteY84" fmla="*/ 86614 h 102447"/>
                <a:gd name="connsiteX85" fmla="*/ 80095 w 235938"/>
                <a:gd name="connsiteY85" fmla="*/ 84441 h 102447"/>
                <a:gd name="connsiteX86" fmla="*/ 83199 w 235938"/>
                <a:gd name="connsiteY86" fmla="*/ 84441 h 102447"/>
                <a:gd name="connsiteX87" fmla="*/ 88477 w 235938"/>
                <a:gd name="connsiteY87" fmla="*/ 82268 h 102447"/>
                <a:gd name="connsiteX88" fmla="*/ 92823 w 235938"/>
                <a:gd name="connsiteY88" fmla="*/ 82268 h 102447"/>
                <a:gd name="connsiteX89" fmla="*/ 94686 w 235938"/>
                <a:gd name="connsiteY89" fmla="*/ 81337 h 102447"/>
                <a:gd name="connsiteX90" fmla="*/ 95928 w 235938"/>
                <a:gd name="connsiteY90" fmla="*/ 81337 h 102447"/>
                <a:gd name="connsiteX91" fmla="*/ 97790 w 235938"/>
                <a:gd name="connsiteY91" fmla="*/ 82268 h 102447"/>
                <a:gd name="connsiteX92" fmla="*/ 97790 w 235938"/>
                <a:gd name="connsiteY92" fmla="*/ 84441 h 10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35938" h="102447">
                  <a:moveTo>
                    <a:pt x="97790" y="86614"/>
                  </a:moveTo>
                  <a:lnTo>
                    <a:pt x="97790" y="88787"/>
                  </a:lnTo>
                  <a:lnTo>
                    <a:pt x="97790" y="89719"/>
                  </a:lnTo>
                  <a:lnTo>
                    <a:pt x="99964" y="91892"/>
                  </a:lnTo>
                  <a:lnTo>
                    <a:pt x="103068" y="94065"/>
                  </a:lnTo>
                  <a:lnTo>
                    <a:pt x="107414" y="96238"/>
                  </a:lnTo>
                  <a:lnTo>
                    <a:pt x="110519" y="96238"/>
                  </a:lnTo>
                  <a:lnTo>
                    <a:pt x="112381" y="94065"/>
                  </a:lnTo>
                  <a:lnTo>
                    <a:pt x="114554" y="89719"/>
                  </a:lnTo>
                  <a:lnTo>
                    <a:pt x="116728" y="84441"/>
                  </a:lnTo>
                  <a:lnTo>
                    <a:pt x="119832" y="91892"/>
                  </a:lnTo>
                  <a:lnTo>
                    <a:pt x="122937" y="99343"/>
                  </a:lnTo>
                  <a:lnTo>
                    <a:pt x="126972" y="104620"/>
                  </a:lnTo>
                  <a:lnTo>
                    <a:pt x="136596" y="104620"/>
                  </a:lnTo>
                  <a:lnTo>
                    <a:pt x="137527" y="101516"/>
                  </a:lnTo>
                  <a:lnTo>
                    <a:pt x="139701" y="97170"/>
                  </a:lnTo>
                  <a:lnTo>
                    <a:pt x="143736" y="94065"/>
                  </a:lnTo>
                  <a:lnTo>
                    <a:pt x="143736" y="89719"/>
                  </a:lnTo>
                  <a:lnTo>
                    <a:pt x="146841" y="94065"/>
                  </a:lnTo>
                  <a:lnTo>
                    <a:pt x="149014" y="99343"/>
                  </a:lnTo>
                  <a:lnTo>
                    <a:pt x="152118" y="104620"/>
                  </a:lnTo>
                  <a:lnTo>
                    <a:pt x="158327" y="104620"/>
                  </a:lnTo>
                  <a:lnTo>
                    <a:pt x="163605" y="104620"/>
                  </a:lnTo>
                  <a:lnTo>
                    <a:pt x="166709" y="103689"/>
                  </a:lnTo>
                  <a:lnTo>
                    <a:pt x="172918" y="101516"/>
                  </a:lnTo>
                  <a:lnTo>
                    <a:pt x="178196" y="101516"/>
                  </a:lnTo>
                  <a:lnTo>
                    <a:pt x="183163" y="99343"/>
                  </a:lnTo>
                  <a:lnTo>
                    <a:pt x="185336" y="97170"/>
                  </a:lnTo>
                  <a:lnTo>
                    <a:pt x="188441" y="97170"/>
                  </a:lnTo>
                  <a:lnTo>
                    <a:pt x="190614" y="96238"/>
                  </a:lnTo>
                  <a:lnTo>
                    <a:pt x="192787" y="91892"/>
                  </a:lnTo>
                  <a:lnTo>
                    <a:pt x="195891" y="89719"/>
                  </a:lnTo>
                  <a:lnTo>
                    <a:pt x="199927" y="89719"/>
                  </a:lnTo>
                  <a:lnTo>
                    <a:pt x="209240" y="91892"/>
                  </a:lnTo>
                  <a:lnTo>
                    <a:pt x="221969" y="94065"/>
                  </a:lnTo>
                  <a:lnTo>
                    <a:pt x="232213" y="94065"/>
                  </a:lnTo>
                  <a:lnTo>
                    <a:pt x="236560" y="81337"/>
                  </a:lnTo>
                  <a:lnTo>
                    <a:pt x="236560" y="76991"/>
                  </a:lnTo>
                  <a:lnTo>
                    <a:pt x="236560" y="73886"/>
                  </a:lnTo>
                  <a:lnTo>
                    <a:pt x="236560" y="71713"/>
                  </a:lnTo>
                  <a:lnTo>
                    <a:pt x="234387" y="67677"/>
                  </a:lnTo>
                  <a:lnTo>
                    <a:pt x="232213" y="62400"/>
                  </a:lnTo>
                  <a:lnTo>
                    <a:pt x="232213" y="57122"/>
                  </a:lnTo>
                  <a:lnTo>
                    <a:pt x="209240" y="54949"/>
                  </a:lnTo>
                  <a:lnTo>
                    <a:pt x="181300" y="57122"/>
                  </a:lnTo>
                  <a:lnTo>
                    <a:pt x="156154" y="57122"/>
                  </a:lnTo>
                  <a:lnTo>
                    <a:pt x="130077" y="57122"/>
                  </a:lnTo>
                  <a:lnTo>
                    <a:pt x="107414" y="51844"/>
                  </a:lnTo>
                  <a:lnTo>
                    <a:pt x="87546" y="40047"/>
                  </a:lnTo>
                  <a:lnTo>
                    <a:pt x="87546" y="36943"/>
                  </a:lnTo>
                  <a:lnTo>
                    <a:pt x="87546" y="31665"/>
                  </a:lnTo>
                  <a:lnTo>
                    <a:pt x="87546" y="27319"/>
                  </a:lnTo>
                  <a:lnTo>
                    <a:pt x="85373" y="22042"/>
                  </a:lnTo>
                  <a:lnTo>
                    <a:pt x="83199" y="16764"/>
                  </a:lnTo>
                  <a:lnTo>
                    <a:pt x="83199" y="12418"/>
                  </a:lnTo>
                  <a:lnTo>
                    <a:pt x="65504" y="14591"/>
                  </a:lnTo>
                  <a:lnTo>
                    <a:pt x="54328" y="14591"/>
                  </a:lnTo>
                  <a:lnTo>
                    <a:pt x="46877" y="10555"/>
                  </a:lnTo>
                  <a:lnTo>
                    <a:pt x="43773" y="0"/>
                  </a:lnTo>
                  <a:lnTo>
                    <a:pt x="37564" y="0"/>
                  </a:lnTo>
                  <a:lnTo>
                    <a:pt x="34460" y="1863"/>
                  </a:lnTo>
                  <a:lnTo>
                    <a:pt x="30113" y="1863"/>
                  </a:lnTo>
                  <a:lnTo>
                    <a:pt x="27009" y="3104"/>
                  </a:lnTo>
                  <a:lnTo>
                    <a:pt x="16764" y="5278"/>
                  </a:lnTo>
                  <a:lnTo>
                    <a:pt x="7451" y="5278"/>
                  </a:lnTo>
                  <a:lnTo>
                    <a:pt x="0" y="7140"/>
                  </a:lnTo>
                  <a:lnTo>
                    <a:pt x="0" y="12418"/>
                  </a:lnTo>
                  <a:lnTo>
                    <a:pt x="2173" y="14591"/>
                  </a:lnTo>
                  <a:lnTo>
                    <a:pt x="2173" y="16764"/>
                  </a:lnTo>
                  <a:lnTo>
                    <a:pt x="2173" y="18006"/>
                  </a:lnTo>
                  <a:lnTo>
                    <a:pt x="3104" y="19869"/>
                  </a:lnTo>
                  <a:lnTo>
                    <a:pt x="17695" y="25146"/>
                  </a:lnTo>
                  <a:lnTo>
                    <a:pt x="34460" y="31665"/>
                  </a:lnTo>
                  <a:lnTo>
                    <a:pt x="52155" y="32597"/>
                  </a:lnTo>
                  <a:lnTo>
                    <a:pt x="52155" y="44394"/>
                  </a:lnTo>
                  <a:lnTo>
                    <a:pt x="56191" y="52776"/>
                  </a:lnTo>
                  <a:lnTo>
                    <a:pt x="59295" y="58985"/>
                  </a:lnTo>
                  <a:lnTo>
                    <a:pt x="61468" y="66435"/>
                  </a:lnTo>
                  <a:lnTo>
                    <a:pt x="59295" y="76991"/>
                  </a:lnTo>
                  <a:lnTo>
                    <a:pt x="61468" y="79164"/>
                  </a:lnTo>
                  <a:lnTo>
                    <a:pt x="65504" y="81337"/>
                  </a:lnTo>
                  <a:lnTo>
                    <a:pt x="66746" y="82268"/>
                  </a:lnTo>
                  <a:lnTo>
                    <a:pt x="70782" y="84441"/>
                  </a:lnTo>
                  <a:lnTo>
                    <a:pt x="72955" y="84441"/>
                  </a:lnTo>
                  <a:lnTo>
                    <a:pt x="73886" y="86614"/>
                  </a:lnTo>
                  <a:lnTo>
                    <a:pt x="80095" y="84441"/>
                  </a:lnTo>
                  <a:lnTo>
                    <a:pt x="83199" y="84441"/>
                  </a:lnTo>
                  <a:lnTo>
                    <a:pt x="88477" y="82268"/>
                  </a:lnTo>
                  <a:lnTo>
                    <a:pt x="92823" y="82268"/>
                  </a:lnTo>
                  <a:lnTo>
                    <a:pt x="94686" y="81337"/>
                  </a:lnTo>
                  <a:lnTo>
                    <a:pt x="95928" y="81337"/>
                  </a:lnTo>
                  <a:lnTo>
                    <a:pt x="97790" y="82268"/>
                  </a:lnTo>
                  <a:lnTo>
                    <a:pt x="97790" y="8444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40" name="Freeform: Shape 35">
              <a:extLst>
                <a:ext uri="{FF2B5EF4-FFF2-40B4-BE49-F238E27FC236}">
                  <a16:creationId xmlns:a16="http://schemas.microsoft.com/office/drawing/2014/main" id="{6E44EC44-5935-036A-F60F-32FDC9101886}"/>
                </a:ext>
              </a:extLst>
            </p:cNvPr>
            <p:cNvSpPr/>
            <p:nvPr/>
          </p:nvSpPr>
          <p:spPr>
            <a:xfrm>
              <a:off x="6856448" y="5409987"/>
              <a:ext cx="24836" cy="58985"/>
            </a:xfrm>
            <a:custGeom>
              <a:avLst/>
              <a:gdLst>
                <a:gd name="connsiteX0" fmla="*/ 5277 w 24835"/>
                <a:gd name="connsiteY0" fmla="*/ 50913 h 58984"/>
                <a:gd name="connsiteX1" fmla="*/ 12418 w 24835"/>
                <a:gd name="connsiteY1" fmla="*/ 60227 h 58984"/>
                <a:gd name="connsiteX2" fmla="*/ 27009 w 24835"/>
                <a:gd name="connsiteY2" fmla="*/ 23283 h 58984"/>
                <a:gd name="connsiteX3" fmla="*/ 27009 w 24835"/>
                <a:gd name="connsiteY3" fmla="*/ 15833 h 58984"/>
                <a:gd name="connsiteX4" fmla="*/ 27009 w 24835"/>
                <a:gd name="connsiteY4" fmla="*/ 10555 h 58984"/>
                <a:gd name="connsiteX5" fmla="*/ 25146 w 24835"/>
                <a:gd name="connsiteY5" fmla="*/ 7451 h 58984"/>
                <a:gd name="connsiteX6" fmla="*/ 22973 w 24835"/>
                <a:gd name="connsiteY6" fmla="*/ 3104 h 58984"/>
                <a:gd name="connsiteX7" fmla="*/ 19869 w 24835"/>
                <a:gd name="connsiteY7" fmla="*/ 0 h 58984"/>
                <a:gd name="connsiteX8" fmla="*/ 0 w 24835"/>
                <a:gd name="connsiteY8" fmla="*/ 27630 h 58984"/>
                <a:gd name="connsiteX9" fmla="*/ 2173 w 24835"/>
                <a:gd name="connsiteY9" fmla="*/ 42531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835" h="58984">
                  <a:moveTo>
                    <a:pt x="5277" y="50913"/>
                  </a:moveTo>
                  <a:lnTo>
                    <a:pt x="12418" y="60227"/>
                  </a:lnTo>
                  <a:lnTo>
                    <a:pt x="27009" y="23283"/>
                  </a:lnTo>
                  <a:lnTo>
                    <a:pt x="27009" y="15833"/>
                  </a:lnTo>
                  <a:lnTo>
                    <a:pt x="27009" y="10555"/>
                  </a:lnTo>
                  <a:lnTo>
                    <a:pt x="25146" y="7451"/>
                  </a:lnTo>
                  <a:lnTo>
                    <a:pt x="22973" y="3104"/>
                  </a:lnTo>
                  <a:lnTo>
                    <a:pt x="19869" y="0"/>
                  </a:lnTo>
                  <a:lnTo>
                    <a:pt x="0" y="27630"/>
                  </a:lnTo>
                  <a:lnTo>
                    <a:pt x="2173" y="4253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41" name="Freeform: Shape 36">
              <a:extLst>
                <a:ext uri="{FF2B5EF4-FFF2-40B4-BE49-F238E27FC236}">
                  <a16:creationId xmlns:a16="http://schemas.microsoft.com/office/drawing/2014/main" id="{96ECEE86-3B44-50C5-BD31-A8F5E60F09BA}"/>
                </a:ext>
              </a:extLst>
            </p:cNvPr>
            <p:cNvSpPr/>
            <p:nvPr/>
          </p:nvSpPr>
          <p:spPr>
            <a:xfrm>
              <a:off x="6876316" y="5644063"/>
              <a:ext cx="68298" cy="65194"/>
            </a:xfrm>
            <a:custGeom>
              <a:avLst/>
              <a:gdLst>
                <a:gd name="connsiteX0" fmla="*/ 43773 w 68298"/>
                <a:gd name="connsiteY0" fmla="*/ 12418 h 65193"/>
                <a:gd name="connsiteX1" fmla="*/ 31355 w 68298"/>
                <a:gd name="connsiteY1" fmla="*/ 19868 h 65193"/>
                <a:gd name="connsiteX2" fmla="*/ 17695 w 68298"/>
                <a:gd name="connsiteY2" fmla="*/ 24215 h 65193"/>
                <a:gd name="connsiteX3" fmla="*/ 3104 w 68298"/>
                <a:gd name="connsiteY3" fmla="*/ 29492 h 65193"/>
                <a:gd name="connsiteX4" fmla="*/ 3104 w 68298"/>
                <a:gd name="connsiteY4" fmla="*/ 33838 h 65193"/>
                <a:gd name="connsiteX5" fmla="*/ 2173 w 68298"/>
                <a:gd name="connsiteY5" fmla="*/ 33838 h 65193"/>
                <a:gd name="connsiteX6" fmla="*/ 2173 w 68298"/>
                <a:gd name="connsiteY6" fmla="*/ 34770 h 65193"/>
                <a:gd name="connsiteX7" fmla="*/ 0 w 68298"/>
                <a:gd name="connsiteY7" fmla="*/ 36943 h 65193"/>
                <a:gd name="connsiteX8" fmla="*/ 0 w 68298"/>
                <a:gd name="connsiteY8" fmla="*/ 46567 h 65193"/>
                <a:gd name="connsiteX9" fmla="*/ 7140 w 68298"/>
                <a:gd name="connsiteY9" fmla="*/ 42221 h 65193"/>
                <a:gd name="connsiteX10" fmla="*/ 14591 w 68298"/>
                <a:gd name="connsiteY10" fmla="*/ 40979 h 65193"/>
                <a:gd name="connsiteX11" fmla="*/ 21731 w 68298"/>
                <a:gd name="connsiteY11" fmla="*/ 36943 h 65193"/>
                <a:gd name="connsiteX12" fmla="*/ 27009 w 68298"/>
                <a:gd name="connsiteY12" fmla="*/ 33838 h 65193"/>
                <a:gd name="connsiteX13" fmla="*/ 31355 w 68298"/>
                <a:gd name="connsiteY13" fmla="*/ 40979 h 65193"/>
                <a:gd name="connsiteX14" fmla="*/ 32286 w 68298"/>
                <a:gd name="connsiteY14" fmla="*/ 46567 h 65193"/>
                <a:gd name="connsiteX15" fmla="*/ 34459 w 68298"/>
                <a:gd name="connsiteY15" fmla="*/ 51844 h 65193"/>
                <a:gd name="connsiteX16" fmla="*/ 36322 w 68298"/>
                <a:gd name="connsiteY16" fmla="*/ 55880 h 65193"/>
                <a:gd name="connsiteX17" fmla="*/ 41600 w 68298"/>
                <a:gd name="connsiteY17" fmla="*/ 58985 h 65193"/>
                <a:gd name="connsiteX18" fmla="*/ 46877 w 68298"/>
                <a:gd name="connsiteY18" fmla="*/ 61158 h 65193"/>
                <a:gd name="connsiteX19" fmla="*/ 46877 w 68298"/>
                <a:gd name="connsiteY19" fmla="*/ 66435 h 65193"/>
                <a:gd name="connsiteX20" fmla="*/ 56191 w 68298"/>
                <a:gd name="connsiteY20" fmla="*/ 66435 h 65193"/>
                <a:gd name="connsiteX21" fmla="*/ 56191 w 68298"/>
                <a:gd name="connsiteY21" fmla="*/ 61158 h 65193"/>
                <a:gd name="connsiteX22" fmla="*/ 56191 w 68298"/>
                <a:gd name="connsiteY22" fmla="*/ 58985 h 65193"/>
                <a:gd name="connsiteX23" fmla="*/ 56191 w 68298"/>
                <a:gd name="connsiteY23" fmla="*/ 57122 h 65193"/>
                <a:gd name="connsiteX24" fmla="*/ 58364 w 68298"/>
                <a:gd name="connsiteY24" fmla="*/ 55880 h 65193"/>
                <a:gd name="connsiteX25" fmla="*/ 56191 w 68298"/>
                <a:gd name="connsiteY25" fmla="*/ 53707 h 65193"/>
                <a:gd name="connsiteX26" fmla="*/ 54018 w 68298"/>
                <a:gd name="connsiteY26" fmla="*/ 51844 h 65193"/>
                <a:gd name="connsiteX27" fmla="*/ 53086 w 68298"/>
                <a:gd name="connsiteY27" fmla="*/ 49671 h 65193"/>
                <a:gd name="connsiteX28" fmla="*/ 53086 w 68298"/>
                <a:gd name="connsiteY28" fmla="*/ 46567 h 65193"/>
                <a:gd name="connsiteX29" fmla="*/ 54018 w 68298"/>
                <a:gd name="connsiteY29" fmla="*/ 48429 h 65193"/>
                <a:gd name="connsiteX30" fmla="*/ 56191 w 68298"/>
                <a:gd name="connsiteY30" fmla="*/ 48429 h 65193"/>
                <a:gd name="connsiteX31" fmla="*/ 58364 w 68298"/>
                <a:gd name="connsiteY31" fmla="*/ 48429 h 65193"/>
                <a:gd name="connsiteX32" fmla="*/ 58364 w 68298"/>
                <a:gd name="connsiteY32" fmla="*/ 49671 h 65193"/>
                <a:gd name="connsiteX33" fmla="*/ 60227 w 68298"/>
                <a:gd name="connsiteY33" fmla="*/ 53707 h 65193"/>
                <a:gd name="connsiteX34" fmla="*/ 63641 w 68298"/>
                <a:gd name="connsiteY34" fmla="*/ 51844 h 65193"/>
                <a:gd name="connsiteX35" fmla="*/ 65504 w 68298"/>
                <a:gd name="connsiteY35" fmla="*/ 51844 h 65193"/>
                <a:gd name="connsiteX36" fmla="*/ 65504 w 68298"/>
                <a:gd name="connsiteY36" fmla="*/ 49671 h 65193"/>
                <a:gd name="connsiteX37" fmla="*/ 67677 w 68298"/>
                <a:gd name="connsiteY37" fmla="*/ 49671 h 65193"/>
                <a:gd name="connsiteX38" fmla="*/ 67677 w 68298"/>
                <a:gd name="connsiteY38" fmla="*/ 46567 h 65193"/>
                <a:gd name="connsiteX39" fmla="*/ 68608 w 68298"/>
                <a:gd name="connsiteY39" fmla="*/ 42221 h 65193"/>
                <a:gd name="connsiteX40" fmla="*/ 70781 w 68298"/>
                <a:gd name="connsiteY40" fmla="*/ 42221 h 65193"/>
                <a:gd name="connsiteX41" fmla="*/ 70781 w 68298"/>
                <a:gd name="connsiteY41" fmla="*/ 40979 h 65193"/>
                <a:gd name="connsiteX42" fmla="*/ 68608 w 68298"/>
                <a:gd name="connsiteY42" fmla="*/ 40979 h 65193"/>
                <a:gd name="connsiteX43" fmla="*/ 67677 w 68298"/>
                <a:gd name="connsiteY43" fmla="*/ 36943 h 65193"/>
                <a:gd name="connsiteX44" fmla="*/ 67677 w 68298"/>
                <a:gd name="connsiteY44" fmla="*/ 19868 h 65193"/>
                <a:gd name="connsiteX45" fmla="*/ 61468 w 68298"/>
                <a:gd name="connsiteY45" fmla="*/ 9313 h 65193"/>
                <a:gd name="connsiteX46" fmla="*/ 53086 w 68298"/>
                <a:gd name="connsiteY46" fmla="*/ 0 h 6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8298" h="65193">
                  <a:moveTo>
                    <a:pt x="43773" y="12418"/>
                  </a:moveTo>
                  <a:lnTo>
                    <a:pt x="31355" y="19868"/>
                  </a:lnTo>
                  <a:lnTo>
                    <a:pt x="17695" y="24215"/>
                  </a:lnTo>
                  <a:lnTo>
                    <a:pt x="3104" y="29492"/>
                  </a:lnTo>
                  <a:lnTo>
                    <a:pt x="3104" y="33838"/>
                  </a:lnTo>
                  <a:lnTo>
                    <a:pt x="2173" y="33838"/>
                  </a:lnTo>
                  <a:lnTo>
                    <a:pt x="2173" y="34770"/>
                  </a:lnTo>
                  <a:lnTo>
                    <a:pt x="0" y="36943"/>
                  </a:lnTo>
                  <a:lnTo>
                    <a:pt x="0" y="46567"/>
                  </a:lnTo>
                  <a:lnTo>
                    <a:pt x="7140" y="42221"/>
                  </a:lnTo>
                  <a:lnTo>
                    <a:pt x="14591" y="40979"/>
                  </a:lnTo>
                  <a:lnTo>
                    <a:pt x="21731" y="36943"/>
                  </a:lnTo>
                  <a:lnTo>
                    <a:pt x="27009" y="33838"/>
                  </a:lnTo>
                  <a:lnTo>
                    <a:pt x="31355" y="40979"/>
                  </a:lnTo>
                  <a:lnTo>
                    <a:pt x="32286" y="46567"/>
                  </a:lnTo>
                  <a:lnTo>
                    <a:pt x="34459" y="51844"/>
                  </a:lnTo>
                  <a:lnTo>
                    <a:pt x="36322" y="55880"/>
                  </a:lnTo>
                  <a:lnTo>
                    <a:pt x="41600" y="58985"/>
                  </a:lnTo>
                  <a:lnTo>
                    <a:pt x="46877" y="61158"/>
                  </a:lnTo>
                  <a:lnTo>
                    <a:pt x="46877" y="66435"/>
                  </a:lnTo>
                  <a:lnTo>
                    <a:pt x="56191" y="66435"/>
                  </a:lnTo>
                  <a:lnTo>
                    <a:pt x="56191" y="61158"/>
                  </a:lnTo>
                  <a:lnTo>
                    <a:pt x="56191" y="58985"/>
                  </a:lnTo>
                  <a:lnTo>
                    <a:pt x="56191" y="57122"/>
                  </a:lnTo>
                  <a:lnTo>
                    <a:pt x="58364" y="55880"/>
                  </a:lnTo>
                  <a:lnTo>
                    <a:pt x="56191" y="53707"/>
                  </a:lnTo>
                  <a:lnTo>
                    <a:pt x="54018" y="51844"/>
                  </a:lnTo>
                  <a:lnTo>
                    <a:pt x="53086" y="49671"/>
                  </a:lnTo>
                  <a:lnTo>
                    <a:pt x="53086" y="46567"/>
                  </a:lnTo>
                  <a:lnTo>
                    <a:pt x="54018" y="48429"/>
                  </a:lnTo>
                  <a:lnTo>
                    <a:pt x="56191" y="48429"/>
                  </a:lnTo>
                  <a:lnTo>
                    <a:pt x="58364" y="48429"/>
                  </a:lnTo>
                  <a:lnTo>
                    <a:pt x="58364" y="49671"/>
                  </a:lnTo>
                  <a:lnTo>
                    <a:pt x="60227" y="53707"/>
                  </a:lnTo>
                  <a:lnTo>
                    <a:pt x="63641" y="51844"/>
                  </a:lnTo>
                  <a:lnTo>
                    <a:pt x="65504" y="51844"/>
                  </a:lnTo>
                  <a:lnTo>
                    <a:pt x="65504" y="49671"/>
                  </a:lnTo>
                  <a:lnTo>
                    <a:pt x="67677" y="49671"/>
                  </a:lnTo>
                  <a:lnTo>
                    <a:pt x="67677" y="46567"/>
                  </a:lnTo>
                  <a:lnTo>
                    <a:pt x="68608" y="42221"/>
                  </a:lnTo>
                  <a:lnTo>
                    <a:pt x="70781" y="42221"/>
                  </a:lnTo>
                  <a:lnTo>
                    <a:pt x="70781" y="40979"/>
                  </a:lnTo>
                  <a:lnTo>
                    <a:pt x="68608" y="40979"/>
                  </a:lnTo>
                  <a:lnTo>
                    <a:pt x="67677" y="36943"/>
                  </a:lnTo>
                  <a:lnTo>
                    <a:pt x="67677" y="19868"/>
                  </a:lnTo>
                  <a:lnTo>
                    <a:pt x="61468" y="9313"/>
                  </a:lnTo>
                  <a:lnTo>
                    <a:pt x="53086"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42" name="Freeform: Shape 37">
              <a:extLst>
                <a:ext uri="{FF2B5EF4-FFF2-40B4-BE49-F238E27FC236}">
                  <a16:creationId xmlns:a16="http://schemas.microsoft.com/office/drawing/2014/main" id="{13229E29-0018-D0A1-8320-2B587787C06A}"/>
                </a:ext>
              </a:extLst>
            </p:cNvPr>
            <p:cNvSpPr/>
            <p:nvPr/>
          </p:nvSpPr>
          <p:spPr>
            <a:xfrm>
              <a:off x="6851170" y="5514917"/>
              <a:ext cx="83820" cy="139701"/>
            </a:xfrm>
            <a:custGeom>
              <a:avLst/>
              <a:gdLst>
                <a:gd name="connsiteX0" fmla="*/ 7450 w 83820"/>
                <a:gd name="connsiteY0" fmla="*/ 76991 h 139700"/>
                <a:gd name="connsiteX1" fmla="*/ 12728 w 83820"/>
                <a:gd name="connsiteY1" fmla="*/ 90961 h 139700"/>
                <a:gd name="connsiteX2" fmla="*/ 14591 w 83820"/>
                <a:gd name="connsiteY2" fmla="*/ 91892 h 139700"/>
                <a:gd name="connsiteX3" fmla="*/ 14591 w 83820"/>
                <a:gd name="connsiteY3" fmla="*/ 94065 h 139700"/>
                <a:gd name="connsiteX4" fmla="*/ 15833 w 83820"/>
                <a:gd name="connsiteY4" fmla="*/ 96238 h 139700"/>
                <a:gd name="connsiteX5" fmla="*/ 17695 w 83820"/>
                <a:gd name="connsiteY5" fmla="*/ 98411 h 139700"/>
                <a:gd name="connsiteX6" fmla="*/ 17695 w 83820"/>
                <a:gd name="connsiteY6" fmla="*/ 91892 h 139700"/>
                <a:gd name="connsiteX7" fmla="*/ 19868 w 83820"/>
                <a:gd name="connsiteY7" fmla="*/ 86614 h 139700"/>
                <a:gd name="connsiteX8" fmla="*/ 22042 w 83820"/>
                <a:gd name="connsiteY8" fmla="*/ 81337 h 139700"/>
                <a:gd name="connsiteX9" fmla="*/ 22042 w 83820"/>
                <a:gd name="connsiteY9" fmla="*/ 73886 h 139700"/>
                <a:gd name="connsiteX10" fmla="*/ 42841 w 83820"/>
                <a:gd name="connsiteY10" fmla="*/ 83510 h 139700"/>
                <a:gd name="connsiteX11" fmla="*/ 61468 w 83820"/>
                <a:gd name="connsiteY11" fmla="*/ 98411 h 139700"/>
                <a:gd name="connsiteX12" fmla="*/ 64572 w 83820"/>
                <a:gd name="connsiteY12" fmla="*/ 98411 h 139700"/>
                <a:gd name="connsiteX13" fmla="*/ 63641 w 83820"/>
                <a:gd name="connsiteY13" fmla="*/ 101516 h 139700"/>
                <a:gd name="connsiteX14" fmla="*/ 61468 w 83820"/>
                <a:gd name="connsiteY14" fmla="*/ 103689 h 139700"/>
                <a:gd name="connsiteX15" fmla="*/ 61468 w 83820"/>
                <a:gd name="connsiteY15" fmla="*/ 105862 h 139700"/>
                <a:gd name="connsiteX16" fmla="*/ 59605 w 83820"/>
                <a:gd name="connsiteY16" fmla="*/ 106793 h 139700"/>
                <a:gd name="connsiteX17" fmla="*/ 57432 w 83820"/>
                <a:gd name="connsiteY17" fmla="*/ 111140 h 139700"/>
                <a:gd name="connsiteX18" fmla="*/ 57432 w 83820"/>
                <a:gd name="connsiteY18" fmla="*/ 114244 h 139700"/>
                <a:gd name="connsiteX19" fmla="*/ 45015 w 83820"/>
                <a:gd name="connsiteY19" fmla="*/ 114244 h 139700"/>
                <a:gd name="connsiteX20" fmla="*/ 45015 w 83820"/>
                <a:gd name="connsiteY20" fmla="*/ 101516 h 139700"/>
                <a:gd name="connsiteX21" fmla="*/ 37564 w 83820"/>
                <a:gd name="connsiteY21" fmla="*/ 101516 h 139700"/>
                <a:gd name="connsiteX22" fmla="*/ 32286 w 83820"/>
                <a:gd name="connsiteY22" fmla="*/ 103689 h 139700"/>
                <a:gd name="connsiteX23" fmla="*/ 28250 w 83820"/>
                <a:gd name="connsiteY23" fmla="*/ 103689 h 139700"/>
                <a:gd name="connsiteX24" fmla="*/ 27319 w 83820"/>
                <a:gd name="connsiteY24" fmla="*/ 105862 h 139700"/>
                <a:gd name="connsiteX25" fmla="*/ 27319 w 83820"/>
                <a:gd name="connsiteY25" fmla="*/ 106793 h 139700"/>
                <a:gd name="connsiteX26" fmla="*/ 25146 w 83820"/>
                <a:gd name="connsiteY26" fmla="*/ 111140 h 139700"/>
                <a:gd name="connsiteX27" fmla="*/ 25146 w 83820"/>
                <a:gd name="connsiteY27" fmla="*/ 116417 h 139700"/>
                <a:gd name="connsiteX28" fmla="*/ 25146 w 83820"/>
                <a:gd name="connsiteY28" fmla="*/ 121695 h 139700"/>
                <a:gd name="connsiteX29" fmla="*/ 30423 w 83820"/>
                <a:gd name="connsiteY29" fmla="*/ 123558 h 139700"/>
                <a:gd name="connsiteX30" fmla="*/ 32286 w 83820"/>
                <a:gd name="connsiteY30" fmla="*/ 123558 h 139700"/>
                <a:gd name="connsiteX31" fmla="*/ 34459 w 83820"/>
                <a:gd name="connsiteY31" fmla="*/ 125731 h 139700"/>
                <a:gd name="connsiteX32" fmla="*/ 34459 w 83820"/>
                <a:gd name="connsiteY32" fmla="*/ 127904 h 139700"/>
                <a:gd name="connsiteX33" fmla="*/ 34459 w 83820"/>
                <a:gd name="connsiteY33" fmla="*/ 129146 h 139700"/>
                <a:gd name="connsiteX34" fmla="*/ 34459 w 83820"/>
                <a:gd name="connsiteY34" fmla="*/ 131008 h 139700"/>
                <a:gd name="connsiteX35" fmla="*/ 34459 w 83820"/>
                <a:gd name="connsiteY35" fmla="*/ 134423 h 139700"/>
                <a:gd name="connsiteX36" fmla="*/ 37564 w 83820"/>
                <a:gd name="connsiteY36" fmla="*/ 138459 h 139700"/>
                <a:gd name="connsiteX37" fmla="*/ 37564 w 83820"/>
                <a:gd name="connsiteY37" fmla="*/ 141563 h 139700"/>
                <a:gd name="connsiteX38" fmla="*/ 42841 w 83820"/>
                <a:gd name="connsiteY38" fmla="*/ 138459 h 139700"/>
                <a:gd name="connsiteX39" fmla="*/ 49050 w 83820"/>
                <a:gd name="connsiteY39" fmla="*/ 136286 h 139700"/>
                <a:gd name="connsiteX40" fmla="*/ 52155 w 83820"/>
                <a:gd name="connsiteY40" fmla="*/ 131008 h 139700"/>
                <a:gd name="connsiteX41" fmla="*/ 54328 w 83820"/>
                <a:gd name="connsiteY41" fmla="*/ 125731 h 139700"/>
                <a:gd name="connsiteX42" fmla="*/ 57432 w 83820"/>
                <a:gd name="connsiteY42" fmla="*/ 118280 h 139700"/>
                <a:gd name="connsiteX43" fmla="*/ 59605 w 83820"/>
                <a:gd name="connsiteY43" fmla="*/ 120453 h 139700"/>
                <a:gd name="connsiteX44" fmla="*/ 61468 w 83820"/>
                <a:gd name="connsiteY44" fmla="*/ 120453 h 139700"/>
                <a:gd name="connsiteX45" fmla="*/ 63641 w 83820"/>
                <a:gd name="connsiteY45" fmla="*/ 120453 h 139700"/>
                <a:gd name="connsiteX46" fmla="*/ 63641 w 83820"/>
                <a:gd name="connsiteY46" fmla="*/ 121695 h 139700"/>
                <a:gd name="connsiteX47" fmla="*/ 64572 w 83820"/>
                <a:gd name="connsiteY47" fmla="*/ 125731 h 139700"/>
                <a:gd name="connsiteX48" fmla="*/ 70781 w 83820"/>
                <a:gd name="connsiteY48" fmla="*/ 123558 h 139700"/>
                <a:gd name="connsiteX49" fmla="*/ 74196 w 83820"/>
                <a:gd name="connsiteY49" fmla="*/ 123558 h 139700"/>
                <a:gd name="connsiteX50" fmla="*/ 74196 w 83820"/>
                <a:gd name="connsiteY50" fmla="*/ 121695 h 139700"/>
                <a:gd name="connsiteX51" fmla="*/ 74196 w 83820"/>
                <a:gd name="connsiteY51" fmla="*/ 120453 h 139700"/>
                <a:gd name="connsiteX52" fmla="*/ 74196 w 83820"/>
                <a:gd name="connsiteY52" fmla="*/ 118280 h 139700"/>
                <a:gd name="connsiteX53" fmla="*/ 76059 w 83820"/>
                <a:gd name="connsiteY53" fmla="*/ 118280 h 139700"/>
                <a:gd name="connsiteX54" fmla="*/ 79164 w 83820"/>
                <a:gd name="connsiteY54" fmla="*/ 116417 h 139700"/>
                <a:gd name="connsiteX55" fmla="*/ 85373 w 83820"/>
                <a:gd name="connsiteY55" fmla="*/ 114244 h 139700"/>
                <a:gd name="connsiteX56" fmla="*/ 78232 w 83820"/>
                <a:gd name="connsiteY56" fmla="*/ 101516 h 139700"/>
                <a:gd name="connsiteX57" fmla="*/ 68919 w 83820"/>
                <a:gd name="connsiteY57" fmla="*/ 91892 h 139700"/>
                <a:gd name="connsiteX58" fmla="*/ 61468 w 83820"/>
                <a:gd name="connsiteY58" fmla="*/ 83510 h 139700"/>
                <a:gd name="connsiteX59" fmla="*/ 57432 w 83820"/>
                <a:gd name="connsiteY59" fmla="*/ 69850 h 139700"/>
                <a:gd name="connsiteX60" fmla="*/ 49982 w 83820"/>
                <a:gd name="connsiteY60" fmla="*/ 68609 h 139700"/>
                <a:gd name="connsiteX61" fmla="*/ 46877 w 83820"/>
                <a:gd name="connsiteY61" fmla="*/ 66435 h 139700"/>
                <a:gd name="connsiteX62" fmla="*/ 42841 w 83820"/>
                <a:gd name="connsiteY62" fmla="*/ 64573 h 139700"/>
                <a:gd name="connsiteX63" fmla="*/ 39737 w 83820"/>
                <a:gd name="connsiteY63" fmla="*/ 64573 h 139700"/>
                <a:gd name="connsiteX64" fmla="*/ 35391 w 83820"/>
                <a:gd name="connsiteY64" fmla="*/ 64573 h 139700"/>
                <a:gd name="connsiteX65" fmla="*/ 28250 w 83820"/>
                <a:gd name="connsiteY65" fmla="*/ 64573 h 139700"/>
                <a:gd name="connsiteX66" fmla="*/ 28250 w 83820"/>
                <a:gd name="connsiteY66" fmla="*/ 61158 h 139700"/>
                <a:gd name="connsiteX67" fmla="*/ 25146 w 83820"/>
                <a:gd name="connsiteY67" fmla="*/ 61158 h 139700"/>
                <a:gd name="connsiteX68" fmla="*/ 27319 w 83820"/>
                <a:gd name="connsiteY68" fmla="*/ 42221 h 139700"/>
                <a:gd name="connsiteX69" fmla="*/ 30423 w 83820"/>
                <a:gd name="connsiteY69" fmla="*/ 31666 h 139700"/>
                <a:gd name="connsiteX70" fmla="*/ 32286 w 83820"/>
                <a:gd name="connsiteY70" fmla="*/ 18937 h 139700"/>
                <a:gd name="connsiteX71" fmla="*/ 32286 w 83820"/>
                <a:gd name="connsiteY71" fmla="*/ 0 h 139700"/>
                <a:gd name="connsiteX72" fmla="*/ 25146 w 83820"/>
                <a:gd name="connsiteY72" fmla="*/ 0 h 139700"/>
                <a:gd name="connsiteX73" fmla="*/ 19868 w 83820"/>
                <a:gd name="connsiteY73" fmla="*/ 0 h 139700"/>
                <a:gd name="connsiteX74" fmla="*/ 14591 w 83820"/>
                <a:gd name="connsiteY74" fmla="*/ 1863 h 139700"/>
                <a:gd name="connsiteX75" fmla="*/ 8382 w 83820"/>
                <a:gd name="connsiteY75" fmla="*/ 4036 h 139700"/>
                <a:gd name="connsiteX76" fmla="*/ 1241 w 83820"/>
                <a:gd name="connsiteY76" fmla="*/ 22042 h 139700"/>
                <a:gd name="connsiteX77" fmla="*/ 0 w 83820"/>
                <a:gd name="connsiteY77" fmla="*/ 40048 h 139700"/>
                <a:gd name="connsiteX78" fmla="*/ 1241 w 83820"/>
                <a:gd name="connsiteY78" fmla="*/ 61158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83820" h="139700">
                  <a:moveTo>
                    <a:pt x="7450" y="76991"/>
                  </a:moveTo>
                  <a:lnTo>
                    <a:pt x="12728" y="90961"/>
                  </a:lnTo>
                  <a:lnTo>
                    <a:pt x="14591" y="91892"/>
                  </a:lnTo>
                  <a:lnTo>
                    <a:pt x="14591" y="94065"/>
                  </a:lnTo>
                  <a:lnTo>
                    <a:pt x="15833" y="96238"/>
                  </a:lnTo>
                  <a:lnTo>
                    <a:pt x="17695" y="98411"/>
                  </a:lnTo>
                  <a:lnTo>
                    <a:pt x="17695" y="91892"/>
                  </a:lnTo>
                  <a:lnTo>
                    <a:pt x="19868" y="86614"/>
                  </a:lnTo>
                  <a:lnTo>
                    <a:pt x="22042" y="81337"/>
                  </a:lnTo>
                  <a:lnTo>
                    <a:pt x="22042" y="73886"/>
                  </a:lnTo>
                  <a:lnTo>
                    <a:pt x="42841" y="83510"/>
                  </a:lnTo>
                  <a:lnTo>
                    <a:pt x="61468" y="98411"/>
                  </a:lnTo>
                  <a:lnTo>
                    <a:pt x="64572" y="98411"/>
                  </a:lnTo>
                  <a:lnTo>
                    <a:pt x="63641" y="101516"/>
                  </a:lnTo>
                  <a:lnTo>
                    <a:pt x="61468" y="103689"/>
                  </a:lnTo>
                  <a:lnTo>
                    <a:pt x="61468" y="105862"/>
                  </a:lnTo>
                  <a:lnTo>
                    <a:pt x="59605" y="106793"/>
                  </a:lnTo>
                  <a:lnTo>
                    <a:pt x="57432" y="111140"/>
                  </a:lnTo>
                  <a:lnTo>
                    <a:pt x="57432" y="114244"/>
                  </a:lnTo>
                  <a:lnTo>
                    <a:pt x="45015" y="114244"/>
                  </a:lnTo>
                  <a:lnTo>
                    <a:pt x="45015" y="101516"/>
                  </a:lnTo>
                  <a:lnTo>
                    <a:pt x="37564" y="101516"/>
                  </a:lnTo>
                  <a:lnTo>
                    <a:pt x="32286" y="103689"/>
                  </a:lnTo>
                  <a:lnTo>
                    <a:pt x="28250" y="103689"/>
                  </a:lnTo>
                  <a:lnTo>
                    <a:pt x="27319" y="105862"/>
                  </a:lnTo>
                  <a:lnTo>
                    <a:pt x="27319" y="106793"/>
                  </a:lnTo>
                  <a:lnTo>
                    <a:pt x="25146" y="111140"/>
                  </a:lnTo>
                  <a:lnTo>
                    <a:pt x="25146" y="116417"/>
                  </a:lnTo>
                  <a:lnTo>
                    <a:pt x="25146" y="121695"/>
                  </a:lnTo>
                  <a:lnTo>
                    <a:pt x="30423" y="123558"/>
                  </a:lnTo>
                  <a:lnTo>
                    <a:pt x="32286" y="123558"/>
                  </a:lnTo>
                  <a:lnTo>
                    <a:pt x="34459" y="125731"/>
                  </a:lnTo>
                  <a:lnTo>
                    <a:pt x="34459" y="127904"/>
                  </a:lnTo>
                  <a:lnTo>
                    <a:pt x="34459" y="129146"/>
                  </a:lnTo>
                  <a:lnTo>
                    <a:pt x="34459" y="131008"/>
                  </a:lnTo>
                  <a:lnTo>
                    <a:pt x="34459" y="134423"/>
                  </a:lnTo>
                  <a:lnTo>
                    <a:pt x="37564" y="138459"/>
                  </a:lnTo>
                  <a:lnTo>
                    <a:pt x="37564" y="141563"/>
                  </a:lnTo>
                  <a:lnTo>
                    <a:pt x="42841" y="138459"/>
                  </a:lnTo>
                  <a:lnTo>
                    <a:pt x="49050" y="136286"/>
                  </a:lnTo>
                  <a:lnTo>
                    <a:pt x="52155" y="131008"/>
                  </a:lnTo>
                  <a:lnTo>
                    <a:pt x="54328" y="125731"/>
                  </a:lnTo>
                  <a:lnTo>
                    <a:pt x="57432" y="118280"/>
                  </a:lnTo>
                  <a:lnTo>
                    <a:pt x="59605" y="120453"/>
                  </a:lnTo>
                  <a:lnTo>
                    <a:pt x="61468" y="120453"/>
                  </a:lnTo>
                  <a:lnTo>
                    <a:pt x="63641" y="120453"/>
                  </a:lnTo>
                  <a:lnTo>
                    <a:pt x="63641" y="121695"/>
                  </a:lnTo>
                  <a:lnTo>
                    <a:pt x="64572" y="125731"/>
                  </a:lnTo>
                  <a:lnTo>
                    <a:pt x="70781" y="123558"/>
                  </a:lnTo>
                  <a:lnTo>
                    <a:pt x="74196" y="123558"/>
                  </a:lnTo>
                  <a:lnTo>
                    <a:pt x="74196" y="121695"/>
                  </a:lnTo>
                  <a:lnTo>
                    <a:pt x="74196" y="120453"/>
                  </a:lnTo>
                  <a:lnTo>
                    <a:pt x="74196" y="118280"/>
                  </a:lnTo>
                  <a:lnTo>
                    <a:pt x="76059" y="118280"/>
                  </a:lnTo>
                  <a:lnTo>
                    <a:pt x="79164" y="116417"/>
                  </a:lnTo>
                  <a:lnTo>
                    <a:pt x="85373" y="114244"/>
                  </a:lnTo>
                  <a:lnTo>
                    <a:pt x="78232" y="101516"/>
                  </a:lnTo>
                  <a:lnTo>
                    <a:pt x="68919" y="91892"/>
                  </a:lnTo>
                  <a:lnTo>
                    <a:pt x="61468" y="83510"/>
                  </a:lnTo>
                  <a:lnTo>
                    <a:pt x="57432" y="69850"/>
                  </a:lnTo>
                  <a:lnTo>
                    <a:pt x="49982" y="68609"/>
                  </a:lnTo>
                  <a:lnTo>
                    <a:pt x="46877" y="66435"/>
                  </a:lnTo>
                  <a:lnTo>
                    <a:pt x="42841" y="64573"/>
                  </a:lnTo>
                  <a:lnTo>
                    <a:pt x="39737" y="64573"/>
                  </a:lnTo>
                  <a:lnTo>
                    <a:pt x="35391" y="64573"/>
                  </a:lnTo>
                  <a:lnTo>
                    <a:pt x="28250" y="64573"/>
                  </a:lnTo>
                  <a:lnTo>
                    <a:pt x="28250" y="61158"/>
                  </a:lnTo>
                  <a:lnTo>
                    <a:pt x="25146" y="61158"/>
                  </a:lnTo>
                  <a:lnTo>
                    <a:pt x="27319" y="42221"/>
                  </a:lnTo>
                  <a:lnTo>
                    <a:pt x="30423" y="31666"/>
                  </a:lnTo>
                  <a:lnTo>
                    <a:pt x="32286" y="18937"/>
                  </a:lnTo>
                  <a:lnTo>
                    <a:pt x="32286" y="0"/>
                  </a:lnTo>
                  <a:lnTo>
                    <a:pt x="25146" y="0"/>
                  </a:lnTo>
                  <a:lnTo>
                    <a:pt x="19868" y="0"/>
                  </a:lnTo>
                  <a:lnTo>
                    <a:pt x="14591" y="1863"/>
                  </a:lnTo>
                  <a:lnTo>
                    <a:pt x="8382" y="4036"/>
                  </a:lnTo>
                  <a:lnTo>
                    <a:pt x="1241" y="22042"/>
                  </a:lnTo>
                  <a:lnTo>
                    <a:pt x="0" y="40048"/>
                  </a:lnTo>
                  <a:lnTo>
                    <a:pt x="1241" y="6115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43" name="Freeform: Shape 38">
              <a:extLst>
                <a:ext uri="{FF2B5EF4-FFF2-40B4-BE49-F238E27FC236}">
                  <a16:creationId xmlns:a16="http://schemas.microsoft.com/office/drawing/2014/main" id="{3746FE7E-9B82-A9F6-FE3B-5E7E4B5FA973}"/>
                </a:ext>
              </a:extLst>
            </p:cNvPr>
            <p:cNvSpPr/>
            <p:nvPr/>
          </p:nvSpPr>
          <p:spPr>
            <a:xfrm>
              <a:off x="6849307" y="5908563"/>
              <a:ext cx="46567" cy="15522"/>
            </a:xfrm>
            <a:custGeom>
              <a:avLst/>
              <a:gdLst>
                <a:gd name="connsiteX0" fmla="*/ 39427 w 46566"/>
                <a:gd name="connsiteY0" fmla="*/ 12728 h 15522"/>
                <a:gd name="connsiteX1" fmla="*/ 46878 w 46566"/>
                <a:gd name="connsiteY1" fmla="*/ 12728 h 15522"/>
                <a:gd name="connsiteX2" fmla="*/ 44704 w 46566"/>
                <a:gd name="connsiteY2" fmla="*/ 9313 h 15522"/>
                <a:gd name="connsiteX3" fmla="*/ 44704 w 46566"/>
                <a:gd name="connsiteY3" fmla="*/ 5277 h 15522"/>
                <a:gd name="connsiteX4" fmla="*/ 44704 w 46566"/>
                <a:gd name="connsiteY4" fmla="*/ 3104 h 15522"/>
                <a:gd name="connsiteX5" fmla="*/ 43773 w 46566"/>
                <a:gd name="connsiteY5" fmla="*/ 3104 h 15522"/>
                <a:gd name="connsiteX6" fmla="*/ 39427 w 46566"/>
                <a:gd name="connsiteY6" fmla="*/ 0 h 15522"/>
                <a:gd name="connsiteX7" fmla="*/ 30113 w 46566"/>
                <a:gd name="connsiteY7" fmla="*/ 5277 h 15522"/>
                <a:gd name="connsiteX8" fmla="*/ 21731 w 46566"/>
                <a:gd name="connsiteY8" fmla="*/ 5277 h 15522"/>
                <a:gd name="connsiteX9" fmla="*/ 12418 w 46566"/>
                <a:gd name="connsiteY9" fmla="*/ 5277 h 15522"/>
                <a:gd name="connsiteX10" fmla="*/ 3104 w 46566"/>
                <a:gd name="connsiteY10" fmla="*/ 9313 h 15522"/>
                <a:gd name="connsiteX11" fmla="*/ 1863 w 46566"/>
                <a:gd name="connsiteY11" fmla="*/ 10555 h 15522"/>
                <a:gd name="connsiteX12" fmla="*/ 0 w 46566"/>
                <a:gd name="connsiteY12" fmla="*/ 10555 h 15522"/>
                <a:gd name="connsiteX13" fmla="*/ 0 w 46566"/>
                <a:gd name="connsiteY13" fmla="*/ 12728 h 15522"/>
                <a:gd name="connsiteX14" fmla="*/ 12418 w 46566"/>
                <a:gd name="connsiteY14" fmla="*/ 16764 h 15522"/>
                <a:gd name="connsiteX15" fmla="*/ 27009 w 46566"/>
                <a:gd name="connsiteY15" fmla="*/ 16764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566" h="15522">
                  <a:moveTo>
                    <a:pt x="39427" y="12728"/>
                  </a:moveTo>
                  <a:lnTo>
                    <a:pt x="46878" y="12728"/>
                  </a:lnTo>
                  <a:lnTo>
                    <a:pt x="44704" y="9313"/>
                  </a:lnTo>
                  <a:lnTo>
                    <a:pt x="44704" y="5277"/>
                  </a:lnTo>
                  <a:lnTo>
                    <a:pt x="44704" y="3104"/>
                  </a:lnTo>
                  <a:lnTo>
                    <a:pt x="43773" y="3104"/>
                  </a:lnTo>
                  <a:lnTo>
                    <a:pt x="39427" y="0"/>
                  </a:lnTo>
                  <a:lnTo>
                    <a:pt x="30113" y="5277"/>
                  </a:lnTo>
                  <a:lnTo>
                    <a:pt x="21731" y="5277"/>
                  </a:lnTo>
                  <a:lnTo>
                    <a:pt x="12418" y="5277"/>
                  </a:lnTo>
                  <a:lnTo>
                    <a:pt x="3104" y="9313"/>
                  </a:lnTo>
                  <a:lnTo>
                    <a:pt x="1863" y="10555"/>
                  </a:lnTo>
                  <a:lnTo>
                    <a:pt x="0" y="10555"/>
                  </a:lnTo>
                  <a:lnTo>
                    <a:pt x="0" y="12728"/>
                  </a:lnTo>
                  <a:lnTo>
                    <a:pt x="12418" y="16764"/>
                  </a:lnTo>
                  <a:lnTo>
                    <a:pt x="27009" y="16764"/>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44" name="Freeform: Shape 39">
              <a:extLst>
                <a:ext uri="{FF2B5EF4-FFF2-40B4-BE49-F238E27FC236}">
                  <a16:creationId xmlns:a16="http://schemas.microsoft.com/office/drawing/2014/main" id="{B2A9E003-0F2F-6F09-EF9B-66198681C83D}"/>
                </a:ext>
              </a:extLst>
            </p:cNvPr>
            <p:cNvSpPr/>
            <p:nvPr/>
          </p:nvSpPr>
          <p:spPr>
            <a:xfrm>
              <a:off x="6900220" y="5913840"/>
              <a:ext cx="55880" cy="31045"/>
            </a:xfrm>
            <a:custGeom>
              <a:avLst/>
              <a:gdLst>
                <a:gd name="connsiteX0" fmla="*/ 5278 w 55880"/>
                <a:gd name="connsiteY0" fmla="*/ 29492 h 31044"/>
                <a:gd name="connsiteX1" fmla="*/ 7451 w 55880"/>
                <a:gd name="connsiteY1" fmla="*/ 29492 h 31044"/>
                <a:gd name="connsiteX2" fmla="*/ 8382 w 55880"/>
                <a:gd name="connsiteY2" fmla="*/ 31666 h 31044"/>
                <a:gd name="connsiteX3" fmla="*/ 12418 w 55880"/>
                <a:gd name="connsiteY3" fmla="*/ 31666 h 31044"/>
                <a:gd name="connsiteX4" fmla="*/ 25146 w 55880"/>
                <a:gd name="connsiteY4" fmla="*/ 22042 h 31044"/>
                <a:gd name="connsiteX5" fmla="*/ 39737 w 55880"/>
                <a:gd name="connsiteY5" fmla="*/ 12728 h 31044"/>
                <a:gd name="connsiteX6" fmla="*/ 52155 w 55880"/>
                <a:gd name="connsiteY6" fmla="*/ 4036 h 31044"/>
                <a:gd name="connsiteX7" fmla="*/ 56191 w 55880"/>
                <a:gd name="connsiteY7" fmla="*/ 4036 h 31044"/>
                <a:gd name="connsiteX8" fmla="*/ 56191 w 55880"/>
                <a:gd name="connsiteY8" fmla="*/ 0 h 31044"/>
                <a:gd name="connsiteX9" fmla="*/ 36322 w 55880"/>
                <a:gd name="connsiteY9" fmla="*/ 0 h 31044"/>
                <a:gd name="connsiteX10" fmla="*/ 17696 w 55880"/>
                <a:gd name="connsiteY10" fmla="*/ 12728 h 31044"/>
                <a:gd name="connsiteX11" fmla="*/ 0 w 55880"/>
                <a:gd name="connsiteY11" fmla="*/ 24215 h 31044"/>
                <a:gd name="connsiteX12" fmla="*/ 0 w 55880"/>
                <a:gd name="connsiteY12" fmla="*/ 27319 h 31044"/>
                <a:gd name="connsiteX13" fmla="*/ 3104 w 55880"/>
                <a:gd name="connsiteY13" fmla="*/ 27319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880" h="31044">
                  <a:moveTo>
                    <a:pt x="5278" y="29492"/>
                  </a:moveTo>
                  <a:lnTo>
                    <a:pt x="7451" y="29492"/>
                  </a:lnTo>
                  <a:lnTo>
                    <a:pt x="8382" y="31666"/>
                  </a:lnTo>
                  <a:lnTo>
                    <a:pt x="12418" y="31666"/>
                  </a:lnTo>
                  <a:lnTo>
                    <a:pt x="25146" y="22042"/>
                  </a:lnTo>
                  <a:lnTo>
                    <a:pt x="39737" y="12728"/>
                  </a:lnTo>
                  <a:lnTo>
                    <a:pt x="52155" y="4036"/>
                  </a:lnTo>
                  <a:lnTo>
                    <a:pt x="56191" y="4036"/>
                  </a:lnTo>
                  <a:lnTo>
                    <a:pt x="56191" y="0"/>
                  </a:lnTo>
                  <a:lnTo>
                    <a:pt x="36322" y="0"/>
                  </a:lnTo>
                  <a:lnTo>
                    <a:pt x="17696" y="12728"/>
                  </a:lnTo>
                  <a:lnTo>
                    <a:pt x="0" y="24215"/>
                  </a:lnTo>
                  <a:lnTo>
                    <a:pt x="0" y="27319"/>
                  </a:lnTo>
                  <a:lnTo>
                    <a:pt x="3104" y="27319"/>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45" name="Freeform: Shape 40">
              <a:extLst>
                <a:ext uri="{FF2B5EF4-FFF2-40B4-BE49-F238E27FC236}">
                  <a16:creationId xmlns:a16="http://schemas.microsoft.com/office/drawing/2014/main" id="{801678D9-EDD9-15CA-F8FA-2D8209676D66}"/>
                </a:ext>
              </a:extLst>
            </p:cNvPr>
            <p:cNvSpPr/>
            <p:nvPr/>
          </p:nvSpPr>
          <p:spPr>
            <a:xfrm>
              <a:off x="6939958" y="5274633"/>
              <a:ext cx="15522" cy="12418"/>
            </a:xfrm>
            <a:custGeom>
              <a:avLst/>
              <a:gdLst>
                <a:gd name="connsiteX0" fmla="*/ 16453 w 15522"/>
                <a:gd name="connsiteY0" fmla="*/ 0 h 12417"/>
                <a:gd name="connsiteX1" fmla="*/ 4036 w 15522"/>
                <a:gd name="connsiteY1" fmla="*/ 0 h 12417"/>
                <a:gd name="connsiteX2" fmla="*/ 4036 w 15522"/>
                <a:gd name="connsiteY2" fmla="*/ 4346 h 12417"/>
                <a:gd name="connsiteX3" fmla="*/ 0 w 15522"/>
                <a:gd name="connsiteY3" fmla="*/ 4346 h 12417"/>
                <a:gd name="connsiteX4" fmla="*/ 0 w 15522"/>
                <a:gd name="connsiteY4" fmla="*/ 12728 h 12417"/>
                <a:gd name="connsiteX5" fmla="*/ 16453 w 15522"/>
                <a:gd name="connsiteY5"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22" h="12417">
                  <a:moveTo>
                    <a:pt x="16453" y="0"/>
                  </a:moveTo>
                  <a:lnTo>
                    <a:pt x="4036" y="0"/>
                  </a:lnTo>
                  <a:lnTo>
                    <a:pt x="4036" y="4346"/>
                  </a:lnTo>
                  <a:lnTo>
                    <a:pt x="0" y="4346"/>
                  </a:lnTo>
                  <a:lnTo>
                    <a:pt x="0" y="12728"/>
                  </a:lnTo>
                  <a:lnTo>
                    <a:pt x="16453" y="1272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46" name="Freeform: Shape 41">
              <a:extLst>
                <a:ext uri="{FF2B5EF4-FFF2-40B4-BE49-F238E27FC236}">
                  <a16:creationId xmlns:a16="http://schemas.microsoft.com/office/drawing/2014/main" id="{687C96D6-027F-BAFD-74BE-E9DDD6D600E7}"/>
                </a:ext>
              </a:extLst>
            </p:cNvPr>
            <p:cNvSpPr/>
            <p:nvPr/>
          </p:nvSpPr>
          <p:spPr>
            <a:xfrm>
              <a:off x="6808639" y="5623884"/>
              <a:ext cx="40358" cy="46567"/>
            </a:xfrm>
            <a:custGeom>
              <a:avLst/>
              <a:gdLst>
                <a:gd name="connsiteX0" fmla="*/ 21731 w 40357"/>
                <a:gd name="connsiteY0" fmla="*/ 31666 h 46566"/>
                <a:gd name="connsiteX1" fmla="*/ 29182 w 40357"/>
                <a:gd name="connsiteY1" fmla="*/ 22042 h 46566"/>
                <a:gd name="connsiteX2" fmla="*/ 40668 w 40357"/>
                <a:gd name="connsiteY2" fmla="*/ 12728 h 46566"/>
                <a:gd name="connsiteX3" fmla="*/ 38495 w 40357"/>
                <a:gd name="connsiteY3" fmla="*/ 9313 h 46566"/>
                <a:gd name="connsiteX4" fmla="*/ 38495 w 40357"/>
                <a:gd name="connsiteY4" fmla="*/ 5278 h 46566"/>
                <a:gd name="connsiteX5" fmla="*/ 38495 w 40357"/>
                <a:gd name="connsiteY5" fmla="*/ 4036 h 46566"/>
                <a:gd name="connsiteX6" fmla="*/ 36322 w 40357"/>
                <a:gd name="connsiteY6" fmla="*/ 4036 h 46566"/>
                <a:gd name="connsiteX7" fmla="*/ 35391 w 40357"/>
                <a:gd name="connsiteY7" fmla="*/ 4036 h 46566"/>
                <a:gd name="connsiteX8" fmla="*/ 31045 w 40357"/>
                <a:gd name="connsiteY8" fmla="*/ 0 h 46566"/>
                <a:gd name="connsiteX9" fmla="*/ 23905 w 40357"/>
                <a:gd name="connsiteY9" fmla="*/ 16764 h 46566"/>
                <a:gd name="connsiteX10" fmla="*/ 11487 w 40357"/>
                <a:gd name="connsiteY10" fmla="*/ 29492 h 46566"/>
                <a:gd name="connsiteX11" fmla="*/ 0 w 40357"/>
                <a:gd name="connsiteY11" fmla="*/ 42221 h 46566"/>
                <a:gd name="connsiteX12" fmla="*/ 0 w 40357"/>
                <a:gd name="connsiteY12" fmla="*/ 46567 h 46566"/>
                <a:gd name="connsiteX13" fmla="*/ 13349 w 40357"/>
                <a:gd name="connsiteY13" fmla="*/ 39116 h 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357" h="46566">
                  <a:moveTo>
                    <a:pt x="21731" y="31666"/>
                  </a:moveTo>
                  <a:lnTo>
                    <a:pt x="29182" y="22042"/>
                  </a:lnTo>
                  <a:lnTo>
                    <a:pt x="40668" y="12728"/>
                  </a:lnTo>
                  <a:lnTo>
                    <a:pt x="38495" y="9313"/>
                  </a:lnTo>
                  <a:lnTo>
                    <a:pt x="38495" y="5278"/>
                  </a:lnTo>
                  <a:lnTo>
                    <a:pt x="38495" y="4036"/>
                  </a:lnTo>
                  <a:lnTo>
                    <a:pt x="36322" y="4036"/>
                  </a:lnTo>
                  <a:lnTo>
                    <a:pt x="35391" y="4036"/>
                  </a:lnTo>
                  <a:lnTo>
                    <a:pt x="31045" y="0"/>
                  </a:lnTo>
                  <a:lnTo>
                    <a:pt x="23905" y="16764"/>
                  </a:lnTo>
                  <a:lnTo>
                    <a:pt x="11487" y="29492"/>
                  </a:lnTo>
                  <a:lnTo>
                    <a:pt x="0" y="42221"/>
                  </a:lnTo>
                  <a:lnTo>
                    <a:pt x="0" y="46567"/>
                  </a:lnTo>
                  <a:lnTo>
                    <a:pt x="13349" y="3911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47" name="Freeform: Shape 42">
              <a:extLst>
                <a:ext uri="{FF2B5EF4-FFF2-40B4-BE49-F238E27FC236}">
                  <a16:creationId xmlns:a16="http://schemas.microsoft.com/office/drawing/2014/main" id="{DA82FEC5-08AC-B00E-2FC1-886CC3B7A94D}"/>
                </a:ext>
              </a:extLst>
            </p:cNvPr>
            <p:cNvSpPr/>
            <p:nvPr/>
          </p:nvSpPr>
          <p:spPr>
            <a:xfrm>
              <a:off x="4168919" y="5514917"/>
              <a:ext cx="24836" cy="12418"/>
            </a:xfrm>
            <a:custGeom>
              <a:avLst/>
              <a:gdLst>
                <a:gd name="connsiteX0" fmla="*/ 27009 w 24835"/>
                <a:gd name="connsiteY0" fmla="*/ 4036 h 12417"/>
                <a:gd name="connsiteX1" fmla="*/ 21731 w 24835"/>
                <a:gd name="connsiteY1" fmla="*/ 1863 h 12417"/>
                <a:gd name="connsiteX2" fmla="*/ 14591 w 24835"/>
                <a:gd name="connsiteY2" fmla="*/ 1863 h 12417"/>
                <a:gd name="connsiteX3" fmla="*/ 7140 w 24835"/>
                <a:gd name="connsiteY3" fmla="*/ 0 h 12417"/>
                <a:gd name="connsiteX4" fmla="*/ 0 w 24835"/>
                <a:gd name="connsiteY4" fmla="*/ 0 h 12417"/>
                <a:gd name="connsiteX5" fmla="*/ 0 w 24835"/>
                <a:gd name="connsiteY5" fmla="*/ 12728 h 12417"/>
                <a:gd name="connsiteX6" fmla="*/ 27009 w 24835"/>
                <a:gd name="connsiteY6"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835" h="12417">
                  <a:moveTo>
                    <a:pt x="27009" y="4036"/>
                  </a:moveTo>
                  <a:lnTo>
                    <a:pt x="21731" y="1863"/>
                  </a:lnTo>
                  <a:lnTo>
                    <a:pt x="14591" y="1863"/>
                  </a:lnTo>
                  <a:lnTo>
                    <a:pt x="7140" y="0"/>
                  </a:lnTo>
                  <a:lnTo>
                    <a:pt x="0" y="0"/>
                  </a:lnTo>
                  <a:lnTo>
                    <a:pt x="0" y="12728"/>
                  </a:lnTo>
                  <a:lnTo>
                    <a:pt x="27009" y="1272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48" name="Freeform: Shape 43">
              <a:extLst>
                <a:ext uri="{FF2B5EF4-FFF2-40B4-BE49-F238E27FC236}">
                  <a16:creationId xmlns:a16="http://schemas.microsoft.com/office/drawing/2014/main" id="{08FF0152-8C74-050E-EABF-ECA2C2B62432}"/>
                </a:ext>
              </a:extLst>
            </p:cNvPr>
            <p:cNvSpPr/>
            <p:nvPr/>
          </p:nvSpPr>
          <p:spPr>
            <a:xfrm>
              <a:off x="2808235" y="5420542"/>
              <a:ext cx="27940" cy="15522"/>
            </a:xfrm>
            <a:custGeom>
              <a:avLst/>
              <a:gdLst>
                <a:gd name="connsiteX0" fmla="*/ 16764 w 27940"/>
                <a:gd name="connsiteY0" fmla="*/ 2173 h 15522"/>
                <a:gd name="connsiteX1" fmla="*/ 13660 w 27940"/>
                <a:gd name="connsiteY1" fmla="*/ 2173 h 15522"/>
                <a:gd name="connsiteX2" fmla="*/ 6209 w 27940"/>
                <a:gd name="connsiteY2" fmla="*/ 2173 h 15522"/>
                <a:gd name="connsiteX3" fmla="*/ 0 w 27940"/>
                <a:gd name="connsiteY3" fmla="*/ 0 h 15522"/>
                <a:gd name="connsiteX4" fmla="*/ 0 w 27940"/>
                <a:gd name="connsiteY4" fmla="*/ 17075 h 15522"/>
                <a:gd name="connsiteX5" fmla="*/ 7451 w 27940"/>
                <a:gd name="connsiteY5" fmla="*/ 17075 h 15522"/>
                <a:gd name="connsiteX6" fmla="*/ 13660 w 27940"/>
                <a:gd name="connsiteY6" fmla="*/ 17075 h 15522"/>
                <a:gd name="connsiteX7" fmla="*/ 18937 w 27940"/>
                <a:gd name="connsiteY7" fmla="*/ 14901 h 15522"/>
                <a:gd name="connsiteX8" fmla="*/ 24215 w 27940"/>
                <a:gd name="connsiteY8" fmla="*/ 12728 h 15522"/>
                <a:gd name="connsiteX9" fmla="*/ 28251 w 27940"/>
                <a:gd name="connsiteY9" fmla="*/ 12728 h 15522"/>
                <a:gd name="connsiteX10" fmla="*/ 28251 w 27940"/>
                <a:gd name="connsiteY10" fmla="*/ 5278 h 15522"/>
                <a:gd name="connsiteX11" fmla="*/ 22042 w 27940"/>
                <a:gd name="connsiteY11" fmla="*/ 4346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940" h="15522">
                  <a:moveTo>
                    <a:pt x="16764" y="2173"/>
                  </a:moveTo>
                  <a:lnTo>
                    <a:pt x="13660" y="2173"/>
                  </a:lnTo>
                  <a:lnTo>
                    <a:pt x="6209" y="2173"/>
                  </a:lnTo>
                  <a:lnTo>
                    <a:pt x="0" y="0"/>
                  </a:lnTo>
                  <a:lnTo>
                    <a:pt x="0" y="17075"/>
                  </a:lnTo>
                  <a:lnTo>
                    <a:pt x="7451" y="17075"/>
                  </a:lnTo>
                  <a:lnTo>
                    <a:pt x="13660" y="17075"/>
                  </a:lnTo>
                  <a:lnTo>
                    <a:pt x="18937" y="14901"/>
                  </a:lnTo>
                  <a:lnTo>
                    <a:pt x="24215" y="12728"/>
                  </a:lnTo>
                  <a:lnTo>
                    <a:pt x="28251" y="12728"/>
                  </a:lnTo>
                  <a:lnTo>
                    <a:pt x="28251" y="5278"/>
                  </a:lnTo>
                  <a:lnTo>
                    <a:pt x="22042" y="434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49" name="Freeform: Shape 44">
              <a:extLst>
                <a:ext uri="{FF2B5EF4-FFF2-40B4-BE49-F238E27FC236}">
                  <a16:creationId xmlns:a16="http://schemas.microsoft.com/office/drawing/2014/main" id="{1D1FB923-43E9-0C52-A3A5-1D3E41CE282F}"/>
                </a:ext>
              </a:extLst>
            </p:cNvPr>
            <p:cNvSpPr/>
            <p:nvPr/>
          </p:nvSpPr>
          <p:spPr>
            <a:xfrm>
              <a:off x="4066782" y="5047076"/>
              <a:ext cx="12418" cy="15522"/>
            </a:xfrm>
            <a:custGeom>
              <a:avLst/>
              <a:gdLst>
                <a:gd name="connsiteX0" fmla="*/ 6209 w 12417"/>
                <a:gd name="connsiteY0" fmla="*/ 17075 h 15522"/>
                <a:gd name="connsiteX1" fmla="*/ 7140 w 12417"/>
                <a:gd name="connsiteY1" fmla="*/ 11487 h 15522"/>
                <a:gd name="connsiteX2" fmla="*/ 7140 w 12417"/>
                <a:gd name="connsiteY2" fmla="*/ 9624 h 15522"/>
                <a:gd name="connsiteX3" fmla="*/ 9313 w 12417"/>
                <a:gd name="connsiteY3" fmla="*/ 6209 h 15522"/>
                <a:gd name="connsiteX4" fmla="*/ 11487 w 12417"/>
                <a:gd name="connsiteY4" fmla="*/ 4346 h 15522"/>
                <a:gd name="connsiteX5" fmla="*/ 12418 w 12417"/>
                <a:gd name="connsiteY5" fmla="*/ 0 h 15522"/>
                <a:gd name="connsiteX6" fmla="*/ 9313 w 12417"/>
                <a:gd name="connsiteY6" fmla="*/ 0 h 15522"/>
                <a:gd name="connsiteX7" fmla="*/ 7140 w 12417"/>
                <a:gd name="connsiteY7" fmla="*/ 4346 h 15522"/>
                <a:gd name="connsiteX8" fmla="*/ 4036 w 12417"/>
                <a:gd name="connsiteY8" fmla="*/ 7451 h 15522"/>
                <a:gd name="connsiteX9" fmla="*/ 2173 w 12417"/>
                <a:gd name="connsiteY9" fmla="*/ 9624 h 15522"/>
                <a:gd name="connsiteX10" fmla="*/ 0 w 12417"/>
                <a:gd name="connsiteY10" fmla="*/ 11487 h 15522"/>
                <a:gd name="connsiteX11" fmla="*/ 0 w 12417"/>
                <a:gd name="connsiteY11" fmla="*/ 13660 h 15522"/>
                <a:gd name="connsiteX12" fmla="*/ 2173 w 12417"/>
                <a:gd name="connsiteY12" fmla="*/ 1490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5522">
                  <a:moveTo>
                    <a:pt x="6209" y="17075"/>
                  </a:moveTo>
                  <a:lnTo>
                    <a:pt x="7140" y="11487"/>
                  </a:lnTo>
                  <a:lnTo>
                    <a:pt x="7140" y="9624"/>
                  </a:lnTo>
                  <a:lnTo>
                    <a:pt x="9313" y="6209"/>
                  </a:lnTo>
                  <a:lnTo>
                    <a:pt x="11487" y="4346"/>
                  </a:lnTo>
                  <a:lnTo>
                    <a:pt x="12418" y="0"/>
                  </a:lnTo>
                  <a:lnTo>
                    <a:pt x="9313" y="0"/>
                  </a:lnTo>
                  <a:lnTo>
                    <a:pt x="7140" y="4346"/>
                  </a:lnTo>
                  <a:lnTo>
                    <a:pt x="4036" y="7451"/>
                  </a:lnTo>
                  <a:lnTo>
                    <a:pt x="2173" y="9624"/>
                  </a:lnTo>
                  <a:lnTo>
                    <a:pt x="0" y="11487"/>
                  </a:lnTo>
                  <a:lnTo>
                    <a:pt x="0" y="13660"/>
                  </a:lnTo>
                  <a:lnTo>
                    <a:pt x="2173" y="1490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50" name="Freeform: Shape 45">
              <a:extLst>
                <a:ext uri="{FF2B5EF4-FFF2-40B4-BE49-F238E27FC236}">
                  <a16:creationId xmlns:a16="http://schemas.microsoft.com/office/drawing/2014/main" id="{03642C3B-1341-6734-7678-093528BEA8F3}"/>
                </a:ext>
              </a:extLst>
            </p:cNvPr>
            <p:cNvSpPr/>
            <p:nvPr/>
          </p:nvSpPr>
          <p:spPr>
            <a:xfrm>
              <a:off x="4243736" y="5014168"/>
              <a:ext cx="18627" cy="37253"/>
            </a:xfrm>
            <a:custGeom>
              <a:avLst/>
              <a:gdLst>
                <a:gd name="connsiteX0" fmla="*/ 3104 w 18626"/>
                <a:gd name="connsiteY0" fmla="*/ 31976 h 37253"/>
                <a:gd name="connsiteX1" fmla="*/ 3104 w 18626"/>
                <a:gd name="connsiteY1" fmla="*/ 32907 h 37253"/>
                <a:gd name="connsiteX2" fmla="*/ 3104 w 18626"/>
                <a:gd name="connsiteY2" fmla="*/ 35080 h 37253"/>
                <a:gd name="connsiteX3" fmla="*/ 5278 w 18626"/>
                <a:gd name="connsiteY3" fmla="*/ 37253 h 37253"/>
                <a:gd name="connsiteX4" fmla="*/ 12728 w 18626"/>
                <a:gd name="connsiteY4" fmla="*/ 37253 h 37253"/>
                <a:gd name="connsiteX5" fmla="*/ 14591 w 18626"/>
                <a:gd name="connsiteY5" fmla="*/ 37253 h 37253"/>
                <a:gd name="connsiteX6" fmla="*/ 14591 w 18626"/>
                <a:gd name="connsiteY6" fmla="*/ 35080 h 37253"/>
                <a:gd name="connsiteX7" fmla="*/ 15833 w 18626"/>
                <a:gd name="connsiteY7" fmla="*/ 35080 h 37253"/>
                <a:gd name="connsiteX8" fmla="*/ 17695 w 18626"/>
                <a:gd name="connsiteY8" fmla="*/ 35080 h 37253"/>
                <a:gd name="connsiteX9" fmla="*/ 19869 w 18626"/>
                <a:gd name="connsiteY9" fmla="*/ 32907 h 37253"/>
                <a:gd name="connsiteX10" fmla="*/ 17695 w 18626"/>
                <a:gd name="connsiteY10" fmla="*/ 22352 h 37253"/>
                <a:gd name="connsiteX11" fmla="*/ 15833 w 18626"/>
                <a:gd name="connsiteY11" fmla="*/ 9624 h 37253"/>
                <a:gd name="connsiteX12" fmla="*/ 12728 w 18626"/>
                <a:gd name="connsiteY12" fmla="*/ 0 h 37253"/>
                <a:gd name="connsiteX13" fmla="*/ 0 w 18626"/>
                <a:gd name="connsiteY13" fmla="*/ 29803 h 37253"/>
                <a:gd name="connsiteX14" fmla="*/ 1242 w 18626"/>
                <a:gd name="connsiteY14" fmla="*/ 31976 h 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6" h="37253">
                  <a:moveTo>
                    <a:pt x="3104" y="31976"/>
                  </a:moveTo>
                  <a:lnTo>
                    <a:pt x="3104" y="32907"/>
                  </a:lnTo>
                  <a:lnTo>
                    <a:pt x="3104" y="35080"/>
                  </a:lnTo>
                  <a:lnTo>
                    <a:pt x="5278" y="37253"/>
                  </a:lnTo>
                  <a:lnTo>
                    <a:pt x="12728" y="37253"/>
                  </a:lnTo>
                  <a:lnTo>
                    <a:pt x="14591" y="37253"/>
                  </a:lnTo>
                  <a:lnTo>
                    <a:pt x="14591" y="35080"/>
                  </a:lnTo>
                  <a:lnTo>
                    <a:pt x="15833" y="35080"/>
                  </a:lnTo>
                  <a:lnTo>
                    <a:pt x="17695" y="35080"/>
                  </a:lnTo>
                  <a:lnTo>
                    <a:pt x="19869" y="32907"/>
                  </a:lnTo>
                  <a:lnTo>
                    <a:pt x="17695" y="22352"/>
                  </a:lnTo>
                  <a:lnTo>
                    <a:pt x="15833" y="9624"/>
                  </a:lnTo>
                  <a:lnTo>
                    <a:pt x="12728" y="0"/>
                  </a:lnTo>
                  <a:lnTo>
                    <a:pt x="0" y="29803"/>
                  </a:lnTo>
                  <a:lnTo>
                    <a:pt x="1242" y="3197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51" name="Freeform: Shape 46">
              <a:extLst>
                <a:ext uri="{FF2B5EF4-FFF2-40B4-BE49-F238E27FC236}">
                  <a16:creationId xmlns:a16="http://schemas.microsoft.com/office/drawing/2014/main" id="{25AD5198-C5DB-6E89-AFB3-3F0592E39BA2}"/>
                </a:ext>
              </a:extLst>
            </p:cNvPr>
            <p:cNvSpPr/>
            <p:nvPr/>
          </p:nvSpPr>
          <p:spPr>
            <a:xfrm>
              <a:off x="6688807" y="5690630"/>
              <a:ext cx="149014" cy="161432"/>
            </a:xfrm>
            <a:custGeom>
              <a:avLst/>
              <a:gdLst>
                <a:gd name="connsiteX0" fmla="*/ 11486 w 149013"/>
                <a:gd name="connsiteY0" fmla="*/ 128835 h 161431"/>
                <a:gd name="connsiteX1" fmla="*/ 23904 w 149013"/>
                <a:gd name="connsiteY1" fmla="*/ 145910 h 161431"/>
                <a:gd name="connsiteX2" fmla="*/ 36322 w 149013"/>
                <a:gd name="connsiteY2" fmla="*/ 151187 h 161431"/>
                <a:gd name="connsiteX3" fmla="*/ 49051 w 149013"/>
                <a:gd name="connsiteY3" fmla="*/ 153360 h 161431"/>
                <a:gd name="connsiteX4" fmla="*/ 62400 w 149013"/>
                <a:gd name="connsiteY4" fmla="*/ 153360 h 161431"/>
                <a:gd name="connsiteX5" fmla="*/ 72955 w 149013"/>
                <a:gd name="connsiteY5" fmla="*/ 155533 h 161431"/>
                <a:gd name="connsiteX6" fmla="*/ 84441 w 149013"/>
                <a:gd name="connsiteY6" fmla="*/ 161742 h 161431"/>
                <a:gd name="connsiteX7" fmla="*/ 90650 w 149013"/>
                <a:gd name="connsiteY7" fmla="*/ 161742 h 161431"/>
                <a:gd name="connsiteX8" fmla="*/ 96859 w 149013"/>
                <a:gd name="connsiteY8" fmla="*/ 160811 h 161431"/>
                <a:gd name="connsiteX9" fmla="*/ 102137 w 149013"/>
                <a:gd name="connsiteY9" fmla="*/ 160811 h 161431"/>
                <a:gd name="connsiteX10" fmla="*/ 107104 w 149013"/>
                <a:gd name="connsiteY10" fmla="*/ 156465 h 161431"/>
                <a:gd name="connsiteX11" fmla="*/ 116728 w 149013"/>
                <a:gd name="connsiteY11" fmla="*/ 138459 h 161431"/>
                <a:gd name="connsiteX12" fmla="*/ 121695 w 149013"/>
                <a:gd name="connsiteY12" fmla="*/ 118280 h 161431"/>
                <a:gd name="connsiteX13" fmla="*/ 131319 w 149013"/>
                <a:gd name="connsiteY13" fmla="*/ 101516 h 161431"/>
                <a:gd name="connsiteX14" fmla="*/ 133181 w 149013"/>
                <a:gd name="connsiteY14" fmla="*/ 97170 h 161431"/>
                <a:gd name="connsiteX15" fmla="*/ 134423 w 149013"/>
                <a:gd name="connsiteY15" fmla="*/ 96238 h 161431"/>
                <a:gd name="connsiteX16" fmla="*/ 136286 w 149013"/>
                <a:gd name="connsiteY16" fmla="*/ 94065 h 161431"/>
                <a:gd name="connsiteX17" fmla="*/ 138459 w 149013"/>
                <a:gd name="connsiteY17" fmla="*/ 94065 h 161431"/>
                <a:gd name="connsiteX18" fmla="*/ 141563 w 149013"/>
                <a:gd name="connsiteY18" fmla="*/ 94065 h 161431"/>
                <a:gd name="connsiteX19" fmla="*/ 147772 w 149013"/>
                <a:gd name="connsiteY19" fmla="*/ 91892 h 161431"/>
                <a:gd name="connsiteX20" fmla="*/ 140632 w 149013"/>
                <a:gd name="connsiteY20" fmla="*/ 76991 h 161431"/>
                <a:gd name="connsiteX21" fmla="*/ 133181 w 149013"/>
                <a:gd name="connsiteY21" fmla="*/ 64262 h 161431"/>
                <a:gd name="connsiteX22" fmla="*/ 126972 w 149013"/>
                <a:gd name="connsiteY22" fmla="*/ 47498 h 161431"/>
                <a:gd name="connsiteX23" fmla="*/ 134423 w 149013"/>
                <a:gd name="connsiteY23" fmla="*/ 44394 h 161431"/>
                <a:gd name="connsiteX24" fmla="*/ 140632 w 149013"/>
                <a:gd name="connsiteY24" fmla="*/ 40047 h 161431"/>
                <a:gd name="connsiteX25" fmla="*/ 145910 w 149013"/>
                <a:gd name="connsiteY25" fmla="*/ 34770 h 161431"/>
                <a:gd name="connsiteX26" fmla="*/ 150877 w 149013"/>
                <a:gd name="connsiteY26" fmla="*/ 31666 h 161431"/>
                <a:gd name="connsiteX27" fmla="*/ 145910 w 149013"/>
                <a:gd name="connsiteY27" fmla="*/ 22042 h 161431"/>
                <a:gd name="connsiteX28" fmla="*/ 134423 w 149013"/>
                <a:gd name="connsiteY28" fmla="*/ 10555 h 161431"/>
                <a:gd name="connsiteX29" fmla="*/ 121695 w 149013"/>
                <a:gd name="connsiteY29" fmla="*/ 3104 h 161431"/>
                <a:gd name="connsiteX30" fmla="*/ 111450 w 149013"/>
                <a:gd name="connsiteY30" fmla="*/ 0 h 161431"/>
                <a:gd name="connsiteX31" fmla="*/ 105241 w 149013"/>
                <a:gd name="connsiteY31" fmla="*/ 9313 h 161431"/>
                <a:gd name="connsiteX32" fmla="*/ 99963 w 149013"/>
                <a:gd name="connsiteY32" fmla="*/ 17695 h 161431"/>
                <a:gd name="connsiteX33" fmla="*/ 94686 w 149013"/>
                <a:gd name="connsiteY33" fmla="*/ 27319 h 161431"/>
                <a:gd name="connsiteX34" fmla="*/ 90650 w 149013"/>
                <a:gd name="connsiteY34" fmla="*/ 40047 h 161431"/>
                <a:gd name="connsiteX35" fmla="*/ 84441 w 149013"/>
                <a:gd name="connsiteY35" fmla="*/ 40047 h 161431"/>
                <a:gd name="connsiteX36" fmla="*/ 78232 w 149013"/>
                <a:gd name="connsiteY36" fmla="*/ 40047 h 161431"/>
                <a:gd name="connsiteX37" fmla="*/ 74817 w 149013"/>
                <a:gd name="connsiteY37" fmla="*/ 40047 h 161431"/>
                <a:gd name="connsiteX38" fmla="*/ 72955 w 149013"/>
                <a:gd name="connsiteY38" fmla="*/ 42221 h 161431"/>
                <a:gd name="connsiteX39" fmla="*/ 72955 w 149013"/>
                <a:gd name="connsiteY39" fmla="*/ 44394 h 161431"/>
                <a:gd name="connsiteX40" fmla="*/ 72955 w 149013"/>
                <a:gd name="connsiteY40" fmla="*/ 46256 h 161431"/>
                <a:gd name="connsiteX41" fmla="*/ 70782 w 149013"/>
                <a:gd name="connsiteY41" fmla="*/ 47498 h 161431"/>
                <a:gd name="connsiteX42" fmla="*/ 70782 w 149013"/>
                <a:gd name="connsiteY42" fmla="*/ 49671 h 161431"/>
                <a:gd name="connsiteX43" fmla="*/ 67677 w 149013"/>
                <a:gd name="connsiteY43" fmla="*/ 53707 h 161431"/>
                <a:gd name="connsiteX44" fmla="*/ 63641 w 149013"/>
                <a:gd name="connsiteY44" fmla="*/ 57122 h 161431"/>
                <a:gd name="connsiteX45" fmla="*/ 40668 w 149013"/>
                <a:gd name="connsiteY45" fmla="*/ 60226 h 161431"/>
                <a:gd name="connsiteX46" fmla="*/ 31355 w 149013"/>
                <a:gd name="connsiteY46" fmla="*/ 75128 h 161431"/>
                <a:gd name="connsiteX47" fmla="*/ 23904 w 149013"/>
                <a:gd name="connsiteY47" fmla="*/ 79164 h 161431"/>
                <a:gd name="connsiteX48" fmla="*/ 16764 w 149013"/>
                <a:gd name="connsiteY48" fmla="*/ 76991 h 161431"/>
                <a:gd name="connsiteX49" fmla="*/ 9313 w 149013"/>
                <a:gd name="connsiteY49" fmla="*/ 76991 h 161431"/>
                <a:gd name="connsiteX50" fmla="*/ 0 w 149013"/>
                <a:gd name="connsiteY50" fmla="*/ 81337 h 161431"/>
                <a:gd name="connsiteX51" fmla="*/ 2173 w 149013"/>
                <a:gd name="connsiteY51" fmla="*/ 106793 h 16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9013" h="161431">
                  <a:moveTo>
                    <a:pt x="11486" y="128835"/>
                  </a:moveTo>
                  <a:lnTo>
                    <a:pt x="23904" y="145910"/>
                  </a:lnTo>
                  <a:lnTo>
                    <a:pt x="36322" y="151187"/>
                  </a:lnTo>
                  <a:lnTo>
                    <a:pt x="49051" y="153360"/>
                  </a:lnTo>
                  <a:lnTo>
                    <a:pt x="62400" y="153360"/>
                  </a:lnTo>
                  <a:lnTo>
                    <a:pt x="72955" y="155533"/>
                  </a:lnTo>
                  <a:lnTo>
                    <a:pt x="84441" y="161742"/>
                  </a:lnTo>
                  <a:lnTo>
                    <a:pt x="90650" y="161742"/>
                  </a:lnTo>
                  <a:lnTo>
                    <a:pt x="96859" y="160811"/>
                  </a:lnTo>
                  <a:lnTo>
                    <a:pt x="102137" y="160811"/>
                  </a:lnTo>
                  <a:lnTo>
                    <a:pt x="107104" y="156465"/>
                  </a:lnTo>
                  <a:lnTo>
                    <a:pt x="116728" y="138459"/>
                  </a:lnTo>
                  <a:lnTo>
                    <a:pt x="121695" y="118280"/>
                  </a:lnTo>
                  <a:lnTo>
                    <a:pt x="131319" y="101516"/>
                  </a:lnTo>
                  <a:lnTo>
                    <a:pt x="133181" y="97170"/>
                  </a:lnTo>
                  <a:lnTo>
                    <a:pt x="134423" y="96238"/>
                  </a:lnTo>
                  <a:lnTo>
                    <a:pt x="136286" y="94065"/>
                  </a:lnTo>
                  <a:lnTo>
                    <a:pt x="138459" y="94065"/>
                  </a:lnTo>
                  <a:lnTo>
                    <a:pt x="141563" y="94065"/>
                  </a:lnTo>
                  <a:lnTo>
                    <a:pt x="147772" y="91892"/>
                  </a:lnTo>
                  <a:lnTo>
                    <a:pt x="140632" y="76991"/>
                  </a:lnTo>
                  <a:lnTo>
                    <a:pt x="133181" y="64262"/>
                  </a:lnTo>
                  <a:lnTo>
                    <a:pt x="126972" y="47498"/>
                  </a:lnTo>
                  <a:lnTo>
                    <a:pt x="134423" y="44394"/>
                  </a:lnTo>
                  <a:lnTo>
                    <a:pt x="140632" y="40047"/>
                  </a:lnTo>
                  <a:lnTo>
                    <a:pt x="145910" y="34770"/>
                  </a:lnTo>
                  <a:lnTo>
                    <a:pt x="150877" y="31666"/>
                  </a:lnTo>
                  <a:lnTo>
                    <a:pt x="145910" y="22042"/>
                  </a:lnTo>
                  <a:lnTo>
                    <a:pt x="134423" y="10555"/>
                  </a:lnTo>
                  <a:lnTo>
                    <a:pt x="121695" y="3104"/>
                  </a:lnTo>
                  <a:lnTo>
                    <a:pt x="111450" y="0"/>
                  </a:lnTo>
                  <a:lnTo>
                    <a:pt x="105241" y="9313"/>
                  </a:lnTo>
                  <a:lnTo>
                    <a:pt x="99963" y="17695"/>
                  </a:lnTo>
                  <a:lnTo>
                    <a:pt x="94686" y="27319"/>
                  </a:lnTo>
                  <a:lnTo>
                    <a:pt x="90650" y="40047"/>
                  </a:lnTo>
                  <a:lnTo>
                    <a:pt x="84441" y="40047"/>
                  </a:lnTo>
                  <a:lnTo>
                    <a:pt x="78232" y="40047"/>
                  </a:lnTo>
                  <a:lnTo>
                    <a:pt x="74817" y="40047"/>
                  </a:lnTo>
                  <a:lnTo>
                    <a:pt x="72955" y="42221"/>
                  </a:lnTo>
                  <a:lnTo>
                    <a:pt x="72955" y="44394"/>
                  </a:lnTo>
                  <a:lnTo>
                    <a:pt x="72955" y="46256"/>
                  </a:lnTo>
                  <a:lnTo>
                    <a:pt x="70782" y="47498"/>
                  </a:lnTo>
                  <a:lnTo>
                    <a:pt x="70782" y="49671"/>
                  </a:lnTo>
                  <a:lnTo>
                    <a:pt x="67677" y="53707"/>
                  </a:lnTo>
                  <a:lnTo>
                    <a:pt x="63641" y="57122"/>
                  </a:lnTo>
                  <a:lnTo>
                    <a:pt x="40668" y="60226"/>
                  </a:lnTo>
                  <a:lnTo>
                    <a:pt x="31355" y="75128"/>
                  </a:lnTo>
                  <a:lnTo>
                    <a:pt x="23904" y="79164"/>
                  </a:lnTo>
                  <a:lnTo>
                    <a:pt x="16764" y="76991"/>
                  </a:lnTo>
                  <a:lnTo>
                    <a:pt x="9313" y="76991"/>
                  </a:lnTo>
                  <a:lnTo>
                    <a:pt x="0" y="81337"/>
                  </a:lnTo>
                  <a:lnTo>
                    <a:pt x="2173" y="10679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52" name="Freeform: Shape 47">
              <a:extLst>
                <a:ext uri="{FF2B5EF4-FFF2-40B4-BE49-F238E27FC236}">
                  <a16:creationId xmlns:a16="http://schemas.microsoft.com/office/drawing/2014/main" id="{74CA079B-8A83-C249-AB93-218AD4D16B2C}"/>
                </a:ext>
              </a:extLst>
            </p:cNvPr>
            <p:cNvSpPr/>
            <p:nvPr/>
          </p:nvSpPr>
          <p:spPr>
            <a:xfrm>
              <a:off x="6961689" y="5762343"/>
              <a:ext cx="15522" cy="46567"/>
            </a:xfrm>
            <a:custGeom>
              <a:avLst/>
              <a:gdLst>
                <a:gd name="connsiteX0" fmla="*/ 7140 w 15522"/>
                <a:gd name="connsiteY0" fmla="*/ 46567 h 46566"/>
                <a:gd name="connsiteX1" fmla="*/ 11486 w 15522"/>
                <a:gd name="connsiteY1" fmla="*/ 42531 h 46566"/>
                <a:gd name="connsiteX2" fmla="*/ 12418 w 15522"/>
                <a:gd name="connsiteY2" fmla="*/ 40358 h 46566"/>
                <a:gd name="connsiteX3" fmla="*/ 12418 w 15522"/>
                <a:gd name="connsiteY3" fmla="*/ 39116 h 46566"/>
                <a:gd name="connsiteX4" fmla="*/ 12418 w 15522"/>
                <a:gd name="connsiteY4" fmla="*/ 37253 h 46566"/>
                <a:gd name="connsiteX5" fmla="*/ 12418 w 15522"/>
                <a:gd name="connsiteY5" fmla="*/ 35080 h 46566"/>
                <a:gd name="connsiteX6" fmla="*/ 12418 w 15522"/>
                <a:gd name="connsiteY6" fmla="*/ 32907 h 46566"/>
                <a:gd name="connsiteX7" fmla="*/ 14591 w 15522"/>
                <a:gd name="connsiteY7" fmla="*/ 31976 h 46566"/>
                <a:gd name="connsiteX8" fmla="*/ 17695 w 15522"/>
                <a:gd name="connsiteY8" fmla="*/ 29803 h 46566"/>
                <a:gd name="connsiteX9" fmla="*/ 17695 w 15522"/>
                <a:gd name="connsiteY9" fmla="*/ 20179 h 46566"/>
                <a:gd name="connsiteX10" fmla="*/ 17695 w 15522"/>
                <a:gd name="connsiteY10" fmla="*/ 12728 h 46566"/>
                <a:gd name="connsiteX11" fmla="*/ 16764 w 15522"/>
                <a:gd name="connsiteY11" fmla="*/ 9624 h 46566"/>
                <a:gd name="connsiteX12" fmla="*/ 12418 w 15522"/>
                <a:gd name="connsiteY12" fmla="*/ 5278 h 46566"/>
                <a:gd name="connsiteX13" fmla="*/ 9313 w 15522"/>
                <a:gd name="connsiteY13" fmla="*/ 3415 h 46566"/>
                <a:gd name="connsiteX14" fmla="*/ 2173 w 15522"/>
                <a:gd name="connsiteY14" fmla="*/ 0 h 46566"/>
                <a:gd name="connsiteX15" fmla="*/ 0 w 15522"/>
                <a:gd name="connsiteY15" fmla="*/ 12728 h 46566"/>
                <a:gd name="connsiteX16" fmla="*/ 0 w 15522"/>
                <a:gd name="connsiteY16" fmla="*/ 25457 h 46566"/>
                <a:gd name="connsiteX17" fmla="*/ 7140 w 15522"/>
                <a:gd name="connsiteY17" fmla="*/ 37253 h 4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522" h="46566">
                  <a:moveTo>
                    <a:pt x="7140" y="46567"/>
                  </a:moveTo>
                  <a:lnTo>
                    <a:pt x="11486" y="42531"/>
                  </a:lnTo>
                  <a:lnTo>
                    <a:pt x="12418" y="40358"/>
                  </a:lnTo>
                  <a:lnTo>
                    <a:pt x="12418" y="39116"/>
                  </a:lnTo>
                  <a:lnTo>
                    <a:pt x="12418" y="37253"/>
                  </a:lnTo>
                  <a:lnTo>
                    <a:pt x="12418" y="35080"/>
                  </a:lnTo>
                  <a:lnTo>
                    <a:pt x="12418" y="32907"/>
                  </a:lnTo>
                  <a:lnTo>
                    <a:pt x="14591" y="31976"/>
                  </a:lnTo>
                  <a:lnTo>
                    <a:pt x="17695" y="29803"/>
                  </a:lnTo>
                  <a:lnTo>
                    <a:pt x="17695" y="20179"/>
                  </a:lnTo>
                  <a:lnTo>
                    <a:pt x="17695" y="12728"/>
                  </a:lnTo>
                  <a:lnTo>
                    <a:pt x="16764" y="9624"/>
                  </a:lnTo>
                  <a:lnTo>
                    <a:pt x="12418" y="5278"/>
                  </a:lnTo>
                  <a:lnTo>
                    <a:pt x="9313" y="3415"/>
                  </a:lnTo>
                  <a:lnTo>
                    <a:pt x="2173" y="0"/>
                  </a:lnTo>
                  <a:lnTo>
                    <a:pt x="0" y="12728"/>
                  </a:lnTo>
                  <a:lnTo>
                    <a:pt x="0" y="25457"/>
                  </a:lnTo>
                  <a:lnTo>
                    <a:pt x="7140" y="3725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53" name="Freeform: Shape 48">
              <a:extLst>
                <a:ext uri="{FF2B5EF4-FFF2-40B4-BE49-F238E27FC236}">
                  <a16:creationId xmlns:a16="http://schemas.microsoft.com/office/drawing/2014/main" id="{DD1BCDAC-A2C8-687D-409A-8CA9E763645B}"/>
                </a:ext>
              </a:extLst>
            </p:cNvPr>
            <p:cNvSpPr/>
            <p:nvPr/>
          </p:nvSpPr>
          <p:spPr>
            <a:xfrm>
              <a:off x="7269030" y="5852372"/>
              <a:ext cx="58985" cy="31045"/>
            </a:xfrm>
            <a:custGeom>
              <a:avLst/>
              <a:gdLst>
                <a:gd name="connsiteX0" fmla="*/ 12418 w 58984"/>
                <a:gd name="connsiteY0" fmla="*/ 28561 h 31044"/>
                <a:gd name="connsiteX1" fmla="*/ 17695 w 58984"/>
                <a:gd name="connsiteY1" fmla="*/ 29492 h 31044"/>
                <a:gd name="connsiteX2" fmla="*/ 23904 w 58984"/>
                <a:gd name="connsiteY2" fmla="*/ 31666 h 31044"/>
                <a:gd name="connsiteX3" fmla="*/ 60537 w 58984"/>
                <a:gd name="connsiteY3" fmla="*/ 21110 h 31044"/>
                <a:gd name="connsiteX4" fmla="*/ 60537 w 58984"/>
                <a:gd name="connsiteY4" fmla="*/ 931 h 31044"/>
                <a:gd name="connsiteX5" fmla="*/ 59605 w 58984"/>
                <a:gd name="connsiteY5" fmla="*/ 0 h 31044"/>
                <a:gd name="connsiteX6" fmla="*/ 50913 w 58984"/>
                <a:gd name="connsiteY6" fmla="*/ 0 h 31044"/>
                <a:gd name="connsiteX7" fmla="*/ 38495 w 58984"/>
                <a:gd name="connsiteY7" fmla="*/ 9624 h 31044"/>
                <a:gd name="connsiteX8" fmla="*/ 21731 w 58984"/>
                <a:gd name="connsiteY8" fmla="*/ 14901 h 31044"/>
                <a:gd name="connsiteX9" fmla="*/ 0 w 58984"/>
                <a:gd name="connsiteY9" fmla="*/ 17075 h 31044"/>
                <a:gd name="connsiteX10" fmla="*/ 0 w 58984"/>
                <a:gd name="connsiteY10" fmla="*/ 24215 h 31044"/>
                <a:gd name="connsiteX11" fmla="*/ 5277 w 58984"/>
                <a:gd name="connsiteY11" fmla="*/ 26388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984" h="31044">
                  <a:moveTo>
                    <a:pt x="12418" y="28561"/>
                  </a:moveTo>
                  <a:lnTo>
                    <a:pt x="17695" y="29492"/>
                  </a:lnTo>
                  <a:lnTo>
                    <a:pt x="23904" y="31666"/>
                  </a:lnTo>
                  <a:lnTo>
                    <a:pt x="60537" y="21110"/>
                  </a:lnTo>
                  <a:lnTo>
                    <a:pt x="60537" y="931"/>
                  </a:lnTo>
                  <a:lnTo>
                    <a:pt x="59605" y="0"/>
                  </a:lnTo>
                  <a:lnTo>
                    <a:pt x="50913" y="0"/>
                  </a:lnTo>
                  <a:lnTo>
                    <a:pt x="38495" y="9624"/>
                  </a:lnTo>
                  <a:lnTo>
                    <a:pt x="21731" y="14901"/>
                  </a:lnTo>
                  <a:lnTo>
                    <a:pt x="0" y="17075"/>
                  </a:lnTo>
                  <a:lnTo>
                    <a:pt x="0" y="24215"/>
                  </a:lnTo>
                  <a:lnTo>
                    <a:pt x="5277" y="2638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54" name="Freeform: Shape 49">
              <a:extLst>
                <a:ext uri="{FF2B5EF4-FFF2-40B4-BE49-F238E27FC236}">
                  <a16:creationId xmlns:a16="http://schemas.microsoft.com/office/drawing/2014/main" id="{EDDB2A60-2436-8FD5-02C4-89BA6575E04D}"/>
                </a:ext>
              </a:extLst>
            </p:cNvPr>
            <p:cNvSpPr/>
            <p:nvPr/>
          </p:nvSpPr>
          <p:spPr>
            <a:xfrm>
              <a:off x="7008566" y="5801459"/>
              <a:ext cx="291819" cy="152118"/>
            </a:xfrm>
            <a:custGeom>
              <a:avLst/>
              <a:gdLst>
                <a:gd name="connsiteX0" fmla="*/ 207378 w 291819"/>
                <a:gd name="connsiteY0" fmla="*/ 60537 h 152118"/>
                <a:gd name="connsiteX1" fmla="*/ 192787 w 291819"/>
                <a:gd name="connsiteY1" fmla="*/ 49982 h 152118"/>
                <a:gd name="connsiteX2" fmla="*/ 175091 w 291819"/>
                <a:gd name="connsiteY2" fmla="*/ 38185 h 152118"/>
                <a:gd name="connsiteX3" fmla="*/ 153050 w 291819"/>
                <a:gd name="connsiteY3" fmla="*/ 30734 h 152118"/>
                <a:gd name="connsiteX4" fmla="*/ 135354 w 291819"/>
                <a:gd name="connsiteY4" fmla="*/ 23283 h 152118"/>
                <a:gd name="connsiteX5" fmla="*/ 120763 w 291819"/>
                <a:gd name="connsiteY5" fmla="*/ 14901 h 152118"/>
                <a:gd name="connsiteX6" fmla="*/ 102137 w 291819"/>
                <a:gd name="connsiteY6" fmla="*/ 16143 h 152118"/>
                <a:gd name="connsiteX7" fmla="*/ 89719 w 291819"/>
                <a:gd name="connsiteY7" fmla="*/ 20179 h 152118"/>
                <a:gd name="connsiteX8" fmla="*/ 80095 w 291819"/>
                <a:gd name="connsiteY8" fmla="*/ 25456 h 152118"/>
                <a:gd name="connsiteX9" fmla="*/ 70782 w 291819"/>
                <a:gd name="connsiteY9" fmla="*/ 35080 h 152118"/>
                <a:gd name="connsiteX10" fmla="*/ 70782 w 291819"/>
                <a:gd name="connsiteY10" fmla="*/ 38185 h 152118"/>
                <a:gd name="connsiteX11" fmla="*/ 67677 w 291819"/>
                <a:gd name="connsiteY11" fmla="*/ 38185 h 152118"/>
                <a:gd name="connsiteX12" fmla="*/ 67677 w 291819"/>
                <a:gd name="connsiteY12" fmla="*/ 35080 h 152118"/>
                <a:gd name="connsiteX13" fmla="*/ 60537 w 291819"/>
                <a:gd name="connsiteY13" fmla="*/ 25456 h 152118"/>
                <a:gd name="connsiteX14" fmla="*/ 55259 w 291819"/>
                <a:gd name="connsiteY14" fmla="*/ 14901 h 152118"/>
                <a:gd name="connsiteX15" fmla="*/ 50913 w 291819"/>
                <a:gd name="connsiteY15" fmla="*/ 1242 h 152118"/>
                <a:gd name="connsiteX16" fmla="*/ 36322 w 291819"/>
                <a:gd name="connsiteY16" fmla="*/ 0 h 152118"/>
                <a:gd name="connsiteX17" fmla="*/ 26078 w 291819"/>
                <a:gd name="connsiteY17" fmla="*/ 0 h 152118"/>
                <a:gd name="connsiteX18" fmla="*/ 14591 w 291819"/>
                <a:gd name="connsiteY18" fmla="*/ 0 h 152118"/>
                <a:gd name="connsiteX19" fmla="*/ 0 w 291819"/>
                <a:gd name="connsiteY19" fmla="*/ 1242 h 152118"/>
                <a:gd name="connsiteX20" fmla="*/ 0 w 291819"/>
                <a:gd name="connsiteY20" fmla="*/ 10866 h 152118"/>
                <a:gd name="connsiteX21" fmla="*/ 9313 w 291819"/>
                <a:gd name="connsiteY21" fmla="*/ 14901 h 152118"/>
                <a:gd name="connsiteX22" fmla="*/ 20800 w 291819"/>
                <a:gd name="connsiteY22" fmla="*/ 20179 h 152118"/>
                <a:gd name="connsiteX23" fmla="*/ 31355 w 291819"/>
                <a:gd name="connsiteY23" fmla="*/ 22352 h 152118"/>
                <a:gd name="connsiteX24" fmla="*/ 29182 w 291819"/>
                <a:gd name="connsiteY24" fmla="*/ 25456 h 152118"/>
                <a:gd name="connsiteX25" fmla="*/ 28250 w 291819"/>
                <a:gd name="connsiteY25" fmla="*/ 27630 h 152118"/>
                <a:gd name="connsiteX26" fmla="*/ 26078 w 291819"/>
                <a:gd name="connsiteY26" fmla="*/ 29803 h 152118"/>
                <a:gd name="connsiteX27" fmla="*/ 23904 w 291819"/>
                <a:gd name="connsiteY27" fmla="*/ 29803 h 152118"/>
                <a:gd name="connsiteX28" fmla="*/ 20800 w 291819"/>
                <a:gd name="connsiteY28" fmla="*/ 30734 h 152118"/>
                <a:gd name="connsiteX29" fmla="*/ 29182 w 291819"/>
                <a:gd name="connsiteY29" fmla="*/ 42531 h 152118"/>
                <a:gd name="connsiteX30" fmla="*/ 42842 w 291819"/>
                <a:gd name="connsiteY30" fmla="*/ 49982 h 152118"/>
                <a:gd name="connsiteX31" fmla="*/ 58364 w 291819"/>
                <a:gd name="connsiteY31" fmla="*/ 53086 h 152118"/>
                <a:gd name="connsiteX32" fmla="*/ 75128 w 291819"/>
                <a:gd name="connsiteY32" fmla="*/ 58364 h 152118"/>
                <a:gd name="connsiteX33" fmla="*/ 89719 w 291819"/>
                <a:gd name="connsiteY33" fmla="*/ 62710 h 152118"/>
                <a:gd name="connsiteX34" fmla="*/ 102137 w 291819"/>
                <a:gd name="connsiteY34" fmla="*/ 72023 h 152118"/>
                <a:gd name="connsiteX35" fmla="*/ 111450 w 291819"/>
                <a:gd name="connsiteY35" fmla="*/ 87856 h 152118"/>
                <a:gd name="connsiteX36" fmla="*/ 113623 w 291819"/>
                <a:gd name="connsiteY36" fmla="*/ 92202 h 152118"/>
                <a:gd name="connsiteX37" fmla="*/ 111450 w 291819"/>
                <a:gd name="connsiteY37" fmla="*/ 95307 h 152118"/>
                <a:gd name="connsiteX38" fmla="*/ 109277 w 291819"/>
                <a:gd name="connsiteY38" fmla="*/ 99653 h 152118"/>
                <a:gd name="connsiteX39" fmla="*/ 107414 w 291819"/>
                <a:gd name="connsiteY39" fmla="*/ 102757 h 152118"/>
                <a:gd name="connsiteX40" fmla="*/ 106172 w 291819"/>
                <a:gd name="connsiteY40" fmla="*/ 109277 h 152118"/>
                <a:gd name="connsiteX41" fmla="*/ 104310 w 291819"/>
                <a:gd name="connsiteY41" fmla="*/ 116417 h 152118"/>
                <a:gd name="connsiteX42" fmla="*/ 122005 w 291819"/>
                <a:gd name="connsiteY42" fmla="*/ 114554 h 152118"/>
                <a:gd name="connsiteX43" fmla="*/ 135354 w 291819"/>
                <a:gd name="connsiteY43" fmla="*/ 116417 h 152118"/>
                <a:gd name="connsiteX44" fmla="*/ 147772 w 291819"/>
                <a:gd name="connsiteY44" fmla="*/ 119832 h 152118"/>
                <a:gd name="connsiteX45" fmla="*/ 160500 w 291819"/>
                <a:gd name="connsiteY45" fmla="*/ 126972 h 152118"/>
                <a:gd name="connsiteX46" fmla="*/ 172918 w 291819"/>
                <a:gd name="connsiteY46" fmla="*/ 123868 h 152118"/>
                <a:gd name="connsiteX47" fmla="*/ 185336 w 291819"/>
                <a:gd name="connsiteY47" fmla="*/ 116417 h 152118"/>
                <a:gd name="connsiteX48" fmla="*/ 198996 w 291819"/>
                <a:gd name="connsiteY48" fmla="*/ 112381 h 152118"/>
                <a:gd name="connsiteX49" fmla="*/ 209241 w 291819"/>
                <a:gd name="connsiteY49" fmla="*/ 112381 h 152118"/>
                <a:gd name="connsiteX50" fmla="*/ 223831 w 291819"/>
                <a:gd name="connsiteY50" fmla="*/ 119832 h 152118"/>
                <a:gd name="connsiteX51" fmla="*/ 228178 w 291819"/>
                <a:gd name="connsiteY51" fmla="*/ 123868 h 152118"/>
                <a:gd name="connsiteX52" fmla="*/ 231282 w 291819"/>
                <a:gd name="connsiteY52" fmla="*/ 129145 h 152118"/>
                <a:gd name="connsiteX53" fmla="*/ 235318 w 291819"/>
                <a:gd name="connsiteY53" fmla="*/ 136596 h 152118"/>
                <a:gd name="connsiteX54" fmla="*/ 238423 w 291819"/>
                <a:gd name="connsiteY54" fmla="*/ 139701 h 152118"/>
                <a:gd name="connsiteX55" fmla="*/ 243700 w 291819"/>
                <a:gd name="connsiteY55" fmla="*/ 144047 h 152118"/>
                <a:gd name="connsiteX56" fmla="*/ 249909 w 291819"/>
                <a:gd name="connsiteY56" fmla="*/ 146220 h 152118"/>
                <a:gd name="connsiteX57" fmla="*/ 253013 w 291819"/>
                <a:gd name="connsiteY57" fmla="*/ 147151 h 152118"/>
                <a:gd name="connsiteX58" fmla="*/ 257360 w 291819"/>
                <a:gd name="connsiteY58" fmla="*/ 147151 h 152118"/>
                <a:gd name="connsiteX59" fmla="*/ 260464 w 291819"/>
                <a:gd name="connsiteY59" fmla="*/ 147151 h 152118"/>
                <a:gd name="connsiteX60" fmla="*/ 264500 w 291819"/>
                <a:gd name="connsiteY60" fmla="*/ 149324 h 152118"/>
                <a:gd name="connsiteX61" fmla="*/ 267604 w 291819"/>
                <a:gd name="connsiteY61" fmla="*/ 152429 h 152118"/>
                <a:gd name="connsiteX62" fmla="*/ 291819 w 291819"/>
                <a:gd name="connsiteY62" fmla="*/ 152429 h 152118"/>
                <a:gd name="connsiteX63" fmla="*/ 291819 w 291819"/>
                <a:gd name="connsiteY63" fmla="*/ 144047 h 152118"/>
                <a:gd name="connsiteX64" fmla="*/ 270709 w 291819"/>
                <a:gd name="connsiteY64" fmla="*/ 132560 h 152118"/>
                <a:gd name="connsiteX65" fmla="*/ 253013 w 291819"/>
                <a:gd name="connsiteY65" fmla="*/ 117659 h 152118"/>
                <a:gd name="connsiteX66" fmla="*/ 240595 w 291819"/>
                <a:gd name="connsiteY66" fmla="*/ 99653 h 152118"/>
                <a:gd name="connsiteX67" fmla="*/ 236560 w 291819"/>
                <a:gd name="connsiteY67" fmla="*/ 97480 h 152118"/>
                <a:gd name="connsiteX68" fmla="*/ 235318 w 291819"/>
                <a:gd name="connsiteY68" fmla="*/ 97480 h 152118"/>
                <a:gd name="connsiteX69" fmla="*/ 236560 w 291819"/>
                <a:gd name="connsiteY69" fmla="*/ 95307 h 152118"/>
                <a:gd name="connsiteX70" fmla="*/ 238423 w 291819"/>
                <a:gd name="connsiteY70" fmla="*/ 94375 h 152118"/>
                <a:gd name="connsiteX71" fmla="*/ 242768 w 291819"/>
                <a:gd name="connsiteY71" fmla="*/ 94375 h 152118"/>
                <a:gd name="connsiteX72" fmla="*/ 245873 w 291819"/>
                <a:gd name="connsiteY72" fmla="*/ 92202 h 152118"/>
                <a:gd name="connsiteX73" fmla="*/ 248046 w 291819"/>
                <a:gd name="connsiteY73" fmla="*/ 92202 h 152118"/>
                <a:gd name="connsiteX74" fmla="*/ 248046 w 291819"/>
                <a:gd name="connsiteY74" fmla="*/ 82579 h 152118"/>
                <a:gd name="connsiteX75" fmla="*/ 236560 w 291819"/>
                <a:gd name="connsiteY75" fmla="*/ 80405 h 152118"/>
                <a:gd name="connsiteX76" fmla="*/ 228178 w 291819"/>
                <a:gd name="connsiteY76" fmla="*/ 77301 h 152118"/>
                <a:gd name="connsiteX77" fmla="*/ 214518 w 291819"/>
                <a:gd name="connsiteY77" fmla="*/ 75128 h 15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91819" h="152118">
                  <a:moveTo>
                    <a:pt x="207378" y="60537"/>
                  </a:moveTo>
                  <a:lnTo>
                    <a:pt x="192787" y="49982"/>
                  </a:lnTo>
                  <a:lnTo>
                    <a:pt x="175091" y="38185"/>
                  </a:lnTo>
                  <a:lnTo>
                    <a:pt x="153050" y="30734"/>
                  </a:lnTo>
                  <a:lnTo>
                    <a:pt x="135354" y="23283"/>
                  </a:lnTo>
                  <a:lnTo>
                    <a:pt x="120763" y="14901"/>
                  </a:lnTo>
                  <a:lnTo>
                    <a:pt x="102137" y="16143"/>
                  </a:lnTo>
                  <a:lnTo>
                    <a:pt x="89719" y="20179"/>
                  </a:lnTo>
                  <a:lnTo>
                    <a:pt x="80095" y="25456"/>
                  </a:lnTo>
                  <a:lnTo>
                    <a:pt x="70782" y="35080"/>
                  </a:lnTo>
                  <a:lnTo>
                    <a:pt x="70782" y="38185"/>
                  </a:lnTo>
                  <a:lnTo>
                    <a:pt x="67677" y="38185"/>
                  </a:lnTo>
                  <a:lnTo>
                    <a:pt x="67677" y="35080"/>
                  </a:lnTo>
                  <a:lnTo>
                    <a:pt x="60537" y="25456"/>
                  </a:lnTo>
                  <a:lnTo>
                    <a:pt x="55259" y="14901"/>
                  </a:lnTo>
                  <a:lnTo>
                    <a:pt x="50913" y="1242"/>
                  </a:lnTo>
                  <a:lnTo>
                    <a:pt x="36322" y="0"/>
                  </a:lnTo>
                  <a:lnTo>
                    <a:pt x="26078" y="0"/>
                  </a:lnTo>
                  <a:lnTo>
                    <a:pt x="14591" y="0"/>
                  </a:lnTo>
                  <a:lnTo>
                    <a:pt x="0" y="1242"/>
                  </a:lnTo>
                  <a:lnTo>
                    <a:pt x="0" y="10866"/>
                  </a:lnTo>
                  <a:lnTo>
                    <a:pt x="9313" y="14901"/>
                  </a:lnTo>
                  <a:lnTo>
                    <a:pt x="20800" y="20179"/>
                  </a:lnTo>
                  <a:lnTo>
                    <a:pt x="31355" y="22352"/>
                  </a:lnTo>
                  <a:lnTo>
                    <a:pt x="29182" y="25456"/>
                  </a:lnTo>
                  <a:lnTo>
                    <a:pt x="28250" y="27630"/>
                  </a:lnTo>
                  <a:lnTo>
                    <a:pt x="26078" y="29803"/>
                  </a:lnTo>
                  <a:lnTo>
                    <a:pt x="23904" y="29803"/>
                  </a:lnTo>
                  <a:lnTo>
                    <a:pt x="20800" y="30734"/>
                  </a:lnTo>
                  <a:lnTo>
                    <a:pt x="29182" y="42531"/>
                  </a:lnTo>
                  <a:lnTo>
                    <a:pt x="42842" y="49982"/>
                  </a:lnTo>
                  <a:lnTo>
                    <a:pt x="58364" y="53086"/>
                  </a:lnTo>
                  <a:lnTo>
                    <a:pt x="75128" y="58364"/>
                  </a:lnTo>
                  <a:lnTo>
                    <a:pt x="89719" y="62710"/>
                  </a:lnTo>
                  <a:lnTo>
                    <a:pt x="102137" y="72023"/>
                  </a:lnTo>
                  <a:lnTo>
                    <a:pt x="111450" y="87856"/>
                  </a:lnTo>
                  <a:lnTo>
                    <a:pt x="113623" y="92202"/>
                  </a:lnTo>
                  <a:lnTo>
                    <a:pt x="111450" y="95307"/>
                  </a:lnTo>
                  <a:lnTo>
                    <a:pt x="109277" y="99653"/>
                  </a:lnTo>
                  <a:lnTo>
                    <a:pt x="107414" y="102757"/>
                  </a:lnTo>
                  <a:lnTo>
                    <a:pt x="106172" y="109277"/>
                  </a:lnTo>
                  <a:lnTo>
                    <a:pt x="104310" y="116417"/>
                  </a:lnTo>
                  <a:lnTo>
                    <a:pt x="122005" y="114554"/>
                  </a:lnTo>
                  <a:lnTo>
                    <a:pt x="135354" y="116417"/>
                  </a:lnTo>
                  <a:lnTo>
                    <a:pt x="147772" y="119832"/>
                  </a:lnTo>
                  <a:lnTo>
                    <a:pt x="160500" y="126972"/>
                  </a:lnTo>
                  <a:lnTo>
                    <a:pt x="172918" y="123868"/>
                  </a:lnTo>
                  <a:lnTo>
                    <a:pt x="185336" y="116417"/>
                  </a:lnTo>
                  <a:lnTo>
                    <a:pt x="198996" y="112381"/>
                  </a:lnTo>
                  <a:lnTo>
                    <a:pt x="209241" y="112381"/>
                  </a:lnTo>
                  <a:lnTo>
                    <a:pt x="223831" y="119832"/>
                  </a:lnTo>
                  <a:lnTo>
                    <a:pt x="228178" y="123868"/>
                  </a:lnTo>
                  <a:lnTo>
                    <a:pt x="231282" y="129145"/>
                  </a:lnTo>
                  <a:lnTo>
                    <a:pt x="235318" y="136596"/>
                  </a:lnTo>
                  <a:lnTo>
                    <a:pt x="238423" y="139701"/>
                  </a:lnTo>
                  <a:lnTo>
                    <a:pt x="243700" y="144047"/>
                  </a:lnTo>
                  <a:lnTo>
                    <a:pt x="249909" y="146220"/>
                  </a:lnTo>
                  <a:lnTo>
                    <a:pt x="253013" y="147151"/>
                  </a:lnTo>
                  <a:lnTo>
                    <a:pt x="257360" y="147151"/>
                  </a:lnTo>
                  <a:lnTo>
                    <a:pt x="260464" y="147151"/>
                  </a:lnTo>
                  <a:lnTo>
                    <a:pt x="264500" y="149324"/>
                  </a:lnTo>
                  <a:lnTo>
                    <a:pt x="267604" y="152429"/>
                  </a:lnTo>
                  <a:lnTo>
                    <a:pt x="291819" y="152429"/>
                  </a:lnTo>
                  <a:lnTo>
                    <a:pt x="291819" y="144047"/>
                  </a:lnTo>
                  <a:lnTo>
                    <a:pt x="270709" y="132560"/>
                  </a:lnTo>
                  <a:lnTo>
                    <a:pt x="253013" y="117659"/>
                  </a:lnTo>
                  <a:lnTo>
                    <a:pt x="240595" y="99653"/>
                  </a:lnTo>
                  <a:lnTo>
                    <a:pt x="236560" y="97480"/>
                  </a:lnTo>
                  <a:lnTo>
                    <a:pt x="235318" y="97480"/>
                  </a:lnTo>
                  <a:lnTo>
                    <a:pt x="236560" y="95307"/>
                  </a:lnTo>
                  <a:lnTo>
                    <a:pt x="238423" y="94375"/>
                  </a:lnTo>
                  <a:lnTo>
                    <a:pt x="242768" y="94375"/>
                  </a:lnTo>
                  <a:lnTo>
                    <a:pt x="245873" y="92202"/>
                  </a:lnTo>
                  <a:lnTo>
                    <a:pt x="248046" y="92202"/>
                  </a:lnTo>
                  <a:lnTo>
                    <a:pt x="248046" y="82579"/>
                  </a:lnTo>
                  <a:lnTo>
                    <a:pt x="236560" y="80405"/>
                  </a:lnTo>
                  <a:lnTo>
                    <a:pt x="228178" y="77301"/>
                  </a:lnTo>
                  <a:lnTo>
                    <a:pt x="214518" y="7512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55" name="Freeform: Shape 50">
              <a:extLst>
                <a:ext uri="{FF2B5EF4-FFF2-40B4-BE49-F238E27FC236}">
                  <a16:creationId xmlns:a16="http://schemas.microsoft.com/office/drawing/2014/main" id="{098C4DC6-5A28-5065-95F3-AEED40DFCDC6}"/>
                </a:ext>
              </a:extLst>
            </p:cNvPr>
            <p:cNvSpPr/>
            <p:nvPr/>
          </p:nvSpPr>
          <p:spPr>
            <a:xfrm>
              <a:off x="7300385" y="5823811"/>
              <a:ext cx="37253" cy="34149"/>
            </a:xfrm>
            <a:custGeom>
              <a:avLst/>
              <a:gdLst>
                <a:gd name="connsiteX0" fmla="*/ 29182 w 37253"/>
                <a:gd name="connsiteY0" fmla="*/ 29492 h 34149"/>
                <a:gd name="connsiteX1" fmla="*/ 36322 w 37253"/>
                <a:gd name="connsiteY1" fmla="*/ 36012 h 34149"/>
                <a:gd name="connsiteX2" fmla="*/ 39426 w 37253"/>
                <a:gd name="connsiteY2" fmla="*/ 36012 h 34149"/>
                <a:gd name="connsiteX3" fmla="*/ 36322 w 37253"/>
                <a:gd name="connsiteY3" fmla="*/ 22352 h 34149"/>
                <a:gd name="connsiteX4" fmla="*/ 29182 w 37253"/>
                <a:gd name="connsiteY4" fmla="*/ 10555 h 34149"/>
                <a:gd name="connsiteX5" fmla="*/ 19558 w 37253"/>
                <a:gd name="connsiteY5" fmla="*/ 0 h 34149"/>
                <a:gd name="connsiteX6" fmla="*/ 0 w 37253"/>
                <a:gd name="connsiteY6" fmla="*/ 0 h 34149"/>
                <a:gd name="connsiteX7" fmla="*/ 7140 w 37253"/>
                <a:gd name="connsiteY7" fmla="*/ 10555 h 34149"/>
                <a:gd name="connsiteX8" fmla="*/ 17695 w 37253"/>
                <a:gd name="connsiteY8" fmla="*/ 18006 h 34149"/>
                <a:gd name="connsiteX9" fmla="*/ 27009 w 37253"/>
                <a:gd name="connsiteY9" fmla="*/ 27630 h 34149"/>
                <a:gd name="connsiteX10" fmla="*/ 28250 w 37253"/>
                <a:gd name="connsiteY10" fmla="*/ 28561 h 34149"/>
                <a:gd name="connsiteX11" fmla="*/ 29182 w 37253"/>
                <a:gd name="connsiteY11" fmla="*/ 28561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253" h="34149">
                  <a:moveTo>
                    <a:pt x="29182" y="29492"/>
                  </a:moveTo>
                  <a:lnTo>
                    <a:pt x="36322" y="36012"/>
                  </a:lnTo>
                  <a:lnTo>
                    <a:pt x="39426" y="36012"/>
                  </a:lnTo>
                  <a:lnTo>
                    <a:pt x="36322" y="22352"/>
                  </a:lnTo>
                  <a:lnTo>
                    <a:pt x="29182" y="10555"/>
                  </a:lnTo>
                  <a:lnTo>
                    <a:pt x="19558" y="0"/>
                  </a:lnTo>
                  <a:lnTo>
                    <a:pt x="0" y="0"/>
                  </a:lnTo>
                  <a:lnTo>
                    <a:pt x="7140" y="10555"/>
                  </a:lnTo>
                  <a:lnTo>
                    <a:pt x="17695" y="18006"/>
                  </a:lnTo>
                  <a:lnTo>
                    <a:pt x="27009" y="27630"/>
                  </a:lnTo>
                  <a:lnTo>
                    <a:pt x="28250" y="28561"/>
                  </a:lnTo>
                  <a:lnTo>
                    <a:pt x="29182" y="2856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56" name="Freeform: Shape 51">
              <a:extLst>
                <a:ext uri="{FF2B5EF4-FFF2-40B4-BE49-F238E27FC236}">
                  <a16:creationId xmlns:a16="http://schemas.microsoft.com/office/drawing/2014/main" id="{B3576300-6A15-3DBC-9EB4-5F691D0EF3FE}"/>
                </a:ext>
              </a:extLst>
            </p:cNvPr>
            <p:cNvSpPr/>
            <p:nvPr/>
          </p:nvSpPr>
          <p:spPr>
            <a:xfrm>
              <a:off x="7503417" y="6096693"/>
              <a:ext cx="43462" cy="34149"/>
            </a:xfrm>
            <a:custGeom>
              <a:avLst/>
              <a:gdLst>
                <a:gd name="connsiteX0" fmla="*/ 14591 w 43462"/>
                <a:gd name="connsiteY0" fmla="*/ 20179 h 34149"/>
                <a:gd name="connsiteX1" fmla="*/ 23904 w 43462"/>
                <a:gd name="connsiteY1" fmla="*/ 27630 h 34149"/>
                <a:gd name="connsiteX2" fmla="*/ 33218 w 43462"/>
                <a:gd name="connsiteY2" fmla="*/ 35080 h 34149"/>
                <a:gd name="connsiteX3" fmla="*/ 45946 w 43462"/>
                <a:gd name="connsiteY3" fmla="*/ 35080 h 34149"/>
                <a:gd name="connsiteX4" fmla="*/ 45946 w 43462"/>
                <a:gd name="connsiteY4" fmla="*/ 24525 h 34149"/>
                <a:gd name="connsiteX5" fmla="*/ 26078 w 43462"/>
                <a:gd name="connsiteY5" fmla="*/ 12728 h 34149"/>
                <a:gd name="connsiteX6" fmla="*/ 9313 w 43462"/>
                <a:gd name="connsiteY6" fmla="*/ 0 h 34149"/>
                <a:gd name="connsiteX7" fmla="*/ 0 w 43462"/>
                <a:gd name="connsiteY7" fmla="*/ 0 h 34149"/>
                <a:gd name="connsiteX8" fmla="*/ 7140 w 43462"/>
                <a:gd name="connsiteY8" fmla="*/ 10866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62" h="34149">
                  <a:moveTo>
                    <a:pt x="14591" y="20179"/>
                  </a:moveTo>
                  <a:lnTo>
                    <a:pt x="23904" y="27630"/>
                  </a:lnTo>
                  <a:lnTo>
                    <a:pt x="33218" y="35080"/>
                  </a:lnTo>
                  <a:lnTo>
                    <a:pt x="45946" y="35080"/>
                  </a:lnTo>
                  <a:lnTo>
                    <a:pt x="45946" y="24525"/>
                  </a:lnTo>
                  <a:lnTo>
                    <a:pt x="26078" y="12728"/>
                  </a:lnTo>
                  <a:lnTo>
                    <a:pt x="9313" y="0"/>
                  </a:lnTo>
                  <a:lnTo>
                    <a:pt x="0" y="0"/>
                  </a:lnTo>
                  <a:lnTo>
                    <a:pt x="7140" y="1086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57" name="Freeform: Shape 52">
              <a:extLst>
                <a:ext uri="{FF2B5EF4-FFF2-40B4-BE49-F238E27FC236}">
                  <a16:creationId xmlns:a16="http://schemas.microsoft.com/office/drawing/2014/main" id="{09020E07-7358-35A4-A513-757B92681C99}"/>
                </a:ext>
              </a:extLst>
            </p:cNvPr>
            <p:cNvSpPr/>
            <p:nvPr/>
          </p:nvSpPr>
          <p:spPr>
            <a:xfrm>
              <a:off x="7529494" y="6010079"/>
              <a:ext cx="18627" cy="31045"/>
            </a:xfrm>
            <a:custGeom>
              <a:avLst/>
              <a:gdLst>
                <a:gd name="connsiteX0" fmla="*/ 5277 w 18626"/>
                <a:gd name="connsiteY0" fmla="*/ 24215 h 31044"/>
                <a:gd name="connsiteX1" fmla="*/ 7140 w 18626"/>
                <a:gd name="connsiteY1" fmla="*/ 32907 h 31044"/>
                <a:gd name="connsiteX2" fmla="*/ 19868 w 18626"/>
                <a:gd name="connsiteY2" fmla="*/ 32907 h 31044"/>
                <a:gd name="connsiteX3" fmla="*/ 17695 w 18626"/>
                <a:gd name="connsiteY3" fmla="*/ 27630 h 31044"/>
                <a:gd name="connsiteX4" fmla="*/ 15522 w 18626"/>
                <a:gd name="connsiteY4" fmla="*/ 24215 h 31044"/>
                <a:gd name="connsiteX5" fmla="*/ 14591 w 18626"/>
                <a:gd name="connsiteY5" fmla="*/ 20179 h 31044"/>
                <a:gd name="connsiteX6" fmla="*/ 12418 w 18626"/>
                <a:gd name="connsiteY6" fmla="*/ 16764 h 31044"/>
                <a:gd name="connsiteX7" fmla="*/ 12418 w 18626"/>
                <a:gd name="connsiteY7" fmla="*/ 10555 h 31044"/>
                <a:gd name="connsiteX8" fmla="*/ 10244 w 18626"/>
                <a:gd name="connsiteY8" fmla="*/ 5278 h 31044"/>
                <a:gd name="connsiteX9" fmla="*/ 8382 w 18626"/>
                <a:gd name="connsiteY9" fmla="*/ 3104 h 31044"/>
                <a:gd name="connsiteX10" fmla="*/ 7140 w 18626"/>
                <a:gd name="connsiteY10" fmla="*/ 3104 h 31044"/>
                <a:gd name="connsiteX11" fmla="*/ 5277 w 18626"/>
                <a:gd name="connsiteY11" fmla="*/ 3104 h 31044"/>
                <a:gd name="connsiteX12" fmla="*/ 5277 w 18626"/>
                <a:gd name="connsiteY12" fmla="*/ 2173 h 31044"/>
                <a:gd name="connsiteX13" fmla="*/ 3104 w 18626"/>
                <a:gd name="connsiteY13" fmla="*/ 0 h 31044"/>
                <a:gd name="connsiteX14" fmla="*/ 0 w 18626"/>
                <a:gd name="connsiteY14" fmla="*/ 0 h 31044"/>
                <a:gd name="connsiteX15" fmla="*/ 0 w 18626"/>
                <a:gd name="connsiteY15" fmla="*/ 10555 h 31044"/>
                <a:gd name="connsiteX16" fmla="*/ 931 w 18626"/>
                <a:gd name="connsiteY16" fmla="*/ 18006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626" h="31044">
                  <a:moveTo>
                    <a:pt x="5277" y="24215"/>
                  </a:moveTo>
                  <a:lnTo>
                    <a:pt x="7140" y="32907"/>
                  </a:lnTo>
                  <a:lnTo>
                    <a:pt x="19868" y="32907"/>
                  </a:lnTo>
                  <a:lnTo>
                    <a:pt x="17695" y="27630"/>
                  </a:lnTo>
                  <a:lnTo>
                    <a:pt x="15522" y="24215"/>
                  </a:lnTo>
                  <a:lnTo>
                    <a:pt x="14591" y="20179"/>
                  </a:lnTo>
                  <a:lnTo>
                    <a:pt x="12418" y="16764"/>
                  </a:lnTo>
                  <a:lnTo>
                    <a:pt x="12418" y="10555"/>
                  </a:lnTo>
                  <a:lnTo>
                    <a:pt x="10244" y="5278"/>
                  </a:lnTo>
                  <a:lnTo>
                    <a:pt x="8382" y="3104"/>
                  </a:lnTo>
                  <a:lnTo>
                    <a:pt x="7140" y="3104"/>
                  </a:lnTo>
                  <a:lnTo>
                    <a:pt x="5277" y="3104"/>
                  </a:lnTo>
                  <a:lnTo>
                    <a:pt x="5277" y="2173"/>
                  </a:lnTo>
                  <a:lnTo>
                    <a:pt x="3104" y="0"/>
                  </a:lnTo>
                  <a:lnTo>
                    <a:pt x="0" y="0"/>
                  </a:lnTo>
                  <a:lnTo>
                    <a:pt x="0" y="10555"/>
                  </a:lnTo>
                  <a:lnTo>
                    <a:pt x="931" y="1800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58" name="Freeform: Shape 53">
              <a:extLst>
                <a:ext uri="{FF2B5EF4-FFF2-40B4-BE49-F238E27FC236}">
                  <a16:creationId xmlns:a16="http://schemas.microsoft.com/office/drawing/2014/main" id="{D094603C-57BD-5FCF-5417-6F37880CFAC9}"/>
                </a:ext>
              </a:extLst>
            </p:cNvPr>
            <p:cNvSpPr/>
            <p:nvPr/>
          </p:nvSpPr>
          <p:spPr>
            <a:xfrm>
              <a:off x="7059479" y="5873482"/>
              <a:ext cx="12418" cy="18627"/>
            </a:xfrm>
            <a:custGeom>
              <a:avLst/>
              <a:gdLst>
                <a:gd name="connsiteX0" fmla="*/ 0 w 12417"/>
                <a:gd name="connsiteY0" fmla="*/ 20179 h 18626"/>
                <a:gd name="connsiteX1" fmla="*/ 2173 w 12417"/>
                <a:gd name="connsiteY1" fmla="*/ 18006 h 18626"/>
                <a:gd name="connsiteX2" fmla="*/ 4346 w 12417"/>
                <a:gd name="connsiteY2" fmla="*/ 15833 h 18626"/>
                <a:gd name="connsiteX3" fmla="*/ 13660 w 12417"/>
                <a:gd name="connsiteY3" fmla="*/ 10555 h 18626"/>
                <a:gd name="connsiteX4" fmla="*/ 13660 w 12417"/>
                <a:gd name="connsiteY4" fmla="*/ 3104 h 18626"/>
                <a:gd name="connsiteX5" fmla="*/ 0 w 12417"/>
                <a:gd name="connsiteY5" fmla="*/ 0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17" h="18626">
                  <a:moveTo>
                    <a:pt x="0" y="20179"/>
                  </a:moveTo>
                  <a:lnTo>
                    <a:pt x="2173" y="18006"/>
                  </a:lnTo>
                  <a:lnTo>
                    <a:pt x="4346" y="15833"/>
                  </a:lnTo>
                  <a:lnTo>
                    <a:pt x="13660" y="10555"/>
                  </a:lnTo>
                  <a:lnTo>
                    <a:pt x="13660" y="3104"/>
                  </a:lnTo>
                  <a:lnTo>
                    <a:pt x="0"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59" name="Freeform: Shape 54">
              <a:extLst>
                <a:ext uri="{FF2B5EF4-FFF2-40B4-BE49-F238E27FC236}">
                  <a16:creationId xmlns:a16="http://schemas.microsoft.com/office/drawing/2014/main" id="{A9638122-BFEC-7BD9-3AA4-B79DEF7EF9B2}"/>
                </a:ext>
              </a:extLst>
            </p:cNvPr>
            <p:cNvSpPr/>
            <p:nvPr/>
          </p:nvSpPr>
          <p:spPr>
            <a:xfrm>
              <a:off x="6836579" y="5928431"/>
              <a:ext cx="24836" cy="15522"/>
            </a:xfrm>
            <a:custGeom>
              <a:avLst/>
              <a:gdLst>
                <a:gd name="connsiteX0" fmla="*/ 7451 w 24835"/>
                <a:gd name="connsiteY0" fmla="*/ 9624 h 15522"/>
                <a:gd name="connsiteX1" fmla="*/ 12728 w 24835"/>
                <a:gd name="connsiteY1" fmla="*/ 12728 h 15522"/>
                <a:gd name="connsiteX2" fmla="*/ 17696 w 24835"/>
                <a:gd name="connsiteY2" fmla="*/ 14901 h 15522"/>
                <a:gd name="connsiteX3" fmla="*/ 22973 w 24835"/>
                <a:gd name="connsiteY3" fmla="*/ 17075 h 15522"/>
                <a:gd name="connsiteX4" fmla="*/ 22973 w 24835"/>
                <a:gd name="connsiteY4" fmla="*/ 12728 h 15522"/>
                <a:gd name="connsiteX5" fmla="*/ 27319 w 24835"/>
                <a:gd name="connsiteY5" fmla="*/ 12728 h 15522"/>
                <a:gd name="connsiteX6" fmla="*/ 27319 w 24835"/>
                <a:gd name="connsiteY6" fmla="*/ 5588 h 15522"/>
                <a:gd name="connsiteX7" fmla="*/ 22042 w 24835"/>
                <a:gd name="connsiteY7" fmla="*/ 4346 h 15522"/>
                <a:gd name="connsiteX8" fmla="*/ 17696 w 24835"/>
                <a:gd name="connsiteY8" fmla="*/ 2173 h 15522"/>
                <a:gd name="connsiteX9" fmla="*/ 12728 w 24835"/>
                <a:gd name="connsiteY9" fmla="*/ 2173 h 15522"/>
                <a:gd name="connsiteX10" fmla="*/ 7451 w 24835"/>
                <a:gd name="connsiteY10" fmla="*/ 2173 h 15522"/>
                <a:gd name="connsiteX11" fmla="*/ 0 w 24835"/>
                <a:gd name="connsiteY11" fmla="*/ 0 h 15522"/>
                <a:gd name="connsiteX12" fmla="*/ 3104 w 24835"/>
                <a:gd name="connsiteY12" fmla="*/ 5588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835" h="15522">
                  <a:moveTo>
                    <a:pt x="7451" y="9624"/>
                  </a:moveTo>
                  <a:lnTo>
                    <a:pt x="12728" y="12728"/>
                  </a:lnTo>
                  <a:lnTo>
                    <a:pt x="17696" y="14901"/>
                  </a:lnTo>
                  <a:lnTo>
                    <a:pt x="22973" y="17075"/>
                  </a:lnTo>
                  <a:lnTo>
                    <a:pt x="22973" y="12728"/>
                  </a:lnTo>
                  <a:lnTo>
                    <a:pt x="27319" y="12728"/>
                  </a:lnTo>
                  <a:lnTo>
                    <a:pt x="27319" y="5588"/>
                  </a:lnTo>
                  <a:lnTo>
                    <a:pt x="22042" y="4346"/>
                  </a:lnTo>
                  <a:lnTo>
                    <a:pt x="17696" y="2173"/>
                  </a:lnTo>
                  <a:lnTo>
                    <a:pt x="12728" y="2173"/>
                  </a:lnTo>
                  <a:lnTo>
                    <a:pt x="7451" y="2173"/>
                  </a:lnTo>
                  <a:lnTo>
                    <a:pt x="0" y="0"/>
                  </a:lnTo>
                  <a:lnTo>
                    <a:pt x="3104" y="558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60" name="Freeform: Shape 55">
              <a:extLst>
                <a:ext uri="{FF2B5EF4-FFF2-40B4-BE49-F238E27FC236}">
                  <a16:creationId xmlns:a16="http://schemas.microsoft.com/office/drawing/2014/main" id="{8BAA7227-CD21-FE50-1062-526E7AA82D83}"/>
                </a:ext>
              </a:extLst>
            </p:cNvPr>
            <p:cNvSpPr/>
            <p:nvPr/>
          </p:nvSpPr>
          <p:spPr>
            <a:xfrm>
              <a:off x="6939958" y="5836539"/>
              <a:ext cx="18627" cy="9313"/>
            </a:xfrm>
            <a:custGeom>
              <a:avLst/>
              <a:gdLst>
                <a:gd name="connsiteX0" fmla="*/ 0 w 18626"/>
                <a:gd name="connsiteY0" fmla="*/ 0 h 9313"/>
                <a:gd name="connsiteX1" fmla="*/ 0 w 18626"/>
                <a:gd name="connsiteY1" fmla="*/ 10555 h 9313"/>
                <a:gd name="connsiteX2" fmla="*/ 19558 w 18626"/>
                <a:gd name="connsiteY2" fmla="*/ 10555 h 9313"/>
                <a:gd name="connsiteX3" fmla="*/ 19558 w 18626"/>
                <a:gd name="connsiteY3" fmla="*/ 3104 h 9313"/>
                <a:gd name="connsiteX4" fmla="*/ 18627 w 18626"/>
                <a:gd name="connsiteY4" fmla="*/ 2173 h 9313"/>
                <a:gd name="connsiteX5" fmla="*/ 16453 w 18626"/>
                <a:gd name="connsiteY5"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26" h="9313">
                  <a:moveTo>
                    <a:pt x="0" y="0"/>
                  </a:moveTo>
                  <a:lnTo>
                    <a:pt x="0" y="10555"/>
                  </a:lnTo>
                  <a:lnTo>
                    <a:pt x="19558" y="10555"/>
                  </a:lnTo>
                  <a:lnTo>
                    <a:pt x="19558" y="3104"/>
                  </a:lnTo>
                  <a:lnTo>
                    <a:pt x="18627" y="2173"/>
                  </a:lnTo>
                  <a:lnTo>
                    <a:pt x="16453"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61" name="Freeform: Shape 56">
              <a:extLst>
                <a:ext uri="{FF2B5EF4-FFF2-40B4-BE49-F238E27FC236}">
                  <a16:creationId xmlns:a16="http://schemas.microsoft.com/office/drawing/2014/main" id="{5520F4FB-C6C7-72FE-4E89-E5CACC3E723B}"/>
                </a:ext>
              </a:extLst>
            </p:cNvPr>
            <p:cNvSpPr/>
            <p:nvPr/>
          </p:nvSpPr>
          <p:spPr>
            <a:xfrm>
              <a:off x="6803361" y="5908563"/>
              <a:ext cx="34149" cy="15522"/>
            </a:xfrm>
            <a:custGeom>
              <a:avLst/>
              <a:gdLst>
                <a:gd name="connsiteX0" fmla="*/ 34459 w 34149"/>
                <a:gd name="connsiteY0" fmla="*/ 9313 h 15522"/>
                <a:gd name="connsiteX1" fmla="*/ 31355 w 34149"/>
                <a:gd name="connsiteY1" fmla="*/ 5277 h 15522"/>
                <a:gd name="connsiteX2" fmla="*/ 27009 w 34149"/>
                <a:gd name="connsiteY2" fmla="*/ 3104 h 15522"/>
                <a:gd name="connsiteX3" fmla="*/ 23904 w 34149"/>
                <a:gd name="connsiteY3" fmla="*/ 2173 h 15522"/>
                <a:gd name="connsiteX4" fmla="*/ 16764 w 34149"/>
                <a:gd name="connsiteY4" fmla="*/ 0 h 15522"/>
                <a:gd name="connsiteX5" fmla="*/ 12418 w 34149"/>
                <a:gd name="connsiteY5" fmla="*/ 3104 h 15522"/>
                <a:gd name="connsiteX6" fmla="*/ 11486 w 34149"/>
                <a:gd name="connsiteY6" fmla="*/ 5277 h 15522"/>
                <a:gd name="connsiteX7" fmla="*/ 5277 w 34149"/>
                <a:gd name="connsiteY7" fmla="*/ 7451 h 15522"/>
                <a:gd name="connsiteX8" fmla="*/ 0 w 34149"/>
                <a:gd name="connsiteY8" fmla="*/ 9313 h 15522"/>
                <a:gd name="connsiteX9" fmla="*/ 0 w 34149"/>
                <a:gd name="connsiteY9" fmla="*/ 16764 h 15522"/>
                <a:gd name="connsiteX10" fmla="*/ 12418 w 34149"/>
                <a:gd name="connsiteY10" fmla="*/ 16764 h 15522"/>
                <a:gd name="connsiteX11" fmla="*/ 23904 w 34149"/>
                <a:gd name="connsiteY11" fmla="*/ 16764 h 15522"/>
                <a:gd name="connsiteX12" fmla="*/ 33218 w 34149"/>
                <a:gd name="connsiteY12" fmla="*/ 12728 h 15522"/>
                <a:gd name="connsiteX13" fmla="*/ 36322 w 34149"/>
                <a:gd name="connsiteY13" fmla="*/ 12728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49" h="15522">
                  <a:moveTo>
                    <a:pt x="34459" y="9313"/>
                  </a:moveTo>
                  <a:lnTo>
                    <a:pt x="31355" y="5277"/>
                  </a:lnTo>
                  <a:lnTo>
                    <a:pt x="27009" y="3104"/>
                  </a:lnTo>
                  <a:lnTo>
                    <a:pt x="23904" y="2173"/>
                  </a:lnTo>
                  <a:lnTo>
                    <a:pt x="16764" y="0"/>
                  </a:lnTo>
                  <a:lnTo>
                    <a:pt x="12418" y="3104"/>
                  </a:lnTo>
                  <a:lnTo>
                    <a:pt x="11486" y="5277"/>
                  </a:lnTo>
                  <a:lnTo>
                    <a:pt x="5277" y="7451"/>
                  </a:lnTo>
                  <a:lnTo>
                    <a:pt x="0" y="9313"/>
                  </a:lnTo>
                  <a:lnTo>
                    <a:pt x="0" y="16764"/>
                  </a:lnTo>
                  <a:lnTo>
                    <a:pt x="12418" y="16764"/>
                  </a:lnTo>
                  <a:lnTo>
                    <a:pt x="23904" y="16764"/>
                  </a:lnTo>
                  <a:lnTo>
                    <a:pt x="33218" y="12728"/>
                  </a:lnTo>
                  <a:lnTo>
                    <a:pt x="36322" y="1272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62" name="Freeform: Shape 57">
              <a:extLst>
                <a:ext uri="{FF2B5EF4-FFF2-40B4-BE49-F238E27FC236}">
                  <a16:creationId xmlns:a16="http://schemas.microsoft.com/office/drawing/2014/main" id="{1B5E4D8F-6679-C472-BC14-668740C5DC0C}"/>
                </a:ext>
              </a:extLst>
            </p:cNvPr>
            <p:cNvSpPr/>
            <p:nvPr/>
          </p:nvSpPr>
          <p:spPr>
            <a:xfrm>
              <a:off x="2868772" y="5437617"/>
              <a:ext cx="34149" cy="12418"/>
            </a:xfrm>
            <a:custGeom>
              <a:avLst/>
              <a:gdLst>
                <a:gd name="connsiteX0" fmla="*/ 34459 w 34149"/>
                <a:gd name="connsiteY0" fmla="*/ 8382 h 12417"/>
                <a:gd name="connsiteX1" fmla="*/ 34459 w 34149"/>
                <a:gd name="connsiteY1" fmla="*/ 5278 h 12417"/>
                <a:gd name="connsiteX2" fmla="*/ 19869 w 34149"/>
                <a:gd name="connsiteY2" fmla="*/ 0 h 12417"/>
                <a:gd name="connsiteX3" fmla="*/ 14591 w 34149"/>
                <a:gd name="connsiteY3" fmla="*/ 2173 h 12417"/>
                <a:gd name="connsiteX4" fmla="*/ 10555 w 34149"/>
                <a:gd name="connsiteY4" fmla="*/ 3104 h 12417"/>
                <a:gd name="connsiteX5" fmla="*/ 5278 w 34149"/>
                <a:gd name="connsiteY5" fmla="*/ 3104 h 12417"/>
                <a:gd name="connsiteX6" fmla="*/ 0 w 34149"/>
                <a:gd name="connsiteY6" fmla="*/ 5278 h 12417"/>
                <a:gd name="connsiteX7" fmla="*/ 0 w 34149"/>
                <a:gd name="connsiteY7" fmla="*/ 12728 h 12417"/>
                <a:gd name="connsiteX8" fmla="*/ 9313 w 34149"/>
                <a:gd name="connsiteY8" fmla="*/ 12728 h 12417"/>
                <a:gd name="connsiteX9" fmla="*/ 19869 w 34149"/>
                <a:gd name="connsiteY9" fmla="*/ 12728 h 12417"/>
                <a:gd name="connsiteX10" fmla="*/ 31355 w 34149"/>
                <a:gd name="connsiteY10" fmla="*/ 8382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149" h="12417">
                  <a:moveTo>
                    <a:pt x="34459" y="8382"/>
                  </a:moveTo>
                  <a:lnTo>
                    <a:pt x="34459" y="5278"/>
                  </a:lnTo>
                  <a:lnTo>
                    <a:pt x="19869" y="0"/>
                  </a:lnTo>
                  <a:lnTo>
                    <a:pt x="14591" y="2173"/>
                  </a:lnTo>
                  <a:lnTo>
                    <a:pt x="10555" y="3104"/>
                  </a:lnTo>
                  <a:lnTo>
                    <a:pt x="5278" y="3104"/>
                  </a:lnTo>
                  <a:lnTo>
                    <a:pt x="0" y="5278"/>
                  </a:lnTo>
                  <a:lnTo>
                    <a:pt x="0" y="12728"/>
                  </a:lnTo>
                  <a:lnTo>
                    <a:pt x="9313" y="12728"/>
                  </a:lnTo>
                  <a:lnTo>
                    <a:pt x="19869" y="12728"/>
                  </a:lnTo>
                  <a:lnTo>
                    <a:pt x="31355" y="8382"/>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63" name="Freeform: Shape 58">
              <a:extLst>
                <a:ext uri="{FF2B5EF4-FFF2-40B4-BE49-F238E27FC236}">
                  <a16:creationId xmlns:a16="http://schemas.microsoft.com/office/drawing/2014/main" id="{856D4C5E-3E21-1F2C-9FBF-E8DB8317D250}"/>
                </a:ext>
              </a:extLst>
            </p:cNvPr>
            <p:cNvSpPr/>
            <p:nvPr/>
          </p:nvSpPr>
          <p:spPr>
            <a:xfrm>
              <a:off x="6993044" y="5054526"/>
              <a:ext cx="229730" cy="266983"/>
            </a:xfrm>
            <a:custGeom>
              <a:avLst/>
              <a:gdLst>
                <a:gd name="connsiteX0" fmla="*/ 7140 w 229729"/>
                <a:gd name="connsiteY0" fmla="*/ 247425 h 266983"/>
                <a:gd name="connsiteX1" fmla="*/ 8382 w 229729"/>
                <a:gd name="connsiteY1" fmla="*/ 254876 h 266983"/>
                <a:gd name="connsiteX2" fmla="*/ 10245 w 229729"/>
                <a:gd name="connsiteY2" fmla="*/ 269777 h 266983"/>
                <a:gd name="connsiteX3" fmla="*/ 22663 w 229729"/>
                <a:gd name="connsiteY3" fmla="*/ 269777 h 266983"/>
                <a:gd name="connsiteX4" fmla="*/ 27009 w 229729"/>
                <a:gd name="connsiteY4" fmla="*/ 262327 h 266983"/>
                <a:gd name="connsiteX5" fmla="*/ 30113 w 229729"/>
                <a:gd name="connsiteY5" fmla="*/ 254876 h 266983"/>
                <a:gd name="connsiteX6" fmla="*/ 36322 w 229729"/>
                <a:gd name="connsiteY6" fmla="*/ 249599 h 266983"/>
                <a:gd name="connsiteX7" fmla="*/ 34149 w 229729"/>
                <a:gd name="connsiteY7" fmla="*/ 240285 h 266983"/>
                <a:gd name="connsiteX8" fmla="*/ 34149 w 229729"/>
                <a:gd name="connsiteY8" fmla="*/ 235008 h 266983"/>
                <a:gd name="connsiteX9" fmla="*/ 34149 w 229729"/>
                <a:gd name="connsiteY9" fmla="*/ 231593 h 266983"/>
                <a:gd name="connsiteX10" fmla="*/ 30113 w 229729"/>
                <a:gd name="connsiteY10" fmla="*/ 229730 h 266983"/>
                <a:gd name="connsiteX11" fmla="*/ 27009 w 229729"/>
                <a:gd name="connsiteY11" fmla="*/ 224452 h 266983"/>
                <a:gd name="connsiteX12" fmla="*/ 27009 w 229729"/>
                <a:gd name="connsiteY12" fmla="*/ 220106 h 266983"/>
                <a:gd name="connsiteX13" fmla="*/ 34149 w 229729"/>
                <a:gd name="connsiteY13" fmla="*/ 222279 h 266983"/>
                <a:gd name="connsiteX14" fmla="*/ 37253 w 229729"/>
                <a:gd name="connsiteY14" fmla="*/ 224452 h 266983"/>
                <a:gd name="connsiteX15" fmla="*/ 41600 w 229729"/>
                <a:gd name="connsiteY15" fmla="*/ 224452 h 266983"/>
                <a:gd name="connsiteX16" fmla="*/ 41600 w 229729"/>
                <a:gd name="connsiteY16" fmla="*/ 225384 h 266983"/>
                <a:gd name="connsiteX17" fmla="*/ 41600 w 229729"/>
                <a:gd name="connsiteY17" fmla="*/ 229730 h 266983"/>
                <a:gd name="connsiteX18" fmla="*/ 41600 w 229729"/>
                <a:gd name="connsiteY18" fmla="*/ 231593 h 266983"/>
                <a:gd name="connsiteX19" fmla="*/ 41600 w 229729"/>
                <a:gd name="connsiteY19" fmla="*/ 236870 h 266983"/>
                <a:gd name="connsiteX20" fmla="*/ 43773 w 229729"/>
                <a:gd name="connsiteY20" fmla="*/ 240285 h 266983"/>
                <a:gd name="connsiteX21" fmla="*/ 48740 w 229729"/>
                <a:gd name="connsiteY21" fmla="*/ 239043 h 266983"/>
                <a:gd name="connsiteX22" fmla="*/ 54018 w 229729"/>
                <a:gd name="connsiteY22" fmla="*/ 239043 h 266983"/>
                <a:gd name="connsiteX23" fmla="*/ 56191 w 229729"/>
                <a:gd name="connsiteY23" fmla="*/ 236870 h 266983"/>
                <a:gd name="connsiteX24" fmla="*/ 58364 w 229729"/>
                <a:gd name="connsiteY24" fmla="*/ 235008 h 266983"/>
                <a:gd name="connsiteX25" fmla="*/ 59295 w 229729"/>
                <a:gd name="connsiteY25" fmla="*/ 235008 h 266983"/>
                <a:gd name="connsiteX26" fmla="*/ 61468 w 229729"/>
                <a:gd name="connsiteY26" fmla="*/ 232834 h 266983"/>
                <a:gd name="connsiteX27" fmla="*/ 65504 w 229729"/>
                <a:gd name="connsiteY27" fmla="*/ 232834 h 266983"/>
                <a:gd name="connsiteX28" fmla="*/ 70782 w 229729"/>
                <a:gd name="connsiteY28" fmla="*/ 232834 h 266983"/>
                <a:gd name="connsiteX29" fmla="*/ 72955 w 229729"/>
                <a:gd name="connsiteY29" fmla="*/ 229730 h 266983"/>
                <a:gd name="connsiteX30" fmla="*/ 73886 w 229729"/>
                <a:gd name="connsiteY30" fmla="*/ 224452 h 266983"/>
                <a:gd name="connsiteX31" fmla="*/ 73886 w 229729"/>
                <a:gd name="connsiteY31" fmla="*/ 220106 h 266983"/>
                <a:gd name="connsiteX32" fmla="*/ 76059 w 229729"/>
                <a:gd name="connsiteY32" fmla="*/ 212655 h 266983"/>
                <a:gd name="connsiteX33" fmla="*/ 81026 w 229729"/>
                <a:gd name="connsiteY33" fmla="*/ 220106 h 266983"/>
                <a:gd name="connsiteX34" fmla="*/ 86304 w 229729"/>
                <a:gd name="connsiteY34" fmla="*/ 229730 h 266983"/>
                <a:gd name="connsiteX35" fmla="*/ 112381 w 229729"/>
                <a:gd name="connsiteY35" fmla="*/ 217933 h 266983"/>
                <a:gd name="connsiteX36" fmla="*/ 139390 w 229729"/>
                <a:gd name="connsiteY36" fmla="*/ 205205 h 266983"/>
                <a:gd name="connsiteX37" fmla="*/ 163294 w 229729"/>
                <a:gd name="connsiteY37" fmla="*/ 192476 h 266983"/>
                <a:gd name="connsiteX38" fmla="*/ 165468 w 229729"/>
                <a:gd name="connsiteY38" fmla="*/ 170435 h 266983"/>
                <a:gd name="connsiteX39" fmla="*/ 168572 w 229729"/>
                <a:gd name="connsiteY39" fmla="*/ 152429 h 266983"/>
                <a:gd name="connsiteX40" fmla="*/ 172918 w 229729"/>
                <a:gd name="connsiteY40" fmla="*/ 138459 h 266983"/>
                <a:gd name="connsiteX41" fmla="*/ 173850 w 229729"/>
                <a:gd name="connsiteY41" fmla="*/ 125731 h 266983"/>
                <a:gd name="connsiteX42" fmla="*/ 173850 w 229729"/>
                <a:gd name="connsiteY42" fmla="*/ 113313 h 266983"/>
                <a:gd name="connsiteX43" fmla="*/ 172918 w 229729"/>
                <a:gd name="connsiteY43" fmla="*/ 96238 h 266983"/>
                <a:gd name="connsiteX44" fmla="*/ 166709 w 229729"/>
                <a:gd name="connsiteY44" fmla="*/ 73886 h 266983"/>
                <a:gd name="connsiteX45" fmla="*/ 170745 w 229729"/>
                <a:gd name="connsiteY45" fmla="*/ 72955 h 266983"/>
                <a:gd name="connsiteX46" fmla="*/ 172918 w 229729"/>
                <a:gd name="connsiteY46" fmla="*/ 68609 h 266983"/>
                <a:gd name="connsiteX47" fmla="*/ 176023 w 229729"/>
                <a:gd name="connsiteY47" fmla="*/ 66746 h 266983"/>
                <a:gd name="connsiteX48" fmla="*/ 180059 w 229729"/>
                <a:gd name="connsiteY48" fmla="*/ 65504 h 266983"/>
                <a:gd name="connsiteX49" fmla="*/ 183163 w 229729"/>
                <a:gd name="connsiteY49" fmla="*/ 66746 h 266983"/>
                <a:gd name="connsiteX50" fmla="*/ 186267 w 229729"/>
                <a:gd name="connsiteY50" fmla="*/ 68609 h 266983"/>
                <a:gd name="connsiteX51" fmla="*/ 190614 w 229729"/>
                <a:gd name="connsiteY51" fmla="*/ 73886 h 266983"/>
                <a:gd name="connsiteX52" fmla="*/ 200858 w 229729"/>
                <a:gd name="connsiteY52" fmla="*/ 68609 h 266983"/>
                <a:gd name="connsiteX53" fmla="*/ 208309 w 229729"/>
                <a:gd name="connsiteY53" fmla="*/ 61468 h 266983"/>
                <a:gd name="connsiteX54" fmla="*/ 217622 w 229729"/>
                <a:gd name="connsiteY54" fmla="*/ 54018 h 266983"/>
                <a:gd name="connsiteX55" fmla="*/ 230040 w 229729"/>
                <a:gd name="connsiteY55" fmla="*/ 50603 h 266983"/>
                <a:gd name="connsiteX56" fmla="*/ 230040 w 229729"/>
                <a:gd name="connsiteY56" fmla="*/ 44394 h 266983"/>
                <a:gd name="connsiteX57" fmla="*/ 230040 w 229729"/>
                <a:gd name="connsiteY57" fmla="*/ 41289 h 266983"/>
                <a:gd name="connsiteX58" fmla="*/ 229109 w 229729"/>
                <a:gd name="connsiteY58" fmla="*/ 36943 h 266983"/>
                <a:gd name="connsiteX59" fmla="*/ 226936 w 229729"/>
                <a:gd name="connsiteY59" fmla="*/ 33839 h 266983"/>
                <a:gd name="connsiteX60" fmla="*/ 219796 w 229729"/>
                <a:gd name="connsiteY60" fmla="*/ 28561 h 266983"/>
                <a:gd name="connsiteX61" fmla="*/ 212345 w 229729"/>
                <a:gd name="connsiteY61" fmla="*/ 24215 h 266983"/>
                <a:gd name="connsiteX62" fmla="*/ 200858 w 229729"/>
                <a:gd name="connsiteY62" fmla="*/ 21110 h 266983"/>
                <a:gd name="connsiteX63" fmla="*/ 192476 w 229729"/>
                <a:gd name="connsiteY63" fmla="*/ 13660 h 266983"/>
                <a:gd name="connsiteX64" fmla="*/ 183163 w 229729"/>
                <a:gd name="connsiteY64" fmla="*/ 0 h 266983"/>
                <a:gd name="connsiteX65" fmla="*/ 173850 w 229729"/>
                <a:gd name="connsiteY65" fmla="*/ 9624 h 266983"/>
                <a:gd name="connsiteX66" fmla="*/ 170745 w 229729"/>
                <a:gd name="connsiteY66" fmla="*/ 24215 h 266983"/>
                <a:gd name="connsiteX67" fmla="*/ 170745 w 229729"/>
                <a:gd name="connsiteY67" fmla="*/ 43462 h 266983"/>
                <a:gd name="connsiteX68" fmla="*/ 166709 w 229729"/>
                <a:gd name="connsiteY68" fmla="*/ 43462 h 266983"/>
                <a:gd name="connsiteX69" fmla="*/ 163294 w 229729"/>
                <a:gd name="connsiteY69" fmla="*/ 44394 h 266983"/>
                <a:gd name="connsiteX70" fmla="*/ 158327 w 229729"/>
                <a:gd name="connsiteY70" fmla="*/ 44394 h 266983"/>
                <a:gd name="connsiteX71" fmla="*/ 150877 w 229729"/>
                <a:gd name="connsiteY71" fmla="*/ 46567 h 266983"/>
                <a:gd name="connsiteX72" fmla="*/ 150877 w 229729"/>
                <a:gd name="connsiteY72" fmla="*/ 48740 h 266983"/>
                <a:gd name="connsiteX73" fmla="*/ 150877 w 229729"/>
                <a:gd name="connsiteY73" fmla="*/ 50603 h 266983"/>
                <a:gd name="connsiteX74" fmla="*/ 149014 w 229729"/>
                <a:gd name="connsiteY74" fmla="*/ 51844 h 266983"/>
                <a:gd name="connsiteX75" fmla="*/ 146841 w 229729"/>
                <a:gd name="connsiteY75" fmla="*/ 54018 h 266983"/>
                <a:gd name="connsiteX76" fmla="*/ 146841 w 229729"/>
                <a:gd name="connsiteY76" fmla="*/ 63331 h 266983"/>
                <a:gd name="connsiteX77" fmla="*/ 146841 w 229729"/>
                <a:gd name="connsiteY77" fmla="*/ 70782 h 266983"/>
                <a:gd name="connsiteX78" fmla="*/ 149014 w 229729"/>
                <a:gd name="connsiteY78" fmla="*/ 73886 h 266983"/>
                <a:gd name="connsiteX79" fmla="*/ 150877 w 229729"/>
                <a:gd name="connsiteY79" fmla="*/ 78232 h 266983"/>
                <a:gd name="connsiteX80" fmla="*/ 156154 w 229729"/>
                <a:gd name="connsiteY80" fmla="*/ 81337 h 266983"/>
                <a:gd name="connsiteX81" fmla="*/ 163294 w 229729"/>
                <a:gd name="connsiteY81" fmla="*/ 81337 h 266983"/>
                <a:gd name="connsiteX82" fmla="*/ 152118 w 229729"/>
                <a:gd name="connsiteY82" fmla="*/ 98411 h 266983"/>
                <a:gd name="connsiteX83" fmla="*/ 146841 w 229729"/>
                <a:gd name="connsiteY83" fmla="*/ 111140 h 266983"/>
                <a:gd name="connsiteX84" fmla="*/ 143737 w 229729"/>
                <a:gd name="connsiteY84" fmla="*/ 125731 h 266983"/>
                <a:gd name="connsiteX85" fmla="*/ 139390 w 229729"/>
                <a:gd name="connsiteY85" fmla="*/ 138459 h 266983"/>
                <a:gd name="connsiteX86" fmla="*/ 130077 w 229729"/>
                <a:gd name="connsiteY86" fmla="*/ 150256 h 266983"/>
                <a:gd name="connsiteX87" fmla="*/ 115486 w 229729"/>
                <a:gd name="connsiteY87" fmla="*/ 162984 h 266983"/>
                <a:gd name="connsiteX88" fmla="*/ 114555 w 229729"/>
                <a:gd name="connsiteY88" fmla="*/ 165157 h 266983"/>
                <a:gd name="connsiteX89" fmla="*/ 112381 w 229729"/>
                <a:gd name="connsiteY89" fmla="*/ 165157 h 266983"/>
                <a:gd name="connsiteX90" fmla="*/ 110208 w 229729"/>
                <a:gd name="connsiteY90" fmla="*/ 165157 h 266983"/>
                <a:gd name="connsiteX91" fmla="*/ 108346 w 229729"/>
                <a:gd name="connsiteY91" fmla="*/ 162984 h 266983"/>
                <a:gd name="connsiteX92" fmla="*/ 107104 w 229729"/>
                <a:gd name="connsiteY92" fmla="*/ 159880 h 266983"/>
                <a:gd name="connsiteX93" fmla="*/ 100895 w 229729"/>
                <a:gd name="connsiteY93" fmla="*/ 162984 h 266983"/>
                <a:gd name="connsiteX94" fmla="*/ 97790 w 229729"/>
                <a:gd name="connsiteY94" fmla="*/ 168262 h 266983"/>
                <a:gd name="connsiteX95" fmla="*/ 95617 w 229729"/>
                <a:gd name="connsiteY95" fmla="*/ 172297 h 266983"/>
                <a:gd name="connsiteX96" fmla="*/ 93754 w 229729"/>
                <a:gd name="connsiteY96" fmla="*/ 177886 h 266983"/>
                <a:gd name="connsiteX97" fmla="*/ 90650 w 229729"/>
                <a:gd name="connsiteY97" fmla="*/ 183163 h 266983"/>
                <a:gd name="connsiteX98" fmla="*/ 86304 w 229729"/>
                <a:gd name="connsiteY98" fmla="*/ 188441 h 266983"/>
                <a:gd name="connsiteX99" fmla="*/ 83200 w 229729"/>
                <a:gd name="connsiteY99" fmla="*/ 188441 h 266983"/>
                <a:gd name="connsiteX100" fmla="*/ 80095 w 229729"/>
                <a:gd name="connsiteY100" fmla="*/ 188441 h 266983"/>
                <a:gd name="connsiteX101" fmla="*/ 73886 w 229729"/>
                <a:gd name="connsiteY101" fmla="*/ 187199 h 266983"/>
                <a:gd name="connsiteX102" fmla="*/ 66435 w 229729"/>
                <a:gd name="connsiteY102" fmla="*/ 187199 h 266983"/>
                <a:gd name="connsiteX103" fmla="*/ 59295 w 229729"/>
                <a:gd name="connsiteY103" fmla="*/ 188441 h 266983"/>
                <a:gd name="connsiteX104" fmla="*/ 39426 w 229729"/>
                <a:gd name="connsiteY104" fmla="*/ 197754 h 266983"/>
                <a:gd name="connsiteX105" fmla="*/ 22663 w 229729"/>
                <a:gd name="connsiteY105" fmla="*/ 212655 h 266983"/>
                <a:gd name="connsiteX106" fmla="*/ 10245 w 229729"/>
                <a:gd name="connsiteY106" fmla="*/ 229730 h 266983"/>
                <a:gd name="connsiteX107" fmla="*/ 0 w 229729"/>
                <a:gd name="connsiteY107" fmla="*/ 229730 h 266983"/>
                <a:gd name="connsiteX108" fmla="*/ 3104 w 229729"/>
                <a:gd name="connsiteY108" fmla="*/ 240285 h 266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229729" h="266983">
                  <a:moveTo>
                    <a:pt x="7140" y="247425"/>
                  </a:moveTo>
                  <a:lnTo>
                    <a:pt x="8382" y="254876"/>
                  </a:lnTo>
                  <a:lnTo>
                    <a:pt x="10245" y="269777"/>
                  </a:lnTo>
                  <a:lnTo>
                    <a:pt x="22663" y="269777"/>
                  </a:lnTo>
                  <a:lnTo>
                    <a:pt x="27009" y="262327"/>
                  </a:lnTo>
                  <a:lnTo>
                    <a:pt x="30113" y="254876"/>
                  </a:lnTo>
                  <a:lnTo>
                    <a:pt x="36322" y="249599"/>
                  </a:lnTo>
                  <a:lnTo>
                    <a:pt x="34149" y="240285"/>
                  </a:lnTo>
                  <a:lnTo>
                    <a:pt x="34149" y="235008"/>
                  </a:lnTo>
                  <a:lnTo>
                    <a:pt x="34149" y="231593"/>
                  </a:lnTo>
                  <a:lnTo>
                    <a:pt x="30113" y="229730"/>
                  </a:lnTo>
                  <a:lnTo>
                    <a:pt x="27009" y="224452"/>
                  </a:lnTo>
                  <a:lnTo>
                    <a:pt x="27009" y="220106"/>
                  </a:lnTo>
                  <a:lnTo>
                    <a:pt x="34149" y="222279"/>
                  </a:lnTo>
                  <a:lnTo>
                    <a:pt x="37253" y="224452"/>
                  </a:lnTo>
                  <a:lnTo>
                    <a:pt x="41600" y="224452"/>
                  </a:lnTo>
                  <a:lnTo>
                    <a:pt x="41600" y="225384"/>
                  </a:lnTo>
                  <a:lnTo>
                    <a:pt x="41600" y="229730"/>
                  </a:lnTo>
                  <a:lnTo>
                    <a:pt x="41600" y="231593"/>
                  </a:lnTo>
                  <a:lnTo>
                    <a:pt x="41600" y="236870"/>
                  </a:lnTo>
                  <a:lnTo>
                    <a:pt x="43773" y="240285"/>
                  </a:lnTo>
                  <a:lnTo>
                    <a:pt x="48740" y="239043"/>
                  </a:lnTo>
                  <a:lnTo>
                    <a:pt x="54018" y="239043"/>
                  </a:lnTo>
                  <a:lnTo>
                    <a:pt x="56191" y="236870"/>
                  </a:lnTo>
                  <a:lnTo>
                    <a:pt x="58364" y="235008"/>
                  </a:lnTo>
                  <a:lnTo>
                    <a:pt x="59295" y="235008"/>
                  </a:lnTo>
                  <a:lnTo>
                    <a:pt x="61468" y="232834"/>
                  </a:lnTo>
                  <a:lnTo>
                    <a:pt x="65504" y="232834"/>
                  </a:lnTo>
                  <a:lnTo>
                    <a:pt x="70782" y="232834"/>
                  </a:lnTo>
                  <a:lnTo>
                    <a:pt x="72955" y="229730"/>
                  </a:lnTo>
                  <a:lnTo>
                    <a:pt x="73886" y="224452"/>
                  </a:lnTo>
                  <a:lnTo>
                    <a:pt x="73886" y="220106"/>
                  </a:lnTo>
                  <a:lnTo>
                    <a:pt x="76059" y="212655"/>
                  </a:lnTo>
                  <a:lnTo>
                    <a:pt x="81026" y="220106"/>
                  </a:lnTo>
                  <a:lnTo>
                    <a:pt x="86304" y="229730"/>
                  </a:lnTo>
                  <a:lnTo>
                    <a:pt x="112381" y="217933"/>
                  </a:lnTo>
                  <a:lnTo>
                    <a:pt x="139390" y="205205"/>
                  </a:lnTo>
                  <a:lnTo>
                    <a:pt x="163294" y="192476"/>
                  </a:lnTo>
                  <a:lnTo>
                    <a:pt x="165468" y="170435"/>
                  </a:lnTo>
                  <a:lnTo>
                    <a:pt x="168572" y="152429"/>
                  </a:lnTo>
                  <a:lnTo>
                    <a:pt x="172918" y="138459"/>
                  </a:lnTo>
                  <a:lnTo>
                    <a:pt x="173850" y="125731"/>
                  </a:lnTo>
                  <a:lnTo>
                    <a:pt x="173850" y="113313"/>
                  </a:lnTo>
                  <a:lnTo>
                    <a:pt x="172918" y="96238"/>
                  </a:lnTo>
                  <a:lnTo>
                    <a:pt x="166709" y="73886"/>
                  </a:lnTo>
                  <a:lnTo>
                    <a:pt x="170745" y="72955"/>
                  </a:lnTo>
                  <a:lnTo>
                    <a:pt x="172918" y="68609"/>
                  </a:lnTo>
                  <a:lnTo>
                    <a:pt x="176023" y="66746"/>
                  </a:lnTo>
                  <a:lnTo>
                    <a:pt x="180059" y="65504"/>
                  </a:lnTo>
                  <a:lnTo>
                    <a:pt x="183163" y="66746"/>
                  </a:lnTo>
                  <a:lnTo>
                    <a:pt x="186267" y="68609"/>
                  </a:lnTo>
                  <a:lnTo>
                    <a:pt x="190614" y="73886"/>
                  </a:lnTo>
                  <a:lnTo>
                    <a:pt x="200858" y="68609"/>
                  </a:lnTo>
                  <a:lnTo>
                    <a:pt x="208309" y="61468"/>
                  </a:lnTo>
                  <a:lnTo>
                    <a:pt x="217622" y="54018"/>
                  </a:lnTo>
                  <a:lnTo>
                    <a:pt x="230040" y="50603"/>
                  </a:lnTo>
                  <a:lnTo>
                    <a:pt x="230040" y="44394"/>
                  </a:lnTo>
                  <a:lnTo>
                    <a:pt x="230040" y="41289"/>
                  </a:lnTo>
                  <a:lnTo>
                    <a:pt x="229109" y="36943"/>
                  </a:lnTo>
                  <a:lnTo>
                    <a:pt x="226936" y="33839"/>
                  </a:lnTo>
                  <a:lnTo>
                    <a:pt x="219796" y="28561"/>
                  </a:lnTo>
                  <a:lnTo>
                    <a:pt x="212345" y="24215"/>
                  </a:lnTo>
                  <a:lnTo>
                    <a:pt x="200858" y="21110"/>
                  </a:lnTo>
                  <a:lnTo>
                    <a:pt x="192476" y="13660"/>
                  </a:lnTo>
                  <a:lnTo>
                    <a:pt x="183163" y="0"/>
                  </a:lnTo>
                  <a:lnTo>
                    <a:pt x="173850" y="9624"/>
                  </a:lnTo>
                  <a:lnTo>
                    <a:pt x="170745" y="24215"/>
                  </a:lnTo>
                  <a:lnTo>
                    <a:pt x="170745" y="43462"/>
                  </a:lnTo>
                  <a:lnTo>
                    <a:pt x="166709" y="43462"/>
                  </a:lnTo>
                  <a:lnTo>
                    <a:pt x="163294" y="44394"/>
                  </a:lnTo>
                  <a:lnTo>
                    <a:pt x="158327" y="44394"/>
                  </a:lnTo>
                  <a:lnTo>
                    <a:pt x="150877" y="46567"/>
                  </a:lnTo>
                  <a:lnTo>
                    <a:pt x="150877" y="48740"/>
                  </a:lnTo>
                  <a:lnTo>
                    <a:pt x="150877" y="50603"/>
                  </a:lnTo>
                  <a:lnTo>
                    <a:pt x="149014" y="51844"/>
                  </a:lnTo>
                  <a:lnTo>
                    <a:pt x="146841" y="54018"/>
                  </a:lnTo>
                  <a:lnTo>
                    <a:pt x="146841" y="63331"/>
                  </a:lnTo>
                  <a:lnTo>
                    <a:pt x="146841" y="70782"/>
                  </a:lnTo>
                  <a:lnTo>
                    <a:pt x="149014" y="73886"/>
                  </a:lnTo>
                  <a:lnTo>
                    <a:pt x="150877" y="78232"/>
                  </a:lnTo>
                  <a:lnTo>
                    <a:pt x="156154" y="81337"/>
                  </a:lnTo>
                  <a:lnTo>
                    <a:pt x="163294" y="81337"/>
                  </a:lnTo>
                  <a:lnTo>
                    <a:pt x="152118" y="98411"/>
                  </a:lnTo>
                  <a:lnTo>
                    <a:pt x="146841" y="111140"/>
                  </a:lnTo>
                  <a:lnTo>
                    <a:pt x="143737" y="125731"/>
                  </a:lnTo>
                  <a:lnTo>
                    <a:pt x="139390" y="138459"/>
                  </a:lnTo>
                  <a:lnTo>
                    <a:pt x="130077" y="150256"/>
                  </a:lnTo>
                  <a:lnTo>
                    <a:pt x="115486" y="162984"/>
                  </a:lnTo>
                  <a:lnTo>
                    <a:pt x="114555" y="165157"/>
                  </a:lnTo>
                  <a:lnTo>
                    <a:pt x="112381" y="165157"/>
                  </a:lnTo>
                  <a:lnTo>
                    <a:pt x="110208" y="165157"/>
                  </a:lnTo>
                  <a:lnTo>
                    <a:pt x="108346" y="162984"/>
                  </a:lnTo>
                  <a:lnTo>
                    <a:pt x="107104" y="159880"/>
                  </a:lnTo>
                  <a:lnTo>
                    <a:pt x="100895" y="162984"/>
                  </a:lnTo>
                  <a:lnTo>
                    <a:pt x="97790" y="168262"/>
                  </a:lnTo>
                  <a:lnTo>
                    <a:pt x="95617" y="172297"/>
                  </a:lnTo>
                  <a:lnTo>
                    <a:pt x="93754" y="177886"/>
                  </a:lnTo>
                  <a:lnTo>
                    <a:pt x="90650" y="183163"/>
                  </a:lnTo>
                  <a:lnTo>
                    <a:pt x="86304" y="188441"/>
                  </a:lnTo>
                  <a:lnTo>
                    <a:pt x="83200" y="188441"/>
                  </a:lnTo>
                  <a:lnTo>
                    <a:pt x="80095" y="188441"/>
                  </a:lnTo>
                  <a:lnTo>
                    <a:pt x="73886" y="187199"/>
                  </a:lnTo>
                  <a:lnTo>
                    <a:pt x="66435" y="187199"/>
                  </a:lnTo>
                  <a:lnTo>
                    <a:pt x="59295" y="188441"/>
                  </a:lnTo>
                  <a:lnTo>
                    <a:pt x="39426" y="197754"/>
                  </a:lnTo>
                  <a:lnTo>
                    <a:pt x="22663" y="212655"/>
                  </a:lnTo>
                  <a:lnTo>
                    <a:pt x="10245" y="229730"/>
                  </a:lnTo>
                  <a:lnTo>
                    <a:pt x="0" y="229730"/>
                  </a:lnTo>
                  <a:lnTo>
                    <a:pt x="3104" y="240285"/>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64" name="Freeform: Shape 59">
              <a:extLst>
                <a:ext uri="{FF2B5EF4-FFF2-40B4-BE49-F238E27FC236}">
                  <a16:creationId xmlns:a16="http://schemas.microsoft.com/office/drawing/2014/main" id="{C408741B-49E1-B05C-2E4E-3BF7DF35301A}"/>
                </a:ext>
              </a:extLst>
            </p:cNvPr>
            <p:cNvSpPr/>
            <p:nvPr/>
          </p:nvSpPr>
          <p:spPr>
            <a:xfrm>
              <a:off x="6968829" y="5832193"/>
              <a:ext cx="43462" cy="18627"/>
            </a:xfrm>
            <a:custGeom>
              <a:avLst/>
              <a:gdLst>
                <a:gd name="connsiteX0" fmla="*/ 0 w 43462"/>
                <a:gd name="connsiteY0" fmla="*/ 0 h 18626"/>
                <a:gd name="connsiteX1" fmla="*/ 0 w 43462"/>
                <a:gd name="connsiteY1" fmla="*/ 11797 h 18626"/>
                <a:gd name="connsiteX2" fmla="*/ 16764 w 43462"/>
                <a:gd name="connsiteY2" fmla="*/ 11797 h 18626"/>
                <a:gd name="connsiteX3" fmla="*/ 29182 w 43462"/>
                <a:gd name="connsiteY3" fmla="*/ 13970 h 18626"/>
                <a:gd name="connsiteX4" fmla="*/ 39737 w 43462"/>
                <a:gd name="connsiteY4" fmla="*/ 20179 h 18626"/>
                <a:gd name="connsiteX5" fmla="*/ 43773 w 43462"/>
                <a:gd name="connsiteY5" fmla="*/ 20179 h 18626"/>
                <a:gd name="connsiteX6" fmla="*/ 41910 w 43462"/>
                <a:gd name="connsiteY6" fmla="*/ 14901 h 18626"/>
                <a:gd name="connsiteX7" fmla="*/ 41910 w 43462"/>
                <a:gd name="connsiteY7" fmla="*/ 11797 h 18626"/>
                <a:gd name="connsiteX8" fmla="*/ 39737 w 43462"/>
                <a:gd name="connsiteY8" fmla="*/ 7451 h 18626"/>
                <a:gd name="connsiteX9" fmla="*/ 39737 w 43462"/>
                <a:gd name="connsiteY9" fmla="*/ 4346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62" h="18626">
                  <a:moveTo>
                    <a:pt x="0" y="0"/>
                  </a:moveTo>
                  <a:lnTo>
                    <a:pt x="0" y="11797"/>
                  </a:lnTo>
                  <a:lnTo>
                    <a:pt x="16764" y="11797"/>
                  </a:lnTo>
                  <a:lnTo>
                    <a:pt x="29182" y="13970"/>
                  </a:lnTo>
                  <a:lnTo>
                    <a:pt x="39737" y="20179"/>
                  </a:lnTo>
                  <a:lnTo>
                    <a:pt x="43773" y="20179"/>
                  </a:lnTo>
                  <a:lnTo>
                    <a:pt x="41910" y="14901"/>
                  </a:lnTo>
                  <a:lnTo>
                    <a:pt x="41910" y="11797"/>
                  </a:lnTo>
                  <a:lnTo>
                    <a:pt x="39737" y="7451"/>
                  </a:lnTo>
                  <a:lnTo>
                    <a:pt x="39737" y="434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65" name="Freeform: Shape 60">
              <a:extLst>
                <a:ext uri="{FF2B5EF4-FFF2-40B4-BE49-F238E27FC236}">
                  <a16:creationId xmlns:a16="http://schemas.microsoft.com/office/drawing/2014/main" id="{46E47049-414F-3327-DA6C-86C5412AD481}"/>
                </a:ext>
              </a:extLst>
            </p:cNvPr>
            <p:cNvSpPr/>
            <p:nvPr/>
          </p:nvSpPr>
          <p:spPr>
            <a:xfrm>
              <a:off x="6983420" y="5324304"/>
              <a:ext cx="15522" cy="24836"/>
            </a:xfrm>
            <a:custGeom>
              <a:avLst/>
              <a:gdLst>
                <a:gd name="connsiteX0" fmla="*/ 10555 w 15522"/>
                <a:gd name="connsiteY0" fmla="*/ 22352 h 24835"/>
                <a:gd name="connsiteX1" fmla="*/ 14591 w 15522"/>
                <a:gd name="connsiteY1" fmla="*/ 17075 h 24835"/>
                <a:gd name="connsiteX2" fmla="*/ 16764 w 15522"/>
                <a:gd name="connsiteY2" fmla="*/ 11797 h 24835"/>
                <a:gd name="connsiteX3" fmla="*/ 16764 w 15522"/>
                <a:gd name="connsiteY3" fmla="*/ 7451 h 24835"/>
                <a:gd name="connsiteX4" fmla="*/ 14591 w 15522"/>
                <a:gd name="connsiteY4" fmla="*/ 4346 h 24835"/>
                <a:gd name="connsiteX5" fmla="*/ 14591 w 15522"/>
                <a:gd name="connsiteY5" fmla="*/ 2173 h 24835"/>
                <a:gd name="connsiteX6" fmla="*/ 12728 w 15522"/>
                <a:gd name="connsiteY6" fmla="*/ 2173 h 24835"/>
                <a:gd name="connsiteX7" fmla="*/ 9624 w 15522"/>
                <a:gd name="connsiteY7" fmla="*/ 0 h 24835"/>
                <a:gd name="connsiteX8" fmla="*/ 7451 w 15522"/>
                <a:gd name="connsiteY8" fmla="*/ 6519 h 24835"/>
                <a:gd name="connsiteX9" fmla="*/ 5277 w 15522"/>
                <a:gd name="connsiteY9" fmla="*/ 9624 h 24835"/>
                <a:gd name="connsiteX10" fmla="*/ 3415 w 15522"/>
                <a:gd name="connsiteY10" fmla="*/ 13660 h 24835"/>
                <a:gd name="connsiteX11" fmla="*/ 0 w 15522"/>
                <a:gd name="connsiteY11" fmla="*/ 14901 h 24835"/>
                <a:gd name="connsiteX12" fmla="*/ 0 w 15522"/>
                <a:gd name="connsiteY12" fmla="*/ 27630 h 24835"/>
                <a:gd name="connsiteX13" fmla="*/ 9624 w 15522"/>
                <a:gd name="connsiteY13" fmla="*/ 27630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522" h="24835">
                  <a:moveTo>
                    <a:pt x="10555" y="22352"/>
                  </a:moveTo>
                  <a:lnTo>
                    <a:pt x="14591" y="17075"/>
                  </a:lnTo>
                  <a:lnTo>
                    <a:pt x="16764" y="11797"/>
                  </a:lnTo>
                  <a:lnTo>
                    <a:pt x="16764" y="7451"/>
                  </a:lnTo>
                  <a:lnTo>
                    <a:pt x="14591" y="4346"/>
                  </a:lnTo>
                  <a:lnTo>
                    <a:pt x="14591" y="2173"/>
                  </a:lnTo>
                  <a:lnTo>
                    <a:pt x="12728" y="2173"/>
                  </a:lnTo>
                  <a:lnTo>
                    <a:pt x="9624" y="0"/>
                  </a:lnTo>
                  <a:lnTo>
                    <a:pt x="7451" y="6519"/>
                  </a:lnTo>
                  <a:lnTo>
                    <a:pt x="5277" y="9624"/>
                  </a:lnTo>
                  <a:lnTo>
                    <a:pt x="3415" y="13660"/>
                  </a:lnTo>
                  <a:lnTo>
                    <a:pt x="0" y="14901"/>
                  </a:lnTo>
                  <a:lnTo>
                    <a:pt x="0" y="27630"/>
                  </a:lnTo>
                  <a:lnTo>
                    <a:pt x="9624" y="2763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66" name="Freeform: Shape 61">
              <a:extLst>
                <a:ext uri="{FF2B5EF4-FFF2-40B4-BE49-F238E27FC236}">
                  <a16:creationId xmlns:a16="http://schemas.microsoft.com/office/drawing/2014/main" id="{0CA8B514-9015-80CE-688D-3C2FB6874D79}"/>
                </a:ext>
              </a:extLst>
            </p:cNvPr>
            <p:cNvSpPr/>
            <p:nvPr/>
          </p:nvSpPr>
          <p:spPr>
            <a:xfrm>
              <a:off x="6832543" y="5765758"/>
              <a:ext cx="99343" cy="108656"/>
            </a:xfrm>
            <a:custGeom>
              <a:avLst/>
              <a:gdLst>
                <a:gd name="connsiteX0" fmla="*/ 63641 w 99342"/>
                <a:gd name="connsiteY0" fmla="*/ 107725 h 108656"/>
                <a:gd name="connsiteX1" fmla="*/ 67677 w 99342"/>
                <a:gd name="connsiteY1" fmla="*/ 107725 h 108656"/>
                <a:gd name="connsiteX2" fmla="*/ 63641 w 99342"/>
                <a:gd name="connsiteY2" fmla="*/ 88787 h 108656"/>
                <a:gd name="connsiteX3" fmla="*/ 60537 w 99342"/>
                <a:gd name="connsiteY3" fmla="*/ 78232 h 108656"/>
                <a:gd name="connsiteX4" fmla="*/ 53086 w 99342"/>
                <a:gd name="connsiteY4" fmla="*/ 66435 h 108656"/>
                <a:gd name="connsiteX5" fmla="*/ 46877 w 99342"/>
                <a:gd name="connsiteY5" fmla="*/ 53707 h 108656"/>
                <a:gd name="connsiteX6" fmla="*/ 54017 w 99342"/>
                <a:gd name="connsiteY6" fmla="*/ 50603 h 108656"/>
                <a:gd name="connsiteX7" fmla="*/ 61468 w 99342"/>
                <a:gd name="connsiteY7" fmla="*/ 46567 h 108656"/>
                <a:gd name="connsiteX8" fmla="*/ 67677 w 99342"/>
                <a:gd name="connsiteY8" fmla="*/ 43152 h 108656"/>
                <a:gd name="connsiteX9" fmla="*/ 70781 w 99342"/>
                <a:gd name="connsiteY9" fmla="*/ 43152 h 108656"/>
                <a:gd name="connsiteX10" fmla="*/ 70781 w 99342"/>
                <a:gd name="connsiteY10" fmla="*/ 33838 h 108656"/>
                <a:gd name="connsiteX11" fmla="*/ 50913 w 99342"/>
                <a:gd name="connsiteY11" fmla="*/ 39116 h 108656"/>
                <a:gd name="connsiteX12" fmla="*/ 31355 w 99342"/>
                <a:gd name="connsiteY12" fmla="*/ 46567 h 108656"/>
                <a:gd name="connsiteX13" fmla="*/ 29182 w 99342"/>
                <a:gd name="connsiteY13" fmla="*/ 43152 h 108656"/>
                <a:gd name="connsiteX14" fmla="*/ 27009 w 99342"/>
                <a:gd name="connsiteY14" fmla="*/ 40979 h 108656"/>
                <a:gd name="connsiteX15" fmla="*/ 27009 w 99342"/>
                <a:gd name="connsiteY15" fmla="*/ 39116 h 108656"/>
                <a:gd name="connsiteX16" fmla="*/ 23904 w 99342"/>
                <a:gd name="connsiteY16" fmla="*/ 36943 h 108656"/>
                <a:gd name="connsiteX17" fmla="*/ 23904 w 99342"/>
                <a:gd name="connsiteY17" fmla="*/ 26388 h 108656"/>
                <a:gd name="connsiteX18" fmla="*/ 43773 w 99342"/>
                <a:gd name="connsiteY18" fmla="*/ 24215 h 108656"/>
                <a:gd name="connsiteX19" fmla="*/ 60537 w 99342"/>
                <a:gd name="connsiteY19" fmla="*/ 24215 h 108656"/>
                <a:gd name="connsiteX20" fmla="*/ 80095 w 99342"/>
                <a:gd name="connsiteY20" fmla="*/ 26388 h 108656"/>
                <a:gd name="connsiteX21" fmla="*/ 85373 w 99342"/>
                <a:gd name="connsiteY21" fmla="*/ 21110 h 108656"/>
                <a:gd name="connsiteX22" fmla="*/ 90650 w 99342"/>
                <a:gd name="connsiteY22" fmla="*/ 14591 h 108656"/>
                <a:gd name="connsiteX23" fmla="*/ 96859 w 99342"/>
                <a:gd name="connsiteY23" fmla="*/ 9313 h 108656"/>
                <a:gd name="connsiteX24" fmla="*/ 96859 w 99342"/>
                <a:gd name="connsiteY24" fmla="*/ 7140 h 108656"/>
                <a:gd name="connsiteX25" fmla="*/ 97790 w 99342"/>
                <a:gd name="connsiteY25" fmla="*/ 7140 h 108656"/>
                <a:gd name="connsiteX26" fmla="*/ 99963 w 99342"/>
                <a:gd name="connsiteY26" fmla="*/ 6209 h 108656"/>
                <a:gd name="connsiteX27" fmla="*/ 96859 w 99342"/>
                <a:gd name="connsiteY27" fmla="*/ 6209 h 108656"/>
                <a:gd name="connsiteX28" fmla="*/ 96859 w 99342"/>
                <a:gd name="connsiteY28" fmla="*/ 4036 h 108656"/>
                <a:gd name="connsiteX29" fmla="*/ 94686 w 99342"/>
                <a:gd name="connsiteY29" fmla="*/ 4036 h 108656"/>
                <a:gd name="connsiteX30" fmla="*/ 94686 w 99342"/>
                <a:gd name="connsiteY30" fmla="*/ 1863 h 108656"/>
                <a:gd name="connsiteX31" fmla="*/ 94686 w 99342"/>
                <a:gd name="connsiteY31" fmla="*/ 0 h 108656"/>
                <a:gd name="connsiteX32" fmla="*/ 92823 w 99342"/>
                <a:gd name="connsiteY32" fmla="*/ 0 h 108656"/>
                <a:gd name="connsiteX33" fmla="*/ 90650 w 99342"/>
                <a:gd name="connsiteY33" fmla="*/ 0 h 108656"/>
                <a:gd name="connsiteX34" fmla="*/ 80095 w 99342"/>
                <a:gd name="connsiteY34" fmla="*/ 6209 h 108656"/>
                <a:gd name="connsiteX35" fmla="*/ 68608 w 99342"/>
                <a:gd name="connsiteY35" fmla="*/ 9313 h 108656"/>
                <a:gd name="connsiteX36" fmla="*/ 60537 w 99342"/>
                <a:gd name="connsiteY36" fmla="*/ 11486 h 108656"/>
                <a:gd name="connsiteX37" fmla="*/ 49050 w 99342"/>
                <a:gd name="connsiteY37" fmla="*/ 11486 h 108656"/>
                <a:gd name="connsiteX38" fmla="*/ 31355 w 99342"/>
                <a:gd name="connsiteY38" fmla="*/ 6209 h 108656"/>
                <a:gd name="connsiteX39" fmla="*/ 27009 w 99342"/>
                <a:gd name="connsiteY39" fmla="*/ 11486 h 108656"/>
                <a:gd name="connsiteX40" fmla="*/ 19868 w 99342"/>
                <a:gd name="connsiteY40" fmla="*/ 22042 h 108656"/>
                <a:gd name="connsiteX41" fmla="*/ 12418 w 99342"/>
                <a:gd name="connsiteY41" fmla="*/ 35701 h 108656"/>
                <a:gd name="connsiteX42" fmla="*/ 5277 w 99342"/>
                <a:gd name="connsiteY42" fmla="*/ 50603 h 108656"/>
                <a:gd name="connsiteX43" fmla="*/ 0 w 99342"/>
                <a:gd name="connsiteY43" fmla="*/ 61158 h 108656"/>
                <a:gd name="connsiteX44" fmla="*/ 0 w 99342"/>
                <a:gd name="connsiteY44" fmla="*/ 70782 h 108656"/>
                <a:gd name="connsiteX45" fmla="*/ 4036 w 99342"/>
                <a:gd name="connsiteY45" fmla="*/ 80405 h 108656"/>
                <a:gd name="connsiteX46" fmla="*/ 7140 w 99342"/>
                <a:gd name="connsiteY46" fmla="*/ 86614 h 108656"/>
                <a:gd name="connsiteX47" fmla="*/ 9313 w 99342"/>
                <a:gd name="connsiteY47" fmla="*/ 94065 h 108656"/>
                <a:gd name="connsiteX48" fmla="*/ 7140 w 99342"/>
                <a:gd name="connsiteY48" fmla="*/ 107725 h 108656"/>
                <a:gd name="connsiteX49" fmla="*/ 9313 w 99342"/>
                <a:gd name="connsiteY49" fmla="*/ 107725 h 108656"/>
                <a:gd name="connsiteX50" fmla="*/ 9313 w 99342"/>
                <a:gd name="connsiteY50" fmla="*/ 108966 h 108656"/>
                <a:gd name="connsiteX51" fmla="*/ 11486 w 99342"/>
                <a:gd name="connsiteY51" fmla="*/ 108966 h 108656"/>
                <a:gd name="connsiteX52" fmla="*/ 11486 w 99342"/>
                <a:gd name="connsiteY52" fmla="*/ 110829 h 108656"/>
                <a:gd name="connsiteX53" fmla="*/ 27009 w 99342"/>
                <a:gd name="connsiteY53" fmla="*/ 110829 h 108656"/>
                <a:gd name="connsiteX54" fmla="*/ 27009 w 99342"/>
                <a:gd name="connsiteY54" fmla="*/ 70782 h 108656"/>
                <a:gd name="connsiteX55" fmla="*/ 36322 w 99342"/>
                <a:gd name="connsiteY55" fmla="*/ 83510 h 108656"/>
                <a:gd name="connsiteX56" fmla="*/ 45946 w 99342"/>
                <a:gd name="connsiteY56" fmla="*/ 96238 h 108656"/>
                <a:gd name="connsiteX57" fmla="*/ 56191 w 99342"/>
                <a:gd name="connsiteY57" fmla="*/ 107725 h 108656"/>
                <a:gd name="connsiteX58" fmla="*/ 58364 w 99342"/>
                <a:gd name="connsiteY58" fmla="*/ 107725 h 108656"/>
                <a:gd name="connsiteX59" fmla="*/ 58364 w 99342"/>
                <a:gd name="connsiteY59" fmla="*/ 108966 h 108656"/>
                <a:gd name="connsiteX60" fmla="*/ 60537 w 99342"/>
                <a:gd name="connsiteY60" fmla="*/ 108966 h 108656"/>
                <a:gd name="connsiteX61" fmla="*/ 63641 w 99342"/>
                <a:gd name="connsiteY61" fmla="*/ 110829 h 10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99342" h="108656">
                  <a:moveTo>
                    <a:pt x="63641" y="107725"/>
                  </a:moveTo>
                  <a:lnTo>
                    <a:pt x="67677" y="107725"/>
                  </a:lnTo>
                  <a:lnTo>
                    <a:pt x="63641" y="88787"/>
                  </a:lnTo>
                  <a:lnTo>
                    <a:pt x="60537" y="78232"/>
                  </a:lnTo>
                  <a:lnTo>
                    <a:pt x="53086" y="66435"/>
                  </a:lnTo>
                  <a:lnTo>
                    <a:pt x="46877" y="53707"/>
                  </a:lnTo>
                  <a:lnTo>
                    <a:pt x="54017" y="50603"/>
                  </a:lnTo>
                  <a:lnTo>
                    <a:pt x="61468" y="46567"/>
                  </a:lnTo>
                  <a:lnTo>
                    <a:pt x="67677" y="43152"/>
                  </a:lnTo>
                  <a:lnTo>
                    <a:pt x="70781" y="43152"/>
                  </a:lnTo>
                  <a:lnTo>
                    <a:pt x="70781" y="33838"/>
                  </a:lnTo>
                  <a:lnTo>
                    <a:pt x="50913" y="39116"/>
                  </a:lnTo>
                  <a:lnTo>
                    <a:pt x="31355" y="46567"/>
                  </a:lnTo>
                  <a:lnTo>
                    <a:pt x="29182" y="43152"/>
                  </a:lnTo>
                  <a:lnTo>
                    <a:pt x="27009" y="40979"/>
                  </a:lnTo>
                  <a:lnTo>
                    <a:pt x="27009" y="39116"/>
                  </a:lnTo>
                  <a:lnTo>
                    <a:pt x="23904" y="36943"/>
                  </a:lnTo>
                  <a:lnTo>
                    <a:pt x="23904" y="26388"/>
                  </a:lnTo>
                  <a:lnTo>
                    <a:pt x="43773" y="24215"/>
                  </a:lnTo>
                  <a:lnTo>
                    <a:pt x="60537" y="24215"/>
                  </a:lnTo>
                  <a:lnTo>
                    <a:pt x="80095" y="26388"/>
                  </a:lnTo>
                  <a:lnTo>
                    <a:pt x="85373" y="21110"/>
                  </a:lnTo>
                  <a:lnTo>
                    <a:pt x="90650" y="14591"/>
                  </a:lnTo>
                  <a:lnTo>
                    <a:pt x="96859" y="9313"/>
                  </a:lnTo>
                  <a:lnTo>
                    <a:pt x="96859" y="7140"/>
                  </a:lnTo>
                  <a:lnTo>
                    <a:pt x="97790" y="7140"/>
                  </a:lnTo>
                  <a:lnTo>
                    <a:pt x="99963" y="6209"/>
                  </a:lnTo>
                  <a:lnTo>
                    <a:pt x="96859" y="6209"/>
                  </a:lnTo>
                  <a:lnTo>
                    <a:pt x="96859" y="4036"/>
                  </a:lnTo>
                  <a:lnTo>
                    <a:pt x="94686" y="4036"/>
                  </a:lnTo>
                  <a:lnTo>
                    <a:pt x="94686" y="1863"/>
                  </a:lnTo>
                  <a:lnTo>
                    <a:pt x="94686" y="0"/>
                  </a:lnTo>
                  <a:lnTo>
                    <a:pt x="92823" y="0"/>
                  </a:lnTo>
                  <a:lnTo>
                    <a:pt x="90650" y="0"/>
                  </a:lnTo>
                  <a:lnTo>
                    <a:pt x="80095" y="6209"/>
                  </a:lnTo>
                  <a:lnTo>
                    <a:pt x="68608" y="9313"/>
                  </a:lnTo>
                  <a:lnTo>
                    <a:pt x="60537" y="11486"/>
                  </a:lnTo>
                  <a:lnTo>
                    <a:pt x="49050" y="11486"/>
                  </a:lnTo>
                  <a:lnTo>
                    <a:pt x="31355" y="6209"/>
                  </a:lnTo>
                  <a:lnTo>
                    <a:pt x="27009" y="11486"/>
                  </a:lnTo>
                  <a:lnTo>
                    <a:pt x="19868" y="22042"/>
                  </a:lnTo>
                  <a:lnTo>
                    <a:pt x="12418" y="35701"/>
                  </a:lnTo>
                  <a:lnTo>
                    <a:pt x="5277" y="50603"/>
                  </a:lnTo>
                  <a:lnTo>
                    <a:pt x="0" y="61158"/>
                  </a:lnTo>
                  <a:lnTo>
                    <a:pt x="0" y="70782"/>
                  </a:lnTo>
                  <a:lnTo>
                    <a:pt x="4036" y="80405"/>
                  </a:lnTo>
                  <a:lnTo>
                    <a:pt x="7140" y="86614"/>
                  </a:lnTo>
                  <a:lnTo>
                    <a:pt x="9313" y="94065"/>
                  </a:lnTo>
                  <a:lnTo>
                    <a:pt x="7140" y="107725"/>
                  </a:lnTo>
                  <a:lnTo>
                    <a:pt x="9313" y="107725"/>
                  </a:lnTo>
                  <a:lnTo>
                    <a:pt x="9313" y="108966"/>
                  </a:lnTo>
                  <a:lnTo>
                    <a:pt x="11486" y="108966"/>
                  </a:lnTo>
                  <a:lnTo>
                    <a:pt x="11486" y="110829"/>
                  </a:lnTo>
                  <a:lnTo>
                    <a:pt x="27009" y="110829"/>
                  </a:lnTo>
                  <a:lnTo>
                    <a:pt x="27009" y="70782"/>
                  </a:lnTo>
                  <a:lnTo>
                    <a:pt x="36322" y="83510"/>
                  </a:lnTo>
                  <a:lnTo>
                    <a:pt x="45946" y="96238"/>
                  </a:lnTo>
                  <a:lnTo>
                    <a:pt x="56191" y="107725"/>
                  </a:lnTo>
                  <a:lnTo>
                    <a:pt x="58364" y="107725"/>
                  </a:lnTo>
                  <a:lnTo>
                    <a:pt x="58364" y="108966"/>
                  </a:lnTo>
                  <a:lnTo>
                    <a:pt x="60537" y="108966"/>
                  </a:lnTo>
                  <a:lnTo>
                    <a:pt x="63641" y="110829"/>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67" name="Freeform: Shape 62">
              <a:extLst>
                <a:ext uri="{FF2B5EF4-FFF2-40B4-BE49-F238E27FC236}">
                  <a16:creationId xmlns:a16="http://schemas.microsoft.com/office/drawing/2014/main" id="{8E635829-FE82-0B0F-742B-86FCEAF28441}"/>
                </a:ext>
              </a:extLst>
            </p:cNvPr>
            <p:cNvSpPr/>
            <p:nvPr/>
          </p:nvSpPr>
          <p:spPr>
            <a:xfrm>
              <a:off x="7352229" y="5852372"/>
              <a:ext cx="21731" cy="34149"/>
            </a:xfrm>
            <a:custGeom>
              <a:avLst/>
              <a:gdLst>
                <a:gd name="connsiteX0" fmla="*/ 18937 w 21731"/>
                <a:gd name="connsiteY0" fmla="*/ 18937 h 34149"/>
                <a:gd name="connsiteX1" fmla="*/ 11487 w 21731"/>
                <a:gd name="connsiteY1" fmla="*/ 7451 h 34149"/>
                <a:gd name="connsiteX2" fmla="*/ 0 w 21731"/>
                <a:gd name="connsiteY2" fmla="*/ 0 h 34149"/>
                <a:gd name="connsiteX3" fmla="*/ 2173 w 21731"/>
                <a:gd name="connsiteY3" fmla="*/ 13660 h 34149"/>
                <a:gd name="connsiteX4" fmla="*/ 4346 w 21731"/>
                <a:gd name="connsiteY4" fmla="*/ 22352 h 34149"/>
                <a:gd name="connsiteX5" fmla="*/ 7451 w 21731"/>
                <a:gd name="connsiteY5" fmla="*/ 31666 h 34149"/>
                <a:gd name="connsiteX6" fmla="*/ 20800 w 21731"/>
                <a:gd name="connsiteY6" fmla="*/ 36943 h 34149"/>
                <a:gd name="connsiteX7" fmla="*/ 20800 w 21731"/>
                <a:gd name="connsiteY7" fmla="*/ 31666 h 34149"/>
                <a:gd name="connsiteX8" fmla="*/ 24215 w 21731"/>
                <a:gd name="connsiteY8" fmla="*/ 31666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1" h="34149">
                  <a:moveTo>
                    <a:pt x="18937" y="18937"/>
                  </a:moveTo>
                  <a:lnTo>
                    <a:pt x="11487" y="7451"/>
                  </a:lnTo>
                  <a:lnTo>
                    <a:pt x="0" y="0"/>
                  </a:lnTo>
                  <a:lnTo>
                    <a:pt x="2173" y="13660"/>
                  </a:lnTo>
                  <a:lnTo>
                    <a:pt x="4346" y="22352"/>
                  </a:lnTo>
                  <a:lnTo>
                    <a:pt x="7451" y="31666"/>
                  </a:lnTo>
                  <a:lnTo>
                    <a:pt x="20800" y="36943"/>
                  </a:lnTo>
                  <a:lnTo>
                    <a:pt x="20800" y="31666"/>
                  </a:lnTo>
                  <a:lnTo>
                    <a:pt x="24215" y="3166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68" name="Freeform: Shape 63">
              <a:extLst>
                <a:ext uri="{FF2B5EF4-FFF2-40B4-BE49-F238E27FC236}">
                  <a16:creationId xmlns:a16="http://schemas.microsoft.com/office/drawing/2014/main" id="{54859AD9-AAEF-04C1-1D93-8DBDE5D0D848}"/>
                </a:ext>
              </a:extLst>
            </p:cNvPr>
            <p:cNvSpPr/>
            <p:nvPr/>
          </p:nvSpPr>
          <p:spPr>
            <a:xfrm>
              <a:off x="6269084" y="5666105"/>
              <a:ext cx="24836" cy="55880"/>
            </a:xfrm>
            <a:custGeom>
              <a:avLst/>
              <a:gdLst>
                <a:gd name="connsiteX0" fmla="*/ 23904 w 24835"/>
                <a:gd name="connsiteY0" fmla="*/ 41289 h 55880"/>
                <a:gd name="connsiteX1" fmla="*/ 23904 w 24835"/>
                <a:gd name="connsiteY1" fmla="*/ 39116 h 55880"/>
                <a:gd name="connsiteX2" fmla="*/ 23904 w 24835"/>
                <a:gd name="connsiteY2" fmla="*/ 20179 h 55880"/>
                <a:gd name="connsiteX3" fmla="*/ 17695 w 24835"/>
                <a:gd name="connsiteY3" fmla="*/ 7451 h 55880"/>
                <a:gd name="connsiteX4" fmla="*/ 7140 w 24835"/>
                <a:gd name="connsiteY4" fmla="*/ 0 h 55880"/>
                <a:gd name="connsiteX5" fmla="*/ 4967 w 24835"/>
                <a:gd name="connsiteY5" fmla="*/ 5278 h 55880"/>
                <a:gd name="connsiteX6" fmla="*/ 4036 w 24835"/>
                <a:gd name="connsiteY6" fmla="*/ 9624 h 55880"/>
                <a:gd name="connsiteX7" fmla="*/ 1863 w 24835"/>
                <a:gd name="connsiteY7" fmla="*/ 11797 h 55880"/>
                <a:gd name="connsiteX8" fmla="*/ 0 w 24835"/>
                <a:gd name="connsiteY8" fmla="*/ 14901 h 55880"/>
                <a:gd name="connsiteX9" fmla="*/ 0 w 24835"/>
                <a:gd name="connsiteY9" fmla="*/ 36943 h 55880"/>
                <a:gd name="connsiteX10" fmla="*/ 7140 w 24835"/>
                <a:gd name="connsiteY10" fmla="*/ 51844 h 55880"/>
                <a:gd name="connsiteX11" fmla="*/ 9313 w 24835"/>
                <a:gd name="connsiteY11" fmla="*/ 54018 h 55880"/>
                <a:gd name="connsiteX12" fmla="*/ 10244 w 24835"/>
                <a:gd name="connsiteY12" fmla="*/ 54018 h 55880"/>
                <a:gd name="connsiteX13" fmla="*/ 12418 w 24835"/>
                <a:gd name="connsiteY13" fmla="*/ 56191 h 55880"/>
                <a:gd name="connsiteX14" fmla="*/ 14591 w 24835"/>
                <a:gd name="connsiteY14" fmla="*/ 56191 h 55880"/>
                <a:gd name="connsiteX15" fmla="*/ 17695 w 24835"/>
                <a:gd name="connsiteY15" fmla="*/ 54018 h 55880"/>
                <a:gd name="connsiteX16" fmla="*/ 19558 w 24835"/>
                <a:gd name="connsiteY16" fmla="*/ 49671 h 55880"/>
                <a:gd name="connsiteX17" fmla="*/ 23904 w 24835"/>
                <a:gd name="connsiteY17" fmla="*/ 48740 h 55880"/>
                <a:gd name="connsiteX18" fmla="*/ 27009 w 24835"/>
                <a:gd name="connsiteY18" fmla="*/ 48740 h 55880"/>
                <a:gd name="connsiteX19" fmla="*/ 27009 w 24835"/>
                <a:gd name="connsiteY19" fmla="*/ 44394 h 55880"/>
                <a:gd name="connsiteX20" fmla="*/ 27009 w 24835"/>
                <a:gd name="connsiteY20" fmla="*/ 42221 h 55880"/>
                <a:gd name="connsiteX21" fmla="*/ 24836 w 24835"/>
                <a:gd name="connsiteY21" fmla="*/ 41289 h 5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835" h="55880">
                  <a:moveTo>
                    <a:pt x="23904" y="41289"/>
                  </a:moveTo>
                  <a:lnTo>
                    <a:pt x="23904" y="39116"/>
                  </a:lnTo>
                  <a:lnTo>
                    <a:pt x="23904" y="20179"/>
                  </a:lnTo>
                  <a:lnTo>
                    <a:pt x="17695" y="7451"/>
                  </a:lnTo>
                  <a:lnTo>
                    <a:pt x="7140" y="0"/>
                  </a:lnTo>
                  <a:lnTo>
                    <a:pt x="4967" y="5278"/>
                  </a:lnTo>
                  <a:lnTo>
                    <a:pt x="4036" y="9624"/>
                  </a:lnTo>
                  <a:lnTo>
                    <a:pt x="1863" y="11797"/>
                  </a:lnTo>
                  <a:lnTo>
                    <a:pt x="0" y="14901"/>
                  </a:lnTo>
                  <a:lnTo>
                    <a:pt x="0" y="36943"/>
                  </a:lnTo>
                  <a:lnTo>
                    <a:pt x="7140" y="51844"/>
                  </a:lnTo>
                  <a:lnTo>
                    <a:pt x="9313" y="54018"/>
                  </a:lnTo>
                  <a:lnTo>
                    <a:pt x="10244" y="54018"/>
                  </a:lnTo>
                  <a:lnTo>
                    <a:pt x="12418" y="56191"/>
                  </a:lnTo>
                  <a:lnTo>
                    <a:pt x="14591" y="56191"/>
                  </a:lnTo>
                  <a:lnTo>
                    <a:pt x="17695" y="54018"/>
                  </a:lnTo>
                  <a:lnTo>
                    <a:pt x="19558" y="49671"/>
                  </a:lnTo>
                  <a:lnTo>
                    <a:pt x="23904" y="48740"/>
                  </a:lnTo>
                  <a:lnTo>
                    <a:pt x="27009" y="48740"/>
                  </a:lnTo>
                  <a:lnTo>
                    <a:pt x="27009" y="44394"/>
                  </a:lnTo>
                  <a:lnTo>
                    <a:pt x="27009" y="42221"/>
                  </a:lnTo>
                  <a:lnTo>
                    <a:pt x="24836" y="41289"/>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69" name="Freeform: Shape 64">
              <a:extLst>
                <a:ext uri="{FF2B5EF4-FFF2-40B4-BE49-F238E27FC236}">
                  <a16:creationId xmlns:a16="http://schemas.microsoft.com/office/drawing/2014/main" id="{8A03B89C-1F49-918F-0544-95E9F74523C2}"/>
                </a:ext>
              </a:extLst>
            </p:cNvPr>
            <p:cNvSpPr/>
            <p:nvPr/>
          </p:nvSpPr>
          <p:spPr>
            <a:xfrm>
              <a:off x="6752448" y="5941160"/>
              <a:ext cx="599160" cy="468773"/>
            </a:xfrm>
            <a:custGeom>
              <a:avLst/>
              <a:gdLst>
                <a:gd name="connsiteX0" fmla="*/ 587363 w 599160"/>
                <a:gd name="connsiteY0" fmla="*/ 227557 h 468773"/>
                <a:gd name="connsiteX1" fmla="*/ 578050 w 599160"/>
                <a:gd name="connsiteY1" fmla="*/ 214828 h 468773"/>
                <a:gd name="connsiteX2" fmla="*/ 567495 w 599160"/>
                <a:gd name="connsiteY2" fmla="*/ 202100 h 468773"/>
                <a:gd name="connsiteX3" fmla="*/ 560355 w 599160"/>
                <a:gd name="connsiteY3" fmla="*/ 183163 h 468773"/>
                <a:gd name="connsiteX4" fmla="*/ 540486 w 599160"/>
                <a:gd name="connsiteY4" fmla="*/ 183163 h 468773"/>
                <a:gd name="connsiteX5" fmla="*/ 536450 w 599160"/>
                <a:gd name="connsiteY5" fmla="*/ 165157 h 468773"/>
                <a:gd name="connsiteX6" fmla="*/ 526826 w 599160"/>
                <a:gd name="connsiteY6" fmla="*/ 151498 h 468773"/>
                <a:gd name="connsiteX7" fmla="*/ 523722 w 599160"/>
                <a:gd name="connsiteY7" fmla="*/ 146220 h 468773"/>
                <a:gd name="connsiteX8" fmla="*/ 520617 w 599160"/>
                <a:gd name="connsiteY8" fmla="*/ 143115 h 468773"/>
                <a:gd name="connsiteX9" fmla="*/ 514408 w 599160"/>
                <a:gd name="connsiteY9" fmla="*/ 140942 h 468773"/>
                <a:gd name="connsiteX10" fmla="*/ 509131 w 599160"/>
                <a:gd name="connsiteY10" fmla="*/ 138769 h 468773"/>
                <a:gd name="connsiteX11" fmla="*/ 499818 w 599160"/>
                <a:gd name="connsiteY11" fmla="*/ 138769 h 468773"/>
                <a:gd name="connsiteX12" fmla="*/ 496713 w 599160"/>
                <a:gd name="connsiteY12" fmla="*/ 129145 h 468773"/>
                <a:gd name="connsiteX13" fmla="*/ 492677 w 599160"/>
                <a:gd name="connsiteY13" fmla="*/ 116417 h 468773"/>
                <a:gd name="connsiteX14" fmla="*/ 487400 w 599160"/>
                <a:gd name="connsiteY14" fmla="*/ 98411 h 468773"/>
                <a:gd name="connsiteX15" fmla="*/ 484295 w 599160"/>
                <a:gd name="connsiteY15" fmla="*/ 83820 h 468773"/>
                <a:gd name="connsiteX16" fmla="*/ 479949 w 599160"/>
                <a:gd name="connsiteY16" fmla="*/ 71092 h 468773"/>
                <a:gd name="connsiteX17" fmla="*/ 479949 w 599160"/>
                <a:gd name="connsiteY17" fmla="*/ 64573 h 468773"/>
                <a:gd name="connsiteX18" fmla="*/ 476845 w 599160"/>
                <a:gd name="connsiteY18" fmla="*/ 63641 h 468773"/>
                <a:gd name="connsiteX19" fmla="*/ 472809 w 599160"/>
                <a:gd name="connsiteY19" fmla="*/ 63641 h 468773"/>
                <a:gd name="connsiteX20" fmla="*/ 467531 w 599160"/>
                <a:gd name="connsiteY20" fmla="*/ 61468 h 468773"/>
                <a:gd name="connsiteX21" fmla="*/ 463496 w 599160"/>
                <a:gd name="connsiteY21" fmla="*/ 61468 h 468773"/>
                <a:gd name="connsiteX22" fmla="*/ 458218 w 599160"/>
                <a:gd name="connsiteY22" fmla="*/ 59295 h 468773"/>
                <a:gd name="connsiteX23" fmla="*/ 456045 w 599160"/>
                <a:gd name="connsiteY23" fmla="*/ 57122 h 468773"/>
                <a:gd name="connsiteX24" fmla="*/ 452940 w 599160"/>
                <a:gd name="connsiteY24" fmla="*/ 49982 h 468773"/>
                <a:gd name="connsiteX25" fmla="*/ 448905 w 599160"/>
                <a:gd name="connsiteY25" fmla="*/ 37253 h 468773"/>
                <a:gd name="connsiteX26" fmla="*/ 443627 w 599160"/>
                <a:gd name="connsiteY26" fmla="*/ 22352 h 468773"/>
                <a:gd name="connsiteX27" fmla="*/ 441454 w 599160"/>
                <a:gd name="connsiteY27" fmla="*/ 9624 h 468773"/>
                <a:gd name="connsiteX28" fmla="*/ 440523 w 599160"/>
                <a:gd name="connsiteY28" fmla="*/ 0 h 468773"/>
                <a:gd name="connsiteX29" fmla="*/ 436487 w 599160"/>
                <a:gd name="connsiteY29" fmla="*/ 0 h 468773"/>
                <a:gd name="connsiteX30" fmla="*/ 431209 w 599160"/>
                <a:gd name="connsiteY30" fmla="*/ 19247 h 468773"/>
                <a:gd name="connsiteX31" fmla="*/ 426863 w 599160"/>
                <a:gd name="connsiteY31" fmla="*/ 42531 h 468773"/>
                <a:gd name="connsiteX32" fmla="*/ 425931 w 599160"/>
                <a:gd name="connsiteY32" fmla="*/ 66746 h 468773"/>
                <a:gd name="connsiteX33" fmla="*/ 420654 w 599160"/>
                <a:gd name="connsiteY33" fmla="*/ 91271 h 468773"/>
                <a:gd name="connsiteX34" fmla="*/ 411341 w 599160"/>
                <a:gd name="connsiteY34" fmla="*/ 105862 h 468773"/>
                <a:gd name="connsiteX35" fmla="*/ 398923 w 599160"/>
                <a:gd name="connsiteY35" fmla="*/ 105862 h 468773"/>
                <a:gd name="connsiteX36" fmla="*/ 382159 w 599160"/>
                <a:gd name="connsiteY36" fmla="*/ 100584 h 468773"/>
                <a:gd name="connsiteX37" fmla="*/ 365395 w 599160"/>
                <a:gd name="connsiteY37" fmla="*/ 91271 h 468773"/>
                <a:gd name="connsiteX38" fmla="*/ 348941 w 599160"/>
                <a:gd name="connsiteY38" fmla="*/ 81647 h 468773"/>
                <a:gd name="connsiteX39" fmla="*/ 336213 w 599160"/>
                <a:gd name="connsiteY39" fmla="*/ 74196 h 468773"/>
                <a:gd name="connsiteX40" fmla="*/ 343663 w 599160"/>
                <a:gd name="connsiteY40" fmla="*/ 49982 h 468773"/>
                <a:gd name="connsiteX41" fmla="*/ 356081 w 599160"/>
                <a:gd name="connsiteY41" fmla="*/ 33838 h 468773"/>
                <a:gd name="connsiteX42" fmla="*/ 356081 w 599160"/>
                <a:gd name="connsiteY42" fmla="*/ 24525 h 468773"/>
                <a:gd name="connsiteX43" fmla="*/ 338386 w 599160"/>
                <a:gd name="connsiteY43" fmla="*/ 26698 h 468773"/>
                <a:gd name="connsiteX44" fmla="*/ 321622 w 599160"/>
                <a:gd name="connsiteY44" fmla="*/ 26698 h 468773"/>
                <a:gd name="connsiteX45" fmla="*/ 306099 w 599160"/>
                <a:gd name="connsiteY45" fmla="*/ 24525 h 468773"/>
                <a:gd name="connsiteX46" fmla="*/ 291509 w 599160"/>
                <a:gd name="connsiteY46" fmla="*/ 17075 h 468773"/>
                <a:gd name="connsiteX47" fmla="*/ 276917 w 599160"/>
                <a:gd name="connsiteY47" fmla="*/ 17075 h 468773"/>
                <a:gd name="connsiteX48" fmla="*/ 277849 w 599160"/>
                <a:gd name="connsiteY48" fmla="*/ 19247 h 468773"/>
                <a:gd name="connsiteX49" fmla="*/ 280022 w 599160"/>
                <a:gd name="connsiteY49" fmla="*/ 20179 h 468773"/>
                <a:gd name="connsiteX50" fmla="*/ 280022 w 599160"/>
                <a:gd name="connsiteY50" fmla="*/ 22352 h 468773"/>
                <a:gd name="connsiteX51" fmla="*/ 284368 w 599160"/>
                <a:gd name="connsiteY51" fmla="*/ 24525 h 468773"/>
                <a:gd name="connsiteX52" fmla="*/ 274745 w 599160"/>
                <a:gd name="connsiteY52" fmla="*/ 33838 h 468773"/>
                <a:gd name="connsiteX53" fmla="*/ 265431 w 599160"/>
                <a:gd name="connsiteY53" fmla="*/ 37253 h 468773"/>
                <a:gd name="connsiteX54" fmla="*/ 256118 w 599160"/>
                <a:gd name="connsiteY54" fmla="*/ 42531 h 468773"/>
                <a:gd name="connsiteX55" fmla="*/ 248977 w 599160"/>
                <a:gd name="connsiteY55" fmla="*/ 48740 h 468773"/>
                <a:gd name="connsiteX56" fmla="*/ 243700 w 599160"/>
                <a:gd name="connsiteY56" fmla="*/ 57122 h 468773"/>
                <a:gd name="connsiteX57" fmla="*/ 240595 w 599160"/>
                <a:gd name="connsiteY57" fmla="*/ 74196 h 468773"/>
                <a:gd name="connsiteX58" fmla="*/ 234387 w 599160"/>
                <a:gd name="connsiteY58" fmla="*/ 72023 h 468773"/>
                <a:gd name="connsiteX59" fmla="*/ 230972 w 599160"/>
                <a:gd name="connsiteY59" fmla="*/ 71092 h 468773"/>
                <a:gd name="connsiteX60" fmla="*/ 226005 w 599160"/>
                <a:gd name="connsiteY60" fmla="*/ 71092 h 468773"/>
                <a:gd name="connsiteX61" fmla="*/ 220727 w 599160"/>
                <a:gd name="connsiteY61" fmla="*/ 68919 h 468773"/>
                <a:gd name="connsiteX62" fmla="*/ 218554 w 599160"/>
                <a:gd name="connsiteY62" fmla="*/ 63641 h 468773"/>
                <a:gd name="connsiteX63" fmla="*/ 218554 w 599160"/>
                <a:gd name="connsiteY63" fmla="*/ 59295 h 468773"/>
                <a:gd name="connsiteX64" fmla="*/ 218554 w 599160"/>
                <a:gd name="connsiteY64" fmla="*/ 56191 h 468773"/>
                <a:gd name="connsiteX65" fmla="*/ 216381 w 599160"/>
                <a:gd name="connsiteY65" fmla="*/ 54017 h 468773"/>
                <a:gd name="connsiteX66" fmla="*/ 209241 w 599160"/>
                <a:gd name="connsiteY66" fmla="*/ 49982 h 468773"/>
                <a:gd name="connsiteX67" fmla="*/ 198685 w 599160"/>
                <a:gd name="connsiteY67" fmla="*/ 56191 h 468773"/>
                <a:gd name="connsiteX68" fmla="*/ 187509 w 599160"/>
                <a:gd name="connsiteY68" fmla="*/ 63641 h 468773"/>
                <a:gd name="connsiteX69" fmla="*/ 176954 w 599160"/>
                <a:gd name="connsiteY69" fmla="*/ 72023 h 468773"/>
                <a:gd name="connsiteX70" fmla="*/ 167641 w 599160"/>
                <a:gd name="connsiteY70" fmla="*/ 81647 h 468773"/>
                <a:gd name="connsiteX71" fmla="*/ 160190 w 599160"/>
                <a:gd name="connsiteY71" fmla="*/ 85683 h 468773"/>
                <a:gd name="connsiteX72" fmla="*/ 160190 w 599160"/>
                <a:gd name="connsiteY72" fmla="*/ 98411 h 468773"/>
                <a:gd name="connsiteX73" fmla="*/ 145599 w 599160"/>
                <a:gd name="connsiteY73" fmla="*/ 103689 h 468773"/>
                <a:gd name="connsiteX74" fmla="*/ 134112 w 599160"/>
                <a:gd name="connsiteY74" fmla="*/ 114554 h 468773"/>
                <a:gd name="connsiteX75" fmla="*/ 126041 w 599160"/>
                <a:gd name="connsiteY75" fmla="*/ 129145 h 468773"/>
                <a:gd name="connsiteX76" fmla="*/ 120763 w 599160"/>
                <a:gd name="connsiteY76" fmla="*/ 143115 h 468773"/>
                <a:gd name="connsiteX77" fmla="*/ 106172 w 599160"/>
                <a:gd name="connsiteY77" fmla="*/ 146220 h 468773"/>
                <a:gd name="connsiteX78" fmla="*/ 89409 w 599160"/>
                <a:gd name="connsiteY78" fmla="*/ 150256 h 468773"/>
                <a:gd name="connsiteX79" fmla="*/ 70782 w 599160"/>
                <a:gd name="connsiteY79" fmla="*/ 153671 h 468773"/>
                <a:gd name="connsiteX80" fmla="*/ 56191 w 599160"/>
                <a:gd name="connsiteY80" fmla="*/ 155533 h 468773"/>
                <a:gd name="connsiteX81" fmla="*/ 47809 w 599160"/>
                <a:gd name="connsiteY81" fmla="*/ 155533 h 468773"/>
                <a:gd name="connsiteX82" fmla="*/ 34149 w 599160"/>
                <a:gd name="connsiteY82" fmla="*/ 161121 h 468773"/>
                <a:gd name="connsiteX83" fmla="*/ 23904 w 599160"/>
                <a:gd name="connsiteY83" fmla="*/ 170435 h 468773"/>
                <a:gd name="connsiteX84" fmla="*/ 16454 w 599160"/>
                <a:gd name="connsiteY84" fmla="*/ 180990 h 468773"/>
                <a:gd name="connsiteX85" fmla="*/ 9313 w 599160"/>
                <a:gd name="connsiteY85" fmla="*/ 192787 h 468773"/>
                <a:gd name="connsiteX86" fmla="*/ 0 w 599160"/>
                <a:gd name="connsiteY86" fmla="*/ 203342 h 468773"/>
                <a:gd name="connsiteX87" fmla="*/ 4036 w 599160"/>
                <a:gd name="connsiteY87" fmla="*/ 216070 h 468773"/>
                <a:gd name="connsiteX88" fmla="*/ 7140 w 599160"/>
                <a:gd name="connsiteY88" fmla="*/ 227557 h 468773"/>
                <a:gd name="connsiteX89" fmla="*/ 16454 w 599160"/>
                <a:gd name="connsiteY89" fmla="*/ 237180 h 468773"/>
                <a:gd name="connsiteX90" fmla="*/ 14591 w 599160"/>
                <a:gd name="connsiteY90" fmla="*/ 240285 h 468773"/>
                <a:gd name="connsiteX91" fmla="*/ 13349 w 599160"/>
                <a:gd name="connsiteY91" fmla="*/ 242458 h 468773"/>
                <a:gd name="connsiteX92" fmla="*/ 11176 w 599160"/>
                <a:gd name="connsiteY92" fmla="*/ 244631 h 468773"/>
                <a:gd name="connsiteX93" fmla="*/ 9313 w 599160"/>
                <a:gd name="connsiteY93" fmla="*/ 242458 h 468773"/>
                <a:gd name="connsiteX94" fmla="*/ 7140 w 599160"/>
                <a:gd name="connsiteY94" fmla="*/ 242458 h 468773"/>
                <a:gd name="connsiteX95" fmla="*/ 4036 w 599160"/>
                <a:gd name="connsiteY95" fmla="*/ 240285 h 468773"/>
                <a:gd name="connsiteX96" fmla="*/ 0 w 599160"/>
                <a:gd name="connsiteY96" fmla="*/ 240285 h 468773"/>
                <a:gd name="connsiteX97" fmla="*/ 4036 w 599160"/>
                <a:gd name="connsiteY97" fmla="*/ 253013 h 468773"/>
                <a:gd name="connsiteX98" fmla="*/ 9313 w 599160"/>
                <a:gd name="connsiteY98" fmla="*/ 270088 h 468773"/>
                <a:gd name="connsiteX99" fmla="*/ 18627 w 599160"/>
                <a:gd name="connsiteY99" fmla="*/ 289025 h 468773"/>
                <a:gd name="connsiteX100" fmla="*/ 25767 w 599160"/>
                <a:gd name="connsiteY100" fmla="*/ 309204 h 468773"/>
                <a:gd name="connsiteX101" fmla="*/ 33218 w 599160"/>
                <a:gd name="connsiteY101" fmla="*/ 327210 h 468773"/>
                <a:gd name="connsiteX102" fmla="*/ 34149 w 599160"/>
                <a:gd name="connsiteY102" fmla="*/ 346147 h 468773"/>
                <a:gd name="connsiteX103" fmla="*/ 33218 w 599160"/>
                <a:gd name="connsiteY103" fmla="*/ 361980 h 468773"/>
                <a:gd name="connsiteX104" fmla="*/ 23904 w 599160"/>
                <a:gd name="connsiteY104" fmla="*/ 375639 h 468773"/>
                <a:gd name="connsiteX105" fmla="*/ 27009 w 599160"/>
                <a:gd name="connsiteY105" fmla="*/ 381227 h 468773"/>
                <a:gd name="connsiteX106" fmla="*/ 33218 w 599160"/>
                <a:gd name="connsiteY106" fmla="*/ 386505 h 468773"/>
                <a:gd name="connsiteX107" fmla="*/ 36322 w 599160"/>
                <a:gd name="connsiteY107" fmla="*/ 391782 h 468773"/>
                <a:gd name="connsiteX108" fmla="*/ 40358 w 599160"/>
                <a:gd name="connsiteY108" fmla="*/ 398923 h 468773"/>
                <a:gd name="connsiteX109" fmla="*/ 54949 w 599160"/>
                <a:gd name="connsiteY109" fmla="*/ 398923 h 468773"/>
                <a:gd name="connsiteX110" fmla="*/ 67677 w 599160"/>
                <a:gd name="connsiteY110" fmla="*/ 397991 h 468773"/>
                <a:gd name="connsiteX111" fmla="*/ 77922 w 599160"/>
                <a:gd name="connsiteY111" fmla="*/ 391782 h 468773"/>
                <a:gd name="connsiteX112" fmla="*/ 91582 w 599160"/>
                <a:gd name="connsiteY112" fmla="*/ 386505 h 468773"/>
                <a:gd name="connsiteX113" fmla="*/ 103999 w 599160"/>
                <a:gd name="connsiteY113" fmla="*/ 383090 h 468773"/>
                <a:gd name="connsiteX114" fmla="*/ 121695 w 599160"/>
                <a:gd name="connsiteY114" fmla="*/ 381227 h 468773"/>
                <a:gd name="connsiteX115" fmla="*/ 138459 w 599160"/>
                <a:gd name="connsiteY115" fmla="*/ 383090 h 468773"/>
                <a:gd name="connsiteX116" fmla="*/ 156154 w 599160"/>
                <a:gd name="connsiteY116" fmla="*/ 383090 h 468773"/>
                <a:gd name="connsiteX117" fmla="*/ 163294 w 599160"/>
                <a:gd name="connsiteY117" fmla="*/ 358875 h 468773"/>
                <a:gd name="connsiteX118" fmla="*/ 176954 w 599160"/>
                <a:gd name="connsiteY118" fmla="*/ 354529 h 468773"/>
                <a:gd name="connsiteX119" fmla="*/ 194649 w 599160"/>
                <a:gd name="connsiteY119" fmla="*/ 351425 h 468773"/>
                <a:gd name="connsiteX120" fmla="*/ 214518 w 599160"/>
                <a:gd name="connsiteY120" fmla="*/ 347078 h 468773"/>
                <a:gd name="connsiteX121" fmla="*/ 234387 w 599160"/>
                <a:gd name="connsiteY121" fmla="*/ 346147 h 468773"/>
                <a:gd name="connsiteX122" fmla="*/ 255186 w 599160"/>
                <a:gd name="connsiteY122" fmla="*/ 343974 h 468773"/>
                <a:gd name="connsiteX123" fmla="*/ 269777 w 599160"/>
                <a:gd name="connsiteY123" fmla="*/ 346147 h 468773"/>
                <a:gd name="connsiteX124" fmla="*/ 280022 w 599160"/>
                <a:gd name="connsiteY124" fmla="*/ 349252 h 468773"/>
                <a:gd name="connsiteX125" fmla="*/ 296786 w 599160"/>
                <a:gd name="connsiteY125" fmla="*/ 351425 h 468773"/>
                <a:gd name="connsiteX126" fmla="*/ 309204 w 599160"/>
                <a:gd name="connsiteY126" fmla="*/ 358875 h 468773"/>
                <a:gd name="connsiteX127" fmla="*/ 318517 w 599160"/>
                <a:gd name="connsiteY127" fmla="*/ 368499 h 468773"/>
                <a:gd name="connsiteX128" fmla="*/ 325968 w 599160"/>
                <a:gd name="connsiteY128" fmla="*/ 379054 h 468773"/>
                <a:gd name="connsiteX129" fmla="*/ 331245 w 599160"/>
                <a:gd name="connsiteY129" fmla="*/ 390541 h 468773"/>
                <a:gd name="connsiteX130" fmla="*/ 345837 w 599160"/>
                <a:gd name="connsiteY130" fmla="*/ 384332 h 468773"/>
                <a:gd name="connsiteX131" fmla="*/ 355150 w 599160"/>
                <a:gd name="connsiteY131" fmla="*/ 379054 h 468773"/>
                <a:gd name="connsiteX132" fmla="*/ 363532 w 599160"/>
                <a:gd name="connsiteY132" fmla="*/ 369431 h 468773"/>
                <a:gd name="connsiteX133" fmla="*/ 363532 w 599160"/>
                <a:gd name="connsiteY133" fmla="*/ 375639 h 468773"/>
                <a:gd name="connsiteX134" fmla="*/ 367568 w 599160"/>
                <a:gd name="connsiteY134" fmla="*/ 375639 h 468773"/>
                <a:gd name="connsiteX135" fmla="*/ 363532 w 599160"/>
                <a:gd name="connsiteY135" fmla="*/ 381227 h 468773"/>
                <a:gd name="connsiteX136" fmla="*/ 358254 w 599160"/>
                <a:gd name="connsiteY136" fmla="*/ 386505 h 468773"/>
                <a:gd name="connsiteX137" fmla="*/ 350804 w 599160"/>
                <a:gd name="connsiteY137" fmla="*/ 390541 h 468773"/>
                <a:gd name="connsiteX138" fmla="*/ 350804 w 599160"/>
                <a:gd name="connsiteY138" fmla="*/ 393645 h 468773"/>
                <a:gd name="connsiteX139" fmla="*/ 356081 w 599160"/>
                <a:gd name="connsiteY139" fmla="*/ 393645 h 468773"/>
                <a:gd name="connsiteX140" fmla="*/ 356081 w 599160"/>
                <a:gd name="connsiteY140" fmla="*/ 398923 h 468773"/>
                <a:gd name="connsiteX141" fmla="*/ 358254 w 599160"/>
                <a:gd name="connsiteY141" fmla="*/ 398923 h 468773"/>
                <a:gd name="connsiteX142" fmla="*/ 360427 w 599160"/>
                <a:gd name="connsiteY142" fmla="*/ 398923 h 468773"/>
                <a:gd name="connsiteX143" fmla="*/ 362290 w 599160"/>
                <a:gd name="connsiteY143" fmla="*/ 397991 h 468773"/>
                <a:gd name="connsiteX144" fmla="*/ 362290 w 599160"/>
                <a:gd name="connsiteY144" fmla="*/ 395818 h 468773"/>
                <a:gd name="connsiteX145" fmla="*/ 363532 w 599160"/>
                <a:gd name="connsiteY145" fmla="*/ 393645 h 468773"/>
                <a:gd name="connsiteX146" fmla="*/ 369741 w 599160"/>
                <a:gd name="connsiteY146" fmla="*/ 395818 h 468773"/>
                <a:gd name="connsiteX147" fmla="*/ 370672 w 599160"/>
                <a:gd name="connsiteY147" fmla="*/ 397991 h 468773"/>
                <a:gd name="connsiteX148" fmla="*/ 372845 w 599160"/>
                <a:gd name="connsiteY148" fmla="*/ 398923 h 468773"/>
                <a:gd name="connsiteX149" fmla="*/ 372845 w 599160"/>
                <a:gd name="connsiteY149" fmla="*/ 401096 h 468773"/>
                <a:gd name="connsiteX150" fmla="*/ 372845 w 599160"/>
                <a:gd name="connsiteY150" fmla="*/ 403269 h 468773"/>
                <a:gd name="connsiteX151" fmla="*/ 370672 w 599160"/>
                <a:gd name="connsiteY151" fmla="*/ 405442 h 468773"/>
                <a:gd name="connsiteX152" fmla="*/ 370672 w 599160"/>
                <a:gd name="connsiteY152" fmla="*/ 406373 h 468773"/>
                <a:gd name="connsiteX153" fmla="*/ 372845 w 599160"/>
                <a:gd name="connsiteY153" fmla="*/ 408547 h 468773"/>
                <a:gd name="connsiteX154" fmla="*/ 376881 w 599160"/>
                <a:gd name="connsiteY154" fmla="*/ 410720 h 468773"/>
                <a:gd name="connsiteX155" fmla="*/ 379986 w 599160"/>
                <a:gd name="connsiteY155" fmla="*/ 413824 h 468773"/>
                <a:gd name="connsiteX156" fmla="*/ 385263 w 599160"/>
                <a:gd name="connsiteY156" fmla="*/ 415997 h 468773"/>
                <a:gd name="connsiteX157" fmla="*/ 391472 w 599160"/>
                <a:gd name="connsiteY157" fmla="*/ 418170 h 468773"/>
                <a:gd name="connsiteX158" fmla="*/ 396750 w 599160"/>
                <a:gd name="connsiteY158" fmla="*/ 419102 h 468773"/>
                <a:gd name="connsiteX159" fmla="*/ 403890 w 599160"/>
                <a:gd name="connsiteY159" fmla="*/ 456355 h 468773"/>
                <a:gd name="connsiteX160" fmla="*/ 420654 w 599160"/>
                <a:gd name="connsiteY160" fmla="*/ 458218 h 468773"/>
                <a:gd name="connsiteX161" fmla="*/ 434314 w 599160"/>
                <a:gd name="connsiteY161" fmla="*/ 460391 h 468773"/>
                <a:gd name="connsiteX162" fmla="*/ 447663 w 599160"/>
                <a:gd name="connsiteY162" fmla="*/ 462564 h 468773"/>
                <a:gd name="connsiteX163" fmla="*/ 458218 w 599160"/>
                <a:gd name="connsiteY163" fmla="*/ 458218 h 468773"/>
                <a:gd name="connsiteX164" fmla="*/ 467531 w 599160"/>
                <a:gd name="connsiteY164" fmla="*/ 451078 h 468773"/>
                <a:gd name="connsiteX165" fmla="*/ 479949 w 599160"/>
                <a:gd name="connsiteY165" fmla="*/ 462564 h 468773"/>
                <a:gd name="connsiteX166" fmla="*/ 491436 w 599160"/>
                <a:gd name="connsiteY166" fmla="*/ 470946 h 468773"/>
                <a:gd name="connsiteX167" fmla="*/ 499818 w 599160"/>
                <a:gd name="connsiteY167" fmla="*/ 467842 h 468773"/>
                <a:gd name="connsiteX168" fmla="*/ 513477 w 599160"/>
                <a:gd name="connsiteY168" fmla="*/ 462564 h 468773"/>
                <a:gd name="connsiteX169" fmla="*/ 525895 w 599160"/>
                <a:gd name="connsiteY169" fmla="*/ 456355 h 468773"/>
                <a:gd name="connsiteX170" fmla="*/ 536450 w 599160"/>
                <a:gd name="connsiteY170" fmla="*/ 451078 h 468773"/>
                <a:gd name="connsiteX171" fmla="*/ 545764 w 599160"/>
                <a:gd name="connsiteY171" fmla="*/ 441454 h 468773"/>
                <a:gd name="connsiteX172" fmla="*/ 551041 w 599160"/>
                <a:gd name="connsiteY172" fmla="*/ 428726 h 468773"/>
                <a:gd name="connsiteX173" fmla="*/ 555077 w 599160"/>
                <a:gd name="connsiteY173" fmla="*/ 412893 h 468773"/>
                <a:gd name="connsiteX174" fmla="*/ 560355 w 599160"/>
                <a:gd name="connsiteY174" fmla="*/ 397991 h 468773"/>
                <a:gd name="connsiteX175" fmla="*/ 563459 w 599160"/>
                <a:gd name="connsiteY175" fmla="*/ 383090 h 468773"/>
                <a:gd name="connsiteX176" fmla="*/ 574945 w 599160"/>
                <a:gd name="connsiteY176" fmla="*/ 358875 h 468773"/>
                <a:gd name="connsiteX177" fmla="*/ 584259 w 599160"/>
                <a:gd name="connsiteY177" fmla="*/ 336523 h 468773"/>
                <a:gd name="connsiteX178" fmla="*/ 592641 w 599160"/>
                <a:gd name="connsiteY178" fmla="*/ 316655 h 468773"/>
                <a:gd name="connsiteX179" fmla="*/ 598850 w 599160"/>
                <a:gd name="connsiteY179" fmla="*/ 294303 h 468773"/>
                <a:gd name="connsiteX180" fmla="*/ 599781 w 599160"/>
                <a:gd name="connsiteY180" fmla="*/ 271950 h 468773"/>
                <a:gd name="connsiteX181" fmla="*/ 596677 w 599160"/>
                <a:gd name="connsiteY181" fmla="*/ 244631 h 46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599160" h="468773">
                  <a:moveTo>
                    <a:pt x="587363" y="227557"/>
                  </a:moveTo>
                  <a:lnTo>
                    <a:pt x="578050" y="214828"/>
                  </a:lnTo>
                  <a:lnTo>
                    <a:pt x="567495" y="202100"/>
                  </a:lnTo>
                  <a:lnTo>
                    <a:pt x="560355" y="183163"/>
                  </a:lnTo>
                  <a:lnTo>
                    <a:pt x="540486" y="183163"/>
                  </a:lnTo>
                  <a:lnTo>
                    <a:pt x="536450" y="165157"/>
                  </a:lnTo>
                  <a:lnTo>
                    <a:pt x="526826" y="151498"/>
                  </a:lnTo>
                  <a:lnTo>
                    <a:pt x="523722" y="146220"/>
                  </a:lnTo>
                  <a:lnTo>
                    <a:pt x="520617" y="143115"/>
                  </a:lnTo>
                  <a:lnTo>
                    <a:pt x="514408" y="140942"/>
                  </a:lnTo>
                  <a:lnTo>
                    <a:pt x="509131" y="138769"/>
                  </a:lnTo>
                  <a:lnTo>
                    <a:pt x="499818" y="138769"/>
                  </a:lnTo>
                  <a:lnTo>
                    <a:pt x="496713" y="129145"/>
                  </a:lnTo>
                  <a:lnTo>
                    <a:pt x="492677" y="116417"/>
                  </a:lnTo>
                  <a:lnTo>
                    <a:pt x="487400" y="98411"/>
                  </a:lnTo>
                  <a:lnTo>
                    <a:pt x="484295" y="83820"/>
                  </a:lnTo>
                  <a:lnTo>
                    <a:pt x="479949" y="71092"/>
                  </a:lnTo>
                  <a:lnTo>
                    <a:pt x="479949" y="64573"/>
                  </a:lnTo>
                  <a:lnTo>
                    <a:pt x="476845" y="63641"/>
                  </a:lnTo>
                  <a:lnTo>
                    <a:pt x="472809" y="63641"/>
                  </a:lnTo>
                  <a:lnTo>
                    <a:pt x="467531" y="61468"/>
                  </a:lnTo>
                  <a:lnTo>
                    <a:pt x="463496" y="61468"/>
                  </a:lnTo>
                  <a:lnTo>
                    <a:pt x="458218" y="59295"/>
                  </a:lnTo>
                  <a:lnTo>
                    <a:pt x="456045" y="57122"/>
                  </a:lnTo>
                  <a:lnTo>
                    <a:pt x="452940" y="49982"/>
                  </a:lnTo>
                  <a:lnTo>
                    <a:pt x="448905" y="37253"/>
                  </a:lnTo>
                  <a:lnTo>
                    <a:pt x="443627" y="22352"/>
                  </a:lnTo>
                  <a:lnTo>
                    <a:pt x="441454" y="9624"/>
                  </a:lnTo>
                  <a:lnTo>
                    <a:pt x="440523" y="0"/>
                  </a:lnTo>
                  <a:lnTo>
                    <a:pt x="436487" y="0"/>
                  </a:lnTo>
                  <a:lnTo>
                    <a:pt x="431209" y="19247"/>
                  </a:lnTo>
                  <a:lnTo>
                    <a:pt x="426863" y="42531"/>
                  </a:lnTo>
                  <a:lnTo>
                    <a:pt x="425931" y="66746"/>
                  </a:lnTo>
                  <a:lnTo>
                    <a:pt x="420654" y="91271"/>
                  </a:lnTo>
                  <a:lnTo>
                    <a:pt x="411341" y="105862"/>
                  </a:lnTo>
                  <a:lnTo>
                    <a:pt x="398923" y="105862"/>
                  </a:lnTo>
                  <a:lnTo>
                    <a:pt x="382159" y="100584"/>
                  </a:lnTo>
                  <a:lnTo>
                    <a:pt x="365395" y="91271"/>
                  </a:lnTo>
                  <a:lnTo>
                    <a:pt x="348941" y="81647"/>
                  </a:lnTo>
                  <a:lnTo>
                    <a:pt x="336213" y="74196"/>
                  </a:lnTo>
                  <a:lnTo>
                    <a:pt x="343663" y="49982"/>
                  </a:lnTo>
                  <a:lnTo>
                    <a:pt x="356081" y="33838"/>
                  </a:lnTo>
                  <a:lnTo>
                    <a:pt x="356081" y="24525"/>
                  </a:lnTo>
                  <a:lnTo>
                    <a:pt x="338386" y="26698"/>
                  </a:lnTo>
                  <a:lnTo>
                    <a:pt x="321622" y="26698"/>
                  </a:lnTo>
                  <a:lnTo>
                    <a:pt x="306099" y="24525"/>
                  </a:lnTo>
                  <a:lnTo>
                    <a:pt x="291509" y="17075"/>
                  </a:lnTo>
                  <a:lnTo>
                    <a:pt x="276917" y="17075"/>
                  </a:lnTo>
                  <a:lnTo>
                    <a:pt x="277849" y="19247"/>
                  </a:lnTo>
                  <a:lnTo>
                    <a:pt x="280022" y="20179"/>
                  </a:lnTo>
                  <a:lnTo>
                    <a:pt x="280022" y="22352"/>
                  </a:lnTo>
                  <a:lnTo>
                    <a:pt x="284368" y="24525"/>
                  </a:lnTo>
                  <a:lnTo>
                    <a:pt x="274745" y="33838"/>
                  </a:lnTo>
                  <a:lnTo>
                    <a:pt x="265431" y="37253"/>
                  </a:lnTo>
                  <a:lnTo>
                    <a:pt x="256118" y="42531"/>
                  </a:lnTo>
                  <a:lnTo>
                    <a:pt x="248977" y="48740"/>
                  </a:lnTo>
                  <a:lnTo>
                    <a:pt x="243700" y="57122"/>
                  </a:lnTo>
                  <a:lnTo>
                    <a:pt x="240595" y="74196"/>
                  </a:lnTo>
                  <a:lnTo>
                    <a:pt x="234387" y="72023"/>
                  </a:lnTo>
                  <a:lnTo>
                    <a:pt x="230972" y="71092"/>
                  </a:lnTo>
                  <a:lnTo>
                    <a:pt x="226005" y="71092"/>
                  </a:lnTo>
                  <a:lnTo>
                    <a:pt x="220727" y="68919"/>
                  </a:lnTo>
                  <a:lnTo>
                    <a:pt x="218554" y="63641"/>
                  </a:lnTo>
                  <a:lnTo>
                    <a:pt x="218554" y="59295"/>
                  </a:lnTo>
                  <a:lnTo>
                    <a:pt x="218554" y="56191"/>
                  </a:lnTo>
                  <a:lnTo>
                    <a:pt x="216381" y="54017"/>
                  </a:lnTo>
                  <a:lnTo>
                    <a:pt x="209241" y="49982"/>
                  </a:lnTo>
                  <a:lnTo>
                    <a:pt x="198685" y="56191"/>
                  </a:lnTo>
                  <a:lnTo>
                    <a:pt x="187509" y="63641"/>
                  </a:lnTo>
                  <a:lnTo>
                    <a:pt x="176954" y="72023"/>
                  </a:lnTo>
                  <a:lnTo>
                    <a:pt x="167641" y="81647"/>
                  </a:lnTo>
                  <a:lnTo>
                    <a:pt x="160190" y="85683"/>
                  </a:lnTo>
                  <a:lnTo>
                    <a:pt x="160190" y="98411"/>
                  </a:lnTo>
                  <a:lnTo>
                    <a:pt x="145599" y="103689"/>
                  </a:lnTo>
                  <a:lnTo>
                    <a:pt x="134112" y="114554"/>
                  </a:lnTo>
                  <a:lnTo>
                    <a:pt x="126041" y="129145"/>
                  </a:lnTo>
                  <a:lnTo>
                    <a:pt x="120763" y="143115"/>
                  </a:lnTo>
                  <a:lnTo>
                    <a:pt x="106172" y="146220"/>
                  </a:lnTo>
                  <a:lnTo>
                    <a:pt x="89409" y="150256"/>
                  </a:lnTo>
                  <a:lnTo>
                    <a:pt x="70782" y="153671"/>
                  </a:lnTo>
                  <a:lnTo>
                    <a:pt x="56191" y="155533"/>
                  </a:lnTo>
                  <a:lnTo>
                    <a:pt x="47809" y="155533"/>
                  </a:lnTo>
                  <a:lnTo>
                    <a:pt x="34149" y="161121"/>
                  </a:lnTo>
                  <a:lnTo>
                    <a:pt x="23904" y="170435"/>
                  </a:lnTo>
                  <a:lnTo>
                    <a:pt x="16454" y="180990"/>
                  </a:lnTo>
                  <a:lnTo>
                    <a:pt x="9313" y="192787"/>
                  </a:lnTo>
                  <a:lnTo>
                    <a:pt x="0" y="203342"/>
                  </a:lnTo>
                  <a:lnTo>
                    <a:pt x="4036" y="216070"/>
                  </a:lnTo>
                  <a:lnTo>
                    <a:pt x="7140" y="227557"/>
                  </a:lnTo>
                  <a:lnTo>
                    <a:pt x="16454" y="237180"/>
                  </a:lnTo>
                  <a:lnTo>
                    <a:pt x="14591" y="240285"/>
                  </a:lnTo>
                  <a:lnTo>
                    <a:pt x="13349" y="242458"/>
                  </a:lnTo>
                  <a:lnTo>
                    <a:pt x="11176" y="244631"/>
                  </a:lnTo>
                  <a:lnTo>
                    <a:pt x="9313" y="242458"/>
                  </a:lnTo>
                  <a:lnTo>
                    <a:pt x="7140" y="242458"/>
                  </a:lnTo>
                  <a:lnTo>
                    <a:pt x="4036" y="240285"/>
                  </a:lnTo>
                  <a:lnTo>
                    <a:pt x="0" y="240285"/>
                  </a:lnTo>
                  <a:lnTo>
                    <a:pt x="4036" y="253013"/>
                  </a:lnTo>
                  <a:lnTo>
                    <a:pt x="9313" y="270088"/>
                  </a:lnTo>
                  <a:lnTo>
                    <a:pt x="18627" y="289025"/>
                  </a:lnTo>
                  <a:lnTo>
                    <a:pt x="25767" y="309204"/>
                  </a:lnTo>
                  <a:lnTo>
                    <a:pt x="33218" y="327210"/>
                  </a:lnTo>
                  <a:lnTo>
                    <a:pt x="34149" y="346147"/>
                  </a:lnTo>
                  <a:lnTo>
                    <a:pt x="33218" y="361980"/>
                  </a:lnTo>
                  <a:lnTo>
                    <a:pt x="23904" y="375639"/>
                  </a:lnTo>
                  <a:lnTo>
                    <a:pt x="27009" y="381227"/>
                  </a:lnTo>
                  <a:lnTo>
                    <a:pt x="33218" y="386505"/>
                  </a:lnTo>
                  <a:lnTo>
                    <a:pt x="36322" y="391782"/>
                  </a:lnTo>
                  <a:lnTo>
                    <a:pt x="40358" y="398923"/>
                  </a:lnTo>
                  <a:lnTo>
                    <a:pt x="54949" y="398923"/>
                  </a:lnTo>
                  <a:lnTo>
                    <a:pt x="67677" y="397991"/>
                  </a:lnTo>
                  <a:lnTo>
                    <a:pt x="77922" y="391782"/>
                  </a:lnTo>
                  <a:lnTo>
                    <a:pt x="91582" y="386505"/>
                  </a:lnTo>
                  <a:lnTo>
                    <a:pt x="103999" y="383090"/>
                  </a:lnTo>
                  <a:lnTo>
                    <a:pt x="121695" y="381227"/>
                  </a:lnTo>
                  <a:lnTo>
                    <a:pt x="138459" y="383090"/>
                  </a:lnTo>
                  <a:lnTo>
                    <a:pt x="156154" y="383090"/>
                  </a:lnTo>
                  <a:lnTo>
                    <a:pt x="163294" y="358875"/>
                  </a:lnTo>
                  <a:lnTo>
                    <a:pt x="176954" y="354529"/>
                  </a:lnTo>
                  <a:lnTo>
                    <a:pt x="194649" y="351425"/>
                  </a:lnTo>
                  <a:lnTo>
                    <a:pt x="214518" y="347078"/>
                  </a:lnTo>
                  <a:lnTo>
                    <a:pt x="234387" y="346147"/>
                  </a:lnTo>
                  <a:lnTo>
                    <a:pt x="255186" y="343974"/>
                  </a:lnTo>
                  <a:lnTo>
                    <a:pt x="269777" y="346147"/>
                  </a:lnTo>
                  <a:lnTo>
                    <a:pt x="280022" y="349252"/>
                  </a:lnTo>
                  <a:lnTo>
                    <a:pt x="296786" y="351425"/>
                  </a:lnTo>
                  <a:lnTo>
                    <a:pt x="309204" y="358875"/>
                  </a:lnTo>
                  <a:lnTo>
                    <a:pt x="318517" y="368499"/>
                  </a:lnTo>
                  <a:lnTo>
                    <a:pt x="325968" y="379054"/>
                  </a:lnTo>
                  <a:lnTo>
                    <a:pt x="331245" y="390541"/>
                  </a:lnTo>
                  <a:lnTo>
                    <a:pt x="345837" y="384332"/>
                  </a:lnTo>
                  <a:lnTo>
                    <a:pt x="355150" y="379054"/>
                  </a:lnTo>
                  <a:lnTo>
                    <a:pt x="363532" y="369431"/>
                  </a:lnTo>
                  <a:lnTo>
                    <a:pt x="363532" y="375639"/>
                  </a:lnTo>
                  <a:lnTo>
                    <a:pt x="367568" y="375639"/>
                  </a:lnTo>
                  <a:lnTo>
                    <a:pt x="363532" y="381227"/>
                  </a:lnTo>
                  <a:lnTo>
                    <a:pt x="358254" y="386505"/>
                  </a:lnTo>
                  <a:lnTo>
                    <a:pt x="350804" y="390541"/>
                  </a:lnTo>
                  <a:lnTo>
                    <a:pt x="350804" y="393645"/>
                  </a:lnTo>
                  <a:lnTo>
                    <a:pt x="356081" y="393645"/>
                  </a:lnTo>
                  <a:lnTo>
                    <a:pt x="356081" y="398923"/>
                  </a:lnTo>
                  <a:lnTo>
                    <a:pt x="358254" y="398923"/>
                  </a:lnTo>
                  <a:lnTo>
                    <a:pt x="360427" y="398923"/>
                  </a:lnTo>
                  <a:lnTo>
                    <a:pt x="362290" y="397991"/>
                  </a:lnTo>
                  <a:lnTo>
                    <a:pt x="362290" y="395818"/>
                  </a:lnTo>
                  <a:lnTo>
                    <a:pt x="363532" y="393645"/>
                  </a:lnTo>
                  <a:lnTo>
                    <a:pt x="369741" y="395818"/>
                  </a:lnTo>
                  <a:lnTo>
                    <a:pt x="370672" y="397991"/>
                  </a:lnTo>
                  <a:lnTo>
                    <a:pt x="372845" y="398923"/>
                  </a:lnTo>
                  <a:lnTo>
                    <a:pt x="372845" y="401096"/>
                  </a:lnTo>
                  <a:lnTo>
                    <a:pt x="372845" y="403269"/>
                  </a:lnTo>
                  <a:lnTo>
                    <a:pt x="370672" y="405442"/>
                  </a:lnTo>
                  <a:lnTo>
                    <a:pt x="370672" y="406373"/>
                  </a:lnTo>
                  <a:lnTo>
                    <a:pt x="372845" y="408547"/>
                  </a:lnTo>
                  <a:lnTo>
                    <a:pt x="376881" y="410720"/>
                  </a:lnTo>
                  <a:lnTo>
                    <a:pt x="379986" y="413824"/>
                  </a:lnTo>
                  <a:lnTo>
                    <a:pt x="385263" y="415997"/>
                  </a:lnTo>
                  <a:lnTo>
                    <a:pt x="391472" y="418170"/>
                  </a:lnTo>
                  <a:lnTo>
                    <a:pt x="396750" y="419102"/>
                  </a:lnTo>
                  <a:lnTo>
                    <a:pt x="403890" y="456355"/>
                  </a:lnTo>
                  <a:lnTo>
                    <a:pt x="420654" y="458218"/>
                  </a:lnTo>
                  <a:lnTo>
                    <a:pt x="434314" y="460391"/>
                  </a:lnTo>
                  <a:lnTo>
                    <a:pt x="447663" y="462564"/>
                  </a:lnTo>
                  <a:lnTo>
                    <a:pt x="458218" y="458218"/>
                  </a:lnTo>
                  <a:lnTo>
                    <a:pt x="467531" y="451078"/>
                  </a:lnTo>
                  <a:lnTo>
                    <a:pt x="479949" y="462564"/>
                  </a:lnTo>
                  <a:lnTo>
                    <a:pt x="491436" y="470946"/>
                  </a:lnTo>
                  <a:lnTo>
                    <a:pt x="499818" y="467842"/>
                  </a:lnTo>
                  <a:lnTo>
                    <a:pt x="513477" y="462564"/>
                  </a:lnTo>
                  <a:lnTo>
                    <a:pt x="525895" y="456355"/>
                  </a:lnTo>
                  <a:lnTo>
                    <a:pt x="536450" y="451078"/>
                  </a:lnTo>
                  <a:lnTo>
                    <a:pt x="545764" y="441454"/>
                  </a:lnTo>
                  <a:lnTo>
                    <a:pt x="551041" y="428726"/>
                  </a:lnTo>
                  <a:lnTo>
                    <a:pt x="555077" y="412893"/>
                  </a:lnTo>
                  <a:lnTo>
                    <a:pt x="560355" y="397991"/>
                  </a:lnTo>
                  <a:lnTo>
                    <a:pt x="563459" y="383090"/>
                  </a:lnTo>
                  <a:lnTo>
                    <a:pt x="574945" y="358875"/>
                  </a:lnTo>
                  <a:lnTo>
                    <a:pt x="584259" y="336523"/>
                  </a:lnTo>
                  <a:lnTo>
                    <a:pt x="592641" y="316655"/>
                  </a:lnTo>
                  <a:lnTo>
                    <a:pt x="598850" y="294303"/>
                  </a:lnTo>
                  <a:lnTo>
                    <a:pt x="599781" y="271950"/>
                  </a:lnTo>
                  <a:lnTo>
                    <a:pt x="596677" y="24463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70" name="Freeform: Shape 65">
              <a:extLst>
                <a:ext uri="{FF2B5EF4-FFF2-40B4-BE49-F238E27FC236}">
                  <a16:creationId xmlns:a16="http://schemas.microsoft.com/office/drawing/2014/main" id="{76A42DB2-A4ED-88C6-E2A5-B0BF1DF0679E}"/>
                </a:ext>
              </a:extLst>
            </p:cNvPr>
            <p:cNvSpPr/>
            <p:nvPr/>
          </p:nvSpPr>
          <p:spPr>
            <a:xfrm>
              <a:off x="7376444" y="5893661"/>
              <a:ext cx="15522" cy="9313"/>
            </a:xfrm>
            <a:custGeom>
              <a:avLst/>
              <a:gdLst>
                <a:gd name="connsiteX0" fmla="*/ 9313 w 15522"/>
                <a:gd name="connsiteY0" fmla="*/ 5278 h 9313"/>
                <a:gd name="connsiteX1" fmla="*/ 9313 w 15522"/>
                <a:gd name="connsiteY1" fmla="*/ 3104 h 9313"/>
                <a:gd name="connsiteX2" fmla="*/ 7140 w 15522"/>
                <a:gd name="connsiteY2" fmla="*/ 2173 h 9313"/>
                <a:gd name="connsiteX3" fmla="*/ 4967 w 15522"/>
                <a:gd name="connsiteY3" fmla="*/ 2173 h 9313"/>
                <a:gd name="connsiteX4" fmla="*/ 3104 w 15522"/>
                <a:gd name="connsiteY4" fmla="*/ 0 h 9313"/>
                <a:gd name="connsiteX5" fmla="*/ 0 w 15522"/>
                <a:gd name="connsiteY5" fmla="*/ 0 h 9313"/>
                <a:gd name="connsiteX6" fmla="*/ 3104 w 15522"/>
                <a:gd name="connsiteY6" fmla="*/ 3104 h 9313"/>
                <a:gd name="connsiteX7" fmla="*/ 4967 w 15522"/>
                <a:gd name="connsiteY7" fmla="*/ 5278 h 9313"/>
                <a:gd name="connsiteX8" fmla="*/ 7140 w 15522"/>
                <a:gd name="connsiteY8" fmla="*/ 7451 h 9313"/>
                <a:gd name="connsiteX9" fmla="*/ 10245 w 15522"/>
                <a:gd name="connsiteY9" fmla="*/ 9624 h 9313"/>
                <a:gd name="connsiteX10" fmla="*/ 16454 w 15522"/>
                <a:gd name="connsiteY10" fmla="*/ 10555 h 9313"/>
                <a:gd name="connsiteX11" fmla="*/ 16454 w 15522"/>
                <a:gd name="connsiteY11" fmla="*/ 7451 h 9313"/>
                <a:gd name="connsiteX12" fmla="*/ 12418 w 15522"/>
                <a:gd name="connsiteY12" fmla="*/ 7451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522" h="9313">
                  <a:moveTo>
                    <a:pt x="9313" y="5278"/>
                  </a:moveTo>
                  <a:lnTo>
                    <a:pt x="9313" y="3104"/>
                  </a:lnTo>
                  <a:lnTo>
                    <a:pt x="7140" y="2173"/>
                  </a:lnTo>
                  <a:lnTo>
                    <a:pt x="4967" y="2173"/>
                  </a:lnTo>
                  <a:lnTo>
                    <a:pt x="3104" y="0"/>
                  </a:lnTo>
                  <a:lnTo>
                    <a:pt x="0" y="0"/>
                  </a:lnTo>
                  <a:lnTo>
                    <a:pt x="3104" y="3104"/>
                  </a:lnTo>
                  <a:lnTo>
                    <a:pt x="4967" y="5278"/>
                  </a:lnTo>
                  <a:lnTo>
                    <a:pt x="7140" y="7451"/>
                  </a:lnTo>
                  <a:lnTo>
                    <a:pt x="10245" y="9624"/>
                  </a:lnTo>
                  <a:lnTo>
                    <a:pt x="16454" y="10555"/>
                  </a:lnTo>
                  <a:lnTo>
                    <a:pt x="16454" y="7451"/>
                  </a:lnTo>
                  <a:lnTo>
                    <a:pt x="12418" y="745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71" name="Freeform: Shape 66">
              <a:extLst>
                <a:ext uri="{FF2B5EF4-FFF2-40B4-BE49-F238E27FC236}">
                  <a16:creationId xmlns:a16="http://schemas.microsoft.com/office/drawing/2014/main" id="{3842CF8B-0AC1-654D-4611-D3312AD7CCB8}"/>
                </a:ext>
              </a:extLst>
            </p:cNvPr>
            <p:cNvSpPr/>
            <p:nvPr/>
          </p:nvSpPr>
          <p:spPr>
            <a:xfrm>
              <a:off x="2900127" y="5457796"/>
              <a:ext cx="55880" cy="37253"/>
            </a:xfrm>
            <a:custGeom>
              <a:avLst/>
              <a:gdLst>
                <a:gd name="connsiteX0" fmla="*/ 29182 w 55880"/>
                <a:gd name="connsiteY0" fmla="*/ 5278 h 37253"/>
                <a:gd name="connsiteX1" fmla="*/ 12418 w 55880"/>
                <a:gd name="connsiteY1" fmla="*/ 0 h 37253"/>
                <a:gd name="connsiteX2" fmla="*/ 10245 w 55880"/>
                <a:gd name="connsiteY2" fmla="*/ 1863 h 37253"/>
                <a:gd name="connsiteX3" fmla="*/ 8072 w 55880"/>
                <a:gd name="connsiteY3" fmla="*/ 1863 h 37253"/>
                <a:gd name="connsiteX4" fmla="*/ 8072 w 55880"/>
                <a:gd name="connsiteY4" fmla="*/ 3104 h 37253"/>
                <a:gd name="connsiteX5" fmla="*/ 7140 w 55880"/>
                <a:gd name="connsiteY5" fmla="*/ 3104 h 37253"/>
                <a:gd name="connsiteX6" fmla="*/ 3104 w 55880"/>
                <a:gd name="connsiteY6" fmla="*/ 5278 h 37253"/>
                <a:gd name="connsiteX7" fmla="*/ 3104 w 55880"/>
                <a:gd name="connsiteY7" fmla="*/ 18006 h 37253"/>
                <a:gd name="connsiteX8" fmla="*/ 3104 w 55880"/>
                <a:gd name="connsiteY8" fmla="*/ 27319 h 37253"/>
                <a:gd name="connsiteX9" fmla="*/ 0 w 55880"/>
                <a:gd name="connsiteY9" fmla="*/ 36943 h 37253"/>
                <a:gd name="connsiteX10" fmla="*/ 3104 w 55880"/>
                <a:gd name="connsiteY10" fmla="*/ 36943 h 37253"/>
                <a:gd name="connsiteX11" fmla="*/ 3104 w 55880"/>
                <a:gd name="connsiteY11" fmla="*/ 40047 h 37253"/>
                <a:gd name="connsiteX12" fmla="*/ 15522 w 55880"/>
                <a:gd name="connsiteY12" fmla="*/ 36943 h 37253"/>
                <a:gd name="connsiteX13" fmla="*/ 27009 w 55880"/>
                <a:gd name="connsiteY13" fmla="*/ 34770 h 37253"/>
                <a:gd name="connsiteX14" fmla="*/ 39427 w 55880"/>
                <a:gd name="connsiteY14" fmla="*/ 32597 h 37253"/>
                <a:gd name="connsiteX15" fmla="*/ 51844 w 55880"/>
                <a:gd name="connsiteY15" fmla="*/ 24215 h 37253"/>
                <a:gd name="connsiteX16" fmla="*/ 56191 w 55880"/>
                <a:gd name="connsiteY16" fmla="*/ 24215 h 37253"/>
                <a:gd name="connsiteX17" fmla="*/ 56191 w 55880"/>
                <a:gd name="connsiteY17" fmla="*/ 19868 h 37253"/>
                <a:gd name="connsiteX18" fmla="*/ 41600 w 55880"/>
                <a:gd name="connsiteY18" fmla="*/ 12418 h 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80" h="37253">
                  <a:moveTo>
                    <a:pt x="29182" y="5278"/>
                  </a:moveTo>
                  <a:lnTo>
                    <a:pt x="12418" y="0"/>
                  </a:lnTo>
                  <a:lnTo>
                    <a:pt x="10245" y="1863"/>
                  </a:lnTo>
                  <a:lnTo>
                    <a:pt x="8072" y="1863"/>
                  </a:lnTo>
                  <a:lnTo>
                    <a:pt x="8072" y="3104"/>
                  </a:lnTo>
                  <a:lnTo>
                    <a:pt x="7140" y="3104"/>
                  </a:lnTo>
                  <a:lnTo>
                    <a:pt x="3104" y="5278"/>
                  </a:lnTo>
                  <a:lnTo>
                    <a:pt x="3104" y="18006"/>
                  </a:lnTo>
                  <a:lnTo>
                    <a:pt x="3104" y="27319"/>
                  </a:lnTo>
                  <a:lnTo>
                    <a:pt x="0" y="36943"/>
                  </a:lnTo>
                  <a:lnTo>
                    <a:pt x="3104" y="36943"/>
                  </a:lnTo>
                  <a:lnTo>
                    <a:pt x="3104" y="40047"/>
                  </a:lnTo>
                  <a:lnTo>
                    <a:pt x="15522" y="36943"/>
                  </a:lnTo>
                  <a:lnTo>
                    <a:pt x="27009" y="34770"/>
                  </a:lnTo>
                  <a:lnTo>
                    <a:pt x="39427" y="32597"/>
                  </a:lnTo>
                  <a:lnTo>
                    <a:pt x="51844" y="24215"/>
                  </a:lnTo>
                  <a:lnTo>
                    <a:pt x="56191" y="24215"/>
                  </a:lnTo>
                  <a:lnTo>
                    <a:pt x="56191" y="19868"/>
                  </a:lnTo>
                  <a:lnTo>
                    <a:pt x="41600" y="1241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72" name="Freeform: Shape 67">
              <a:extLst>
                <a:ext uri="{FF2B5EF4-FFF2-40B4-BE49-F238E27FC236}">
                  <a16:creationId xmlns:a16="http://schemas.microsoft.com/office/drawing/2014/main" id="{76452147-196F-492B-D43C-DD321E7D02E1}"/>
                </a:ext>
              </a:extLst>
            </p:cNvPr>
            <p:cNvSpPr/>
            <p:nvPr/>
          </p:nvSpPr>
          <p:spPr>
            <a:xfrm>
              <a:off x="6488880" y="5710498"/>
              <a:ext cx="301132" cy="207999"/>
            </a:xfrm>
            <a:custGeom>
              <a:avLst/>
              <a:gdLst>
                <a:gd name="connsiteX0" fmla="*/ 284368 w 301132"/>
                <a:gd name="connsiteY0" fmla="*/ 210793 h 207998"/>
                <a:gd name="connsiteX1" fmla="*/ 294613 w 301132"/>
                <a:gd name="connsiteY1" fmla="*/ 207378 h 207998"/>
                <a:gd name="connsiteX2" fmla="*/ 297718 w 301132"/>
                <a:gd name="connsiteY2" fmla="*/ 205515 h 207998"/>
                <a:gd name="connsiteX3" fmla="*/ 299891 w 301132"/>
                <a:gd name="connsiteY3" fmla="*/ 205515 h 207998"/>
                <a:gd name="connsiteX4" fmla="*/ 302064 w 301132"/>
                <a:gd name="connsiteY4" fmla="*/ 203342 h 207998"/>
                <a:gd name="connsiteX5" fmla="*/ 303926 w 301132"/>
                <a:gd name="connsiteY5" fmla="*/ 203342 h 207998"/>
                <a:gd name="connsiteX6" fmla="*/ 287473 w 301132"/>
                <a:gd name="connsiteY6" fmla="*/ 195891 h 207998"/>
                <a:gd name="connsiteX7" fmla="*/ 269777 w 301132"/>
                <a:gd name="connsiteY7" fmla="*/ 186267 h 207998"/>
                <a:gd name="connsiteX8" fmla="*/ 250840 w 301132"/>
                <a:gd name="connsiteY8" fmla="*/ 178817 h 207998"/>
                <a:gd name="connsiteX9" fmla="*/ 234387 w 301132"/>
                <a:gd name="connsiteY9" fmla="*/ 173539 h 207998"/>
                <a:gd name="connsiteX10" fmla="*/ 226936 w 301132"/>
                <a:gd name="connsiteY10" fmla="*/ 175712 h 207998"/>
                <a:gd name="connsiteX11" fmla="*/ 219796 w 301132"/>
                <a:gd name="connsiteY11" fmla="*/ 178817 h 207998"/>
                <a:gd name="connsiteX12" fmla="*/ 211413 w 301132"/>
                <a:gd name="connsiteY12" fmla="*/ 183163 h 207998"/>
                <a:gd name="connsiteX13" fmla="*/ 199927 w 301132"/>
                <a:gd name="connsiteY13" fmla="*/ 183163 h 207998"/>
                <a:gd name="connsiteX14" fmla="*/ 190614 w 301132"/>
                <a:gd name="connsiteY14" fmla="*/ 177886 h 207998"/>
                <a:gd name="connsiteX15" fmla="*/ 184094 w 301132"/>
                <a:gd name="connsiteY15" fmla="*/ 171366 h 207998"/>
                <a:gd name="connsiteX16" fmla="*/ 174781 w 301132"/>
                <a:gd name="connsiteY16" fmla="*/ 168262 h 207998"/>
                <a:gd name="connsiteX17" fmla="*/ 160190 w 301132"/>
                <a:gd name="connsiteY17" fmla="*/ 166089 h 207998"/>
                <a:gd name="connsiteX18" fmla="*/ 160190 w 301132"/>
                <a:gd name="connsiteY18" fmla="*/ 144047 h 207998"/>
                <a:gd name="connsiteX19" fmla="*/ 163294 w 301132"/>
                <a:gd name="connsiteY19" fmla="*/ 126041 h 207998"/>
                <a:gd name="connsiteX20" fmla="*/ 145599 w 301132"/>
                <a:gd name="connsiteY20" fmla="*/ 111140 h 207998"/>
                <a:gd name="connsiteX21" fmla="*/ 133181 w 301132"/>
                <a:gd name="connsiteY21" fmla="*/ 92202 h 207998"/>
                <a:gd name="connsiteX22" fmla="*/ 121695 w 301132"/>
                <a:gd name="connsiteY22" fmla="*/ 76370 h 207998"/>
                <a:gd name="connsiteX23" fmla="*/ 109277 w 301132"/>
                <a:gd name="connsiteY23" fmla="*/ 61468 h 207998"/>
                <a:gd name="connsiteX24" fmla="*/ 101826 w 301132"/>
                <a:gd name="connsiteY24" fmla="*/ 54018 h 207998"/>
                <a:gd name="connsiteX25" fmla="*/ 99964 w 301132"/>
                <a:gd name="connsiteY25" fmla="*/ 54018 h 207998"/>
                <a:gd name="connsiteX26" fmla="*/ 99964 w 301132"/>
                <a:gd name="connsiteY26" fmla="*/ 51844 h 207998"/>
                <a:gd name="connsiteX27" fmla="*/ 94686 w 301132"/>
                <a:gd name="connsiteY27" fmla="*/ 47809 h 207998"/>
                <a:gd name="connsiteX28" fmla="*/ 76991 w 301132"/>
                <a:gd name="connsiteY28" fmla="*/ 39116 h 207998"/>
                <a:gd name="connsiteX29" fmla="*/ 62400 w 301132"/>
                <a:gd name="connsiteY29" fmla="*/ 29803 h 207998"/>
                <a:gd name="connsiteX30" fmla="*/ 47809 w 301132"/>
                <a:gd name="connsiteY30" fmla="*/ 20179 h 207998"/>
                <a:gd name="connsiteX31" fmla="*/ 34149 w 301132"/>
                <a:gd name="connsiteY31" fmla="*/ 4346 h 207998"/>
                <a:gd name="connsiteX32" fmla="*/ 0 w 301132"/>
                <a:gd name="connsiteY32" fmla="*/ 0 h 207998"/>
                <a:gd name="connsiteX33" fmla="*/ 4967 w 301132"/>
                <a:gd name="connsiteY33" fmla="*/ 17075 h 207998"/>
                <a:gd name="connsiteX34" fmla="*/ 16454 w 301132"/>
                <a:gd name="connsiteY34" fmla="*/ 27630 h 207998"/>
                <a:gd name="connsiteX35" fmla="*/ 29182 w 301132"/>
                <a:gd name="connsiteY35" fmla="*/ 39116 h 207998"/>
                <a:gd name="connsiteX36" fmla="*/ 40358 w 301132"/>
                <a:gd name="connsiteY36" fmla="*/ 47809 h 207998"/>
                <a:gd name="connsiteX37" fmla="*/ 50913 w 301132"/>
                <a:gd name="connsiteY37" fmla="*/ 61468 h 207998"/>
                <a:gd name="connsiteX38" fmla="*/ 62400 w 301132"/>
                <a:gd name="connsiteY38" fmla="*/ 77301 h 207998"/>
                <a:gd name="connsiteX39" fmla="*/ 72644 w 301132"/>
                <a:gd name="connsiteY39" fmla="*/ 98411 h 207998"/>
                <a:gd name="connsiteX40" fmla="*/ 85373 w 301132"/>
                <a:gd name="connsiteY40" fmla="*/ 118590 h 207998"/>
                <a:gd name="connsiteX41" fmla="*/ 97790 w 301132"/>
                <a:gd name="connsiteY41" fmla="*/ 136596 h 207998"/>
                <a:gd name="connsiteX42" fmla="*/ 114555 w 301132"/>
                <a:gd name="connsiteY42" fmla="*/ 153671 h 207998"/>
                <a:gd name="connsiteX43" fmla="*/ 133181 w 301132"/>
                <a:gd name="connsiteY43" fmla="*/ 164226 h 207998"/>
                <a:gd name="connsiteX44" fmla="*/ 155223 w 301132"/>
                <a:gd name="connsiteY44" fmla="*/ 170435 h 207998"/>
                <a:gd name="connsiteX45" fmla="*/ 153050 w 301132"/>
                <a:gd name="connsiteY45" fmla="*/ 173539 h 207998"/>
                <a:gd name="connsiteX46" fmla="*/ 150877 w 301132"/>
                <a:gd name="connsiteY46" fmla="*/ 175712 h 207998"/>
                <a:gd name="connsiteX47" fmla="*/ 147772 w 301132"/>
                <a:gd name="connsiteY47" fmla="*/ 178817 h 207998"/>
                <a:gd name="connsiteX48" fmla="*/ 155223 w 301132"/>
                <a:gd name="connsiteY48" fmla="*/ 183163 h 207998"/>
                <a:gd name="connsiteX49" fmla="*/ 170745 w 301132"/>
                <a:gd name="connsiteY49" fmla="*/ 190614 h 207998"/>
                <a:gd name="connsiteX50" fmla="*/ 190614 w 301132"/>
                <a:gd name="connsiteY50" fmla="*/ 195891 h 207998"/>
                <a:gd name="connsiteX51" fmla="*/ 216691 w 301132"/>
                <a:gd name="connsiteY51" fmla="*/ 201169 h 207998"/>
                <a:gd name="connsiteX52" fmla="*/ 240595 w 301132"/>
                <a:gd name="connsiteY52" fmla="*/ 207378 h 207998"/>
                <a:gd name="connsiteX53" fmla="*/ 263569 w 301132"/>
                <a:gd name="connsiteY53" fmla="*/ 210793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01132" h="207998">
                  <a:moveTo>
                    <a:pt x="284368" y="210793"/>
                  </a:moveTo>
                  <a:lnTo>
                    <a:pt x="294613" y="207378"/>
                  </a:lnTo>
                  <a:lnTo>
                    <a:pt x="297718" y="205515"/>
                  </a:lnTo>
                  <a:lnTo>
                    <a:pt x="299891" y="205515"/>
                  </a:lnTo>
                  <a:lnTo>
                    <a:pt x="302064" y="203342"/>
                  </a:lnTo>
                  <a:lnTo>
                    <a:pt x="303926" y="203342"/>
                  </a:lnTo>
                  <a:lnTo>
                    <a:pt x="287473" y="195891"/>
                  </a:lnTo>
                  <a:lnTo>
                    <a:pt x="269777" y="186267"/>
                  </a:lnTo>
                  <a:lnTo>
                    <a:pt x="250840" y="178817"/>
                  </a:lnTo>
                  <a:lnTo>
                    <a:pt x="234387" y="173539"/>
                  </a:lnTo>
                  <a:lnTo>
                    <a:pt x="226936" y="175712"/>
                  </a:lnTo>
                  <a:lnTo>
                    <a:pt x="219796" y="178817"/>
                  </a:lnTo>
                  <a:lnTo>
                    <a:pt x="211413" y="183163"/>
                  </a:lnTo>
                  <a:lnTo>
                    <a:pt x="199927" y="183163"/>
                  </a:lnTo>
                  <a:lnTo>
                    <a:pt x="190614" y="177886"/>
                  </a:lnTo>
                  <a:lnTo>
                    <a:pt x="184094" y="171366"/>
                  </a:lnTo>
                  <a:lnTo>
                    <a:pt x="174781" y="168262"/>
                  </a:lnTo>
                  <a:lnTo>
                    <a:pt x="160190" y="166089"/>
                  </a:lnTo>
                  <a:lnTo>
                    <a:pt x="160190" y="144047"/>
                  </a:lnTo>
                  <a:lnTo>
                    <a:pt x="163294" y="126041"/>
                  </a:lnTo>
                  <a:lnTo>
                    <a:pt x="145599" y="111140"/>
                  </a:lnTo>
                  <a:lnTo>
                    <a:pt x="133181" y="92202"/>
                  </a:lnTo>
                  <a:lnTo>
                    <a:pt x="121695" y="76370"/>
                  </a:lnTo>
                  <a:lnTo>
                    <a:pt x="109277" y="61468"/>
                  </a:lnTo>
                  <a:lnTo>
                    <a:pt x="101826" y="54018"/>
                  </a:lnTo>
                  <a:lnTo>
                    <a:pt x="99964" y="54018"/>
                  </a:lnTo>
                  <a:lnTo>
                    <a:pt x="99964" y="51844"/>
                  </a:lnTo>
                  <a:lnTo>
                    <a:pt x="94686" y="47809"/>
                  </a:lnTo>
                  <a:lnTo>
                    <a:pt x="76991" y="39116"/>
                  </a:lnTo>
                  <a:lnTo>
                    <a:pt x="62400" y="29803"/>
                  </a:lnTo>
                  <a:lnTo>
                    <a:pt x="47809" y="20179"/>
                  </a:lnTo>
                  <a:lnTo>
                    <a:pt x="34149" y="4346"/>
                  </a:lnTo>
                  <a:lnTo>
                    <a:pt x="0" y="0"/>
                  </a:lnTo>
                  <a:lnTo>
                    <a:pt x="4967" y="17075"/>
                  </a:lnTo>
                  <a:lnTo>
                    <a:pt x="16454" y="27630"/>
                  </a:lnTo>
                  <a:lnTo>
                    <a:pt x="29182" y="39116"/>
                  </a:lnTo>
                  <a:lnTo>
                    <a:pt x="40358" y="47809"/>
                  </a:lnTo>
                  <a:lnTo>
                    <a:pt x="50913" y="61468"/>
                  </a:lnTo>
                  <a:lnTo>
                    <a:pt x="62400" y="77301"/>
                  </a:lnTo>
                  <a:lnTo>
                    <a:pt x="72644" y="98411"/>
                  </a:lnTo>
                  <a:lnTo>
                    <a:pt x="85373" y="118590"/>
                  </a:lnTo>
                  <a:lnTo>
                    <a:pt x="97790" y="136596"/>
                  </a:lnTo>
                  <a:lnTo>
                    <a:pt x="114555" y="153671"/>
                  </a:lnTo>
                  <a:lnTo>
                    <a:pt x="133181" y="164226"/>
                  </a:lnTo>
                  <a:lnTo>
                    <a:pt x="155223" y="170435"/>
                  </a:lnTo>
                  <a:lnTo>
                    <a:pt x="153050" y="173539"/>
                  </a:lnTo>
                  <a:lnTo>
                    <a:pt x="150877" y="175712"/>
                  </a:lnTo>
                  <a:lnTo>
                    <a:pt x="147772" y="178817"/>
                  </a:lnTo>
                  <a:lnTo>
                    <a:pt x="155223" y="183163"/>
                  </a:lnTo>
                  <a:lnTo>
                    <a:pt x="170745" y="190614"/>
                  </a:lnTo>
                  <a:lnTo>
                    <a:pt x="190614" y="195891"/>
                  </a:lnTo>
                  <a:lnTo>
                    <a:pt x="216691" y="201169"/>
                  </a:lnTo>
                  <a:lnTo>
                    <a:pt x="240595" y="207378"/>
                  </a:lnTo>
                  <a:lnTo>
                    <a:pt x="263569" y="21079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73" name="Freeform: Shape 68">
              <a:extLst>
                <a:ext uri="{FF2B5EF4-FFF2-40B4-BE49-F238E27FC236}">
                  <a16:creationId xmlns:a16="http://schemas.microsoft.com/office/drawing/2014/main" id="{96F831B1-3DD5-3B77-823A-6A06842B72BD}"/>
                </a:ext>
              </a:extLst>
            </p:cNvPr>
            <p:cNvSpPr/>
            <p:nvPr/>
          </p:nvSpPr>
          <p:spPr>
            <a:xfrm>
              <a:off x="7403453" y="5901112"/>
              <a:ext cx="24836" cy="21731"/>
            </a:xfrm>
            <a:custGeom>
              <a:avLst/>
              <a:gdLst>
                <a:gd name="connsiteX0" fmla="*/ 26078 w 24835"/>
                <a:gd name="connsiteY0" fmla="*/ 24215 h 21731"/>
                <a:gd name="connsiteX1" fmla="*/ 21731 w 24835"/>
                <a:gd name="connsiteY1" fmla="*/ 18006 h 21731"/>
                <a:gd name="connsiteX2" fmla="*/ 19869 w 24835"/>
                <a:gd name="connsiteY2" fmla="*/ 12728 h 21731"/>
                <a:gd name="connsiteX3" fmla="*/ 16454 w 24835"/>
                <a:gd name="connsiteY3" fmla="*/ 9624 h 21731"/>
                <a:gd name="connsiteX4" fmla="*/ 11487 w 24835"/>
                <a:gd name="connsiteY4" fmla="*/ 5278 h 21731"/>
                <a:gd name="connsiteX5" fmla="*/ 7140 w 24835"/>
                <a:gd name="connsiteY5" fmla="*/ 3104 h 21731"/>
                <a:gd name="connsiteX6" fmla="*/ 0 w 24835"/>
                <a:gd name="connsiteY6" fmla="*/ 0 h 21731"/>
                <a:gd name="connsiteX7" fmla="*/ 4036 w 24835"/>
                <a:gd name="connsiteY7" fmla="*/ 7451 h 21731"/>
                <a:gd name="connsiteX8" fmla="*/ 7140 w 24835"/>
                <a:gd name="connsiteY8" fmla="*/ 12728 h 21731"/>
                <a:gd name="connsiteX9" fmla="*/ 11487 w 24835"/>
                <a:gd name="connsiteY9" fmla="*/ 16764 h 21731"/>
                <a:gd name="connsiteX10" fmla="*/ 16454 w 24835"/>
                <a:gd name="connsiteY10" fmla="*/ 20179 h 21731"/>
                <a:gd name="connsiteX11" fmla="*/ 19869 w 24835"/>
                <a:gd name="connsiteY11" fmla="*/ 24215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835" h="21731">
                  <a:moveTo>
                    <a:pt x="26078" y="24215"/>
                  </a:moveTo>
                  <a:lnTo>
                    <a:pt x="21731" y="18006"/>
                  </a:lnTo>
                  <a:lnTo>
                    <a:pt x="19869" y="12728"/>
                  </a:lnTo>
                  <a:lnTo>
                    <a:pt x="16454" y="9624"/>
                  </a:lnTo>
                  <a:lnTo>
                    <a:pt x="11487" y="5278"/>
                  </a:lnTo>
                  <a:lnTo>
                    <a:pt x="7140" y="3104"/>
                  </a:lnTo>
                  <a:lnTo>
                    <a:pt x="0" y="0"/>
                  </a:lnTo>
                  <a:lnTo>
                    <a:pt x="4036" y="7451"/>
                  </a:lnTo>
                  <a:lnTo>
                    <a:pt x="7140" y="12728"/>
                  </a:lnTo>
                  <a:lnTo>
                    <a:pt x="11487" y="16764"/>
                  </a:lnTo>
                  <a:lnTo>
                    <a:pt x="16454" y="20179"/>
                  </a:lnTo>
                  <a:lnTo>
                    <a:pt x="19869" y="24215"/>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74" name="Freeform: Shape 69">
              <a:extLst>
                <a:ext uri="{FF2B5EF4-FFF2-40B4-BE49-F238E27FC236}">
                  <a16:creationId xmlns:a16="http://schemas.microsoft.com/office/drawing/2014/main" id="{13FE9911-7267-13CC-4857-FC84FB00EC61}"/>
                </a:ext>
              </a:extLst>
            </p:cNvPr>
            <p:cNvSpPr/>
            <p:nvPr/>
          </p:nvSpPr>
          <p:spPr>
            <a:xfrm>
              <a:off x="7568921" y="6290411"/>
              <a:ext cx="93134" cy="145910"/>
            </a:xfrm>
            <a:custGeom>
              <a:avLst/>
              <a:gdLst>
                <a:gd name="connsiteX0" fmla="*/ 89719 w 93133"/>
                <a:gd name="connsiteY0" fmla="*/ 63641 h 145909"/>
                <a:gd name="connsiteX1" fmla="*/ 87546 w 93133"/>
                <a:gd name="connsiteY1" fmla="*/ 66746 h 145909"/>
                <a:gd name="connsiteX2" fmla="*/ 83510 w 93133"/>
                <a:gd name="connsiteY2" fmla="*/ 69850 h 145909"/>
                <a:gd name="connsiteX3" fmla="*/ 80406 w 93133"/>
                <a:gd name="connsiteY3" fmla="*/ 69850 h 145909"/>
                <a:gd name="connsiteX4" fmla="*/ 78232 w 93133"/>
                <a:gd name="connsiteY4" fmla="*/ 69850 h 145909"/>
                <a:gd name="connsiteX5" fmla="*/ 75128 w 93133"/>
                <a:gd name="connsiteY5" fmla="*/ 69850 h 145909"/>
                <a:gd name="connsiteX6" fmla="*/ 68919 w 93133"/>
                <a:gd name="connsiteY6" fmla="*/ 69850 h 145909"/>
                <a:gd name="connsiteX7" fmla="*/ 63641 w 93133"/>
                <a:gd name="connsiteY7" fmla="*/ 69850 h 145909"/>
                <a:gd name="connsiteX8" fmla="*/ 53086 w 93133"/>
                <a:gd name="connsiteY8" fmla="*/ 48740 h 145909"/>
                <a:gd name="connsiteX9" fmla="*/ 38495 w 93133"/>
                <a:gd name="connsiteY9" fmla="*/ 31976 h 145909"/>
                <a:gd name="connsiteX10" fmla="*/ 23904 w 93133"/>
                <a:gd name="connsiteY10" fmla="*/ 17075 h 145909"/>
                <a:gd name="connsiteX11" fmla="*/ 7451 w 93133"/>
                <a:gd name="connsiteY11" fmla="*/ 0 h 145909"/>
                <a:gd name="connsiteX12" fmla="*/ 0 w 93133"/>
                <a:gd name="connsiteY12" fmla="*/ 0 h 145909"/>
                <a:gd name="connsiteX13" fmla="*/ 4346 w 93133"/>
                <a:gd name="connsiteY13" fmla="*/ 11797 h 145909"/>
                <a:gd name="connsiteX14" fmla="*/ 9313 w 93133"/>
                <a:gd name="connsiteY14" fmla="*/ 26388 h 145909"/>
                <a:gd name="connsiteX15" fmla="*/ 17695 w 93133"/>
                <a:gd name="connsiteY15" fmla="*/ 42531 h 145909"/>
                <a:gd name="connsiteX16" fmla="*/ 29182 w 93133"/>
                <a:gd name="connsiteY16" fmla="*/ 61468 h 145909"/>
                <a:gd name="connsiteX17" fmla="*/ 36633 w 93133"/>
                <a:gd name="connsiteY17" fmla="*/ 74196 h 145909"/>
                <a:gd name="connsiteX18" fmla="*/ 43773 w 93133"/>
                <a:gd name="connsiteY18" fmla="*/ 81647 h 145909"/>
                <a:gd name="connsiteX19" fmla="*/ 38495 w 93133"/>
                <a:gd name="connsiteY19" fmla="*/ 86925 h 145909"/>
                <a:gd name="connsiteX20" fmla="*/ 32286 w 93133"/>
                <a:gd name="connsiteY20" fmla="*/ 92202 h 145909"/>
                <a:gd name="connsiteX21" fmla="*/ 27319 w 93133"/>
                <a:gd name="connsiteY21" fmla="*/ 96238 h 145909"/>
                <a:gd name="connsiteX22" fmla="*/ 23904 w 93133"/>
                <a:gd name="connsiteY22" fmla="*/ 101826 h 145909"/>
                <a:gd name="connsiteX23" fmla="*/ 22042 w 93133"/>
                <a:gd name="connsiteY23" fmla="*/ 103689 h 145909"/>
                <a:gd name="connsiteX24" fmla="*/ 22042 w 93133"/>
                <a:gd name="connsiteY24" fmla="*/ 105862 h 145909"/>
                <a:gd name="connsiteX25" fmla="*/ 23904 w 93133"/>
                <a:gd name="connsiteY25" fmla="*/ 107104 h 145909"/>
                <a:gd name="connsiteX26" fmla="*/ 27319 w 93133"/>
                <a:gd name="connsiteY26" fmla="*/ 108966 h 145909"/>
                <a:gd name="connsiteX27" fmla="*/ 31355 w 93133"/>
                <a:gd name="connsiteY27" fmla="*/ 111140 h 145909"/>
                <a:gd name="connsiteX28" fmla="*/ 34459 w 93133"/>
                <a:gd name="connsiteY28" fmla="*/ 113313 h 145909"/>
                <a:gd name="connsiteX29" fmla="*/ 38495 w 93133"/>
                <a:gd name="connsiteY29" fmla="*/ 114244 h 145909"/>
                <a:gd name="connsiteX30" fmla="*/ 41910 w 93133"/>
                <a:gd name="connsiteY30" fmla="*/ 116417 h 145909"/>
                <a:gd name="connsiteX31" fmla="*/ 43773 w 93133"/>
                <a:gd name="connsiteY31" fmla="*/ 118590 h 145909"/>
                <a:gd name="connsiteX32" fmla="*/ 43773 w 93133"/>
                <a:gd name="connsiteY32" fmla="*/ 121695 h 145909"/>
                <a:gd name="connsiteX33" fmla="*/ 43773 w 93133"/>
                <a:gd name="connsiteY33" fmla="*/ 126041 h 145909"/>
                <a:gd name="connsiteX34" fmla="*/ 41910 w 93133"/>
                <a:gd name="connsiteY34" fmla="*/ 129145 h 145909"/>
                <a:gd name="connsiteX35" fmla="*/ 41910 w 93133"/>
                <a:gd name="connsiteY35" fmla="*/ 135665 h 145909"/>
                <a:gd name="connsiteX36" fmla="*/ 41910 w 93133"/>
                <a:gd name="connsiteY36" fmla="*/ 138769 h 145909"/>
                <a:gd name="connsiteX37" fmla="*/ 43773 w 93133"/>
                <a:gd name="connsiteY37" fmla="*/ 142805 h 145909"/>
                <a:gd name="connsiteX38" fmla="*/ 43773 w 93133"/>
                <a:gd name="connsiteY38" fmla="*/ 148083 h 145909"/>
                <a:gd name="connsiteX39" fmla="*/ 54328 w 93133"/>
                <a:gd name="connsiteY39" fmla="*/ 136596 h 145909"/>
                <a:gd name="connsiteX40" fmla="*/ 63641 w 93133"/>
                <a:gd name="connsiteY40" fmla="*/ 126041 h 145909"/>
                <a:gd name="connsiteX41" fmla="*/ 75128 w 93133"/>
                <a:gd name="connsiteY41" fmla="*/ 114244 h 145909"/>
                <a:gd name="connsiteX42" fmla="*/ 75128 w 93133"/>
                <a:gd name="connsiteY42" fmla="*/ 101826 h 145909"/>
                <a:gd name="connsiteX43" fmla="*/ 87546 w 93133"/>
                <a:gd name="connsiteY43" fmla="*/ 101826 h 145909"/>
                <a:gd name="connsiteX44" fmla="*/ 89719 w 93133"/>
                <a:gd name="connsiteY44" fmla="*/ 98411 h 145909"/>
                <a:gd name="connsiteX45" fmla="*/ 90650 w 93133"/>
                <a:gd name="connsiteY45" fmla="*/ 92202 h 145909"/>
                <a:gd name="connsiteX46" fmla="*/ 92823 w 93133"/>
                <a:gd name="connsiteY46" fmla="*/ 86925 h 145909"/>
                <a:gd name="connsiteX47" fmla="*/ 94996 w 93133"/>
                <a:gd name="connsiteY47" fmla="*/ 81647 h 145909"/>
                <a:gd name="connsiteX48" fmla="*/ 94996 w 93133"/>
                <a:gd name="connsiteY48" fmla="*/ 57122 h 145909"/>
                <a:gd name="connsiteX49" fmla="*/ 90650 w 93133"/>
                <a:gd name="connsiteY49" fmla="*/ 57122 h 145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3133" h="145909">
                  <a:moveTo>
                    <a:pt x="89719" y="63641"/>
                  </a:moveTo>
                  <a:lnTo>
                    <a:pt x="87546" y="66746"/>
                  </a:lnTo>
                  <a:lnTo>
                    <a:pt x="83510" y="69850"/>
                  </a:lnTo>
                  <a:lnTo>
                    <a:pt x="80406" y="69850"/>
                  </a:lnTo>
                  <a:lnTo>
                    <a:pt x="78232" y="69850"/>
                  </a:lnTo>
                  <a:lnTo>
                    <a:pt x="75128" y="69850"/>
                  </a:lnTo>
                  <a:lnTo>
                    <a:pt x="68919" y="69850"/>
                  </a:lnTo>
                  <a:lnTo>
                    <a:pt x="63641" y="69850"/>
                  </a:lnTo>
                  <a:lnTo>
                    <a:pt x="53086" y="48740"/>
                  </a:lnTo>
                  <a:lnTo>
                    <a:pt x="38495" y="31976"/>
                  </a:lnTo>
                  <a:lnTo>
                    <a:pt x="23904" y="17075"/>
                  </a:lnTo>
                  <a:lnTo>
                    <a:pt x="7451" y="0"/>
                  </a:lnTo>
                  <a:lnTo>
                    <a:pt x="0" y="0"/>
                  </a:lnTo>
                  <a:lnTo>
                    <a:pt x="4346" y="11797"/>
                  </a:lnTo>
                  <a:lnTo>
                    <a:pt x="9313" y="26388"/>
                  </a:lnTo>
                  <a:lnTo>
                    <a:pt x="17695" y="42531"/>
                  </a:lnTo>
                  <a:lnTo>
                    <a:pt x="29182" y="61468"/>
                  </a:lnTo>
                  <a:lnTo>
                    <a:pt x="36633" y="74196"/>
                  </a:lnTo>
                  <a:lnTo>
                    <a:pt x="43773" y="81647"/>
                  </a:lnTo>
                  <a:lnTo>
                    <a:pt x="38495" y="86925"/>
                  </a:lnTo>
                  <a:lnTo>
                    <a:pt x="32286" y="92202"/>
                  </a:lnTo>
                  <a:lnTo>
                    <a:pt x="27319" y="96238"/>
                  </a:lnTo>
                  <a:lnTo>
                    <a:pt x="23904" y="101826"/>
                  </a:lnTo>
                  <a:lnTo>
                    <a:pt x="22042" y="103689"/>
                  </a:lnTo>
                  <a:lnTo>
                    <a:pt x="22042" y="105862"/>
                  </a:lnTo>
                  <a:lnTo>
                    <a:pt x="23904" y="107104"/>
                  </a:lnTo>
                  <a:lnTo>
                    <a:pt x="27319" y="108966"/>
                  </a:lnTo>
                  <a:lnTo>
                    <a:pt x="31355" y="111140"/>
                  </a:lnTo>
                  <a:lnTo>
                    <a:pt x="34459" y="113313"/>
                  </a:lnTo>
                  <a:lnTo>
                    <a:pt x="38495" y="114244"/>
                  </a:lnTo>
                  <a:lnTo>
                    <a:pt x="41910" y="116417"/>
                  </a:lnTo>
                  <a:lnTo>
                    <a:pt x="43773" y="118590"/>
                  </a:lnTo>
                  <a:lnTo>
                    <a:pt x="43773" y="121695"/>
                  </a:lnTo>
                  <a:lnTo>
                    <a:pt x="43773" y="126041"/>
                  </a:lnTo>
                  <a:lnTo>
                    <a:pt x="41910" y="129145"/>
                  </a:lnTo>
                  <a:lnTo>
                    <a:pt x="41910" y="135665"/>
                  </a:lnTo>
                  <a:lnTo>
                    <a:pt x="41910" y="138769"/>
                  </a:lnTo>
                  <a:lnTo>
                    <a:pt x="43773" y="142805"/>
                  </a:lnTo>
                  <a:lnTo>
                    <a:pt x="43773" y="148083"/>
                  </a:lnTo>
                  <a:lnTo>
                    <a:pt x="54328" y="136596"/>
                  </a:lnTo>
                  <a:lnTo>
                    <a:pt x="63641" y="126041"/>
                  </a:lnTo>
                  <a:lnTo>
                    <a:pt x="75128" y="114244"/>
                  </a:lnTo>
                  <a:lnTo>
                    <a:pt x="75128" y="101826"/>
                  </a:lnTo>
                  <a:lnTo>
                    <a:pt x="87546" y="101826"/>
                  </a:lnTo>
                  <a:lnTo>
                    <a:pt x="89719" y="98411"/>
                  </a:lnTo>
                  <a:lnTo>
                    <a:pt x="90650" y="92202"/>
                  </a:lnTo>
                  <a:lnTo>
                    <a:pt x="92823" y="86925"/>
                  </a:lnTo>
                  <a:lnTo>
                    <a:pt x="94996" y="81647"/>
                  </a:lnTo>
                  <a:lnTo>
                    <a:pt x="94996" y="57122"/>
                  </a:lnTo>
                  <a:lnTo>
                    <a:pt x="90650" y="57122"/>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75" name="Freeform: Shape 70">
              <a:extLst>
                <a:ext uri="{FF2B5EF4-FFF2-40B4-BE49-F238E27FC236}">
                  <a16:creationId xmlns:a16="http://schemas.microsoft.com/office/drawing/2014/main" id="{91565F6B-C329-515A-B846-AF173D234A18}"/>
                </a:ext>
              </a:extLst>
            </p:cNvPr>
            <p:cNvSpPr/>
            <p:nvPr/>
          </p:nvSpPr>
          <p:spPr>
            <a:xfrm>
              <a:off x="7483548" y="6426076"/>
              <a:ext cx="117969" cy="136596"/>
            </a:xfrm>
            <a:custGeom>
              <a:avLst/>
              <a:gdLst>
                <a:gd name="connsiteX0" fmla="*/ 116728 w 117969"/>
                <a:gd name="connsiteY0" fmla="*/ 7140 h 136596"/>
                <a:gd name="connsiteX1" fmla="*/ 116728 w 117969"/>
                <a:gd name="connsiteY1" fmla="*/ 3104 h 136596"/>
                <a:gd name="connsiteX2" fmla="*/ 114555 w 117969"/>
                <a:gd name="connsiteY2" fmla="*/ 3104 h 136596"/>
                <a:gd name="connsiteX3" fmla="*/ 112692 w 117969"/>
                <a:gd name="connsiteY3" fmla="*/ 3104 h 136596"/>
                <a:gd name="connsiteX4" fmla="*/ 112692 w 117969"/>
                <a:gd name="connsiteY4" fmla="*/ 5278 h 136596"/>
                <a:gd name="connsiteX5" fmla="*/ 110519 w 117969"/>
                <a:gd name="connsiteY5" fmla="*/ 8382 h 136596"/>
                <a:gd name="connsiteX6" fmla="*/ 109277 w 117969"/>
                <a:gd name="connsiteY6" fmla="*/ 10555 h 136596"/>
                <a:gd name="connsiteX7" fmla="*/ 109277 w 117969"/>
                <a:gd name="connsiteY7" fmla="*/ 12418 h 136596"/>
                <a:gd name="connsiteX8" fmla="*/ 105241 w 117969"/>
                <a:gd name="connsiteY8" fmla="*/ 8382 h 136596"/>
                <a:gd name="connsiteX9" fmla="*/ 103068 w 117969"/>
                <a:gd name="connsiteY9" fmla="*/ 7140 h 136596"/>
                <a:gd name="connsiteX10" fmla="*/ 102137 w 117969"/>
                <a:gd name="connsiteY10" fmla="*/ 5278 h 136596"/>
                <a:gd name="connsiteX11" fmla="*/ 99963 w 117969"/>
                <a:gd name="connsiteY11" fmla="*/ 3104 h 136596"/>
                <a:gd name="connsiteX12" fmla="*/ 95928 w 117969"/>
                <a:gd name="connsiteY12" fmla="*/ 931 h 136596"/>
                <a:gd name="connsiteX13" fmla="*/ 92823 w 117969"/>
                <a:gd name="connsiteY13" fmla="*/ 0 h 136596"/>
                <a:gd name="connsiteX14" fmla="*/ 87546 w 117969"/>
                <a:gd name="connsiteY14" fmla="*/ 8382 h 136596"/>
                <a:gd name="connsiteX15" fmla="*/ 80406 w 117969"/>
                <a:gd name="connsiteY15" fmla="*/ 23283 h 136596"/>
                <a:gd name="connsiteX16" fmla="*/ 70782 w 117969"/>
                <a:gd name="connsiteY16" fmla="*/ 37874 h 136596"/>
                <a:gd name="connsiteX17" fmla="*/ 63641 w 117969"/>
                <a:gd name="connsiteY17" fmla="*/ 52776 h 136596"/>
                <a:gd name="connsiteX18" fmla="*/ 54328 w 117969"/>
                <a:gd name="connsiteY18" fmla="*/ 65504 h 136596"/>
                <a:gd name="connsiteX19" fmla="*/ 49051 w 117969"/>
                <a:gd name="connsiteY19" fmla="*/ 71713 h 136596"/>
                <a:gd name="connsiteX20" fmla="*/ 38495 w 117969"/>
                <a:gd name="connsiteY20" fmla="*/ 75128 h 136596"/>
                <a:gd name="connsiteX21" fmla="*/ 27009 w 117969"/>
                <a:gd name="connsiteY21" fmla="*/ 76991 h 136596"/>
                <a:gd name="connsiteX22" fmla="*/ 16764 w 117969"/>
                <a:gd name="connsiteY22" fmla="*/ 80406 h 136596"/>
                <a:gd name="connsiteX23" fmla="*/ 12418 w 117969"/>
                <a:gd name="connsiteY23" fmla="*/ 84441 h 136596"/>
                <a:gd name="connsiteX24" fmla="*/ 10555 w 117969"/>
                <a:gd name="connsiteY24" fmla="*/ 89719 h 136596"/>
                <a:gd name="connsiteX25" fmla="*/ 9313 w 117969"/>
                <a:gd name="connsiteY25" fmla="*/ 94997 h 136596"/>
                <a:gd name="connsiteX26" fmla="*/ 7451 w 117969"/>
                <a:gd name="connsiteY26" fmla="*/ 99343 h 136596"/>
                <a:gd name="connsiteX27" fmla="*/ 5277 w 117969"/>
                <a:gd name="connsiteY27" fmla="*/ 104620 h 136596"/>
                <a:gd name="connsiteX28" fmla="*/ 0 w 117969"/>
                <a:gd name="connsiteY28" fmla="*/ 108967 h 136596"/>
                <a:gd name="connsiteX29" fmla="*/ 7451 w 117969"/>
                <a:gd name="connsiteY29" fmla="*/ 119522 h 136596"/>
                <a:gd name="connsiteX30" fmla="*/ 14591 w 117969"/>
                <a:gd name="connsiteY30" fmla="*/ 124799 h 136596"/>
                <a:gd name="connsiteX31" fmla="*/ 23904 w 117969"/>
                <a:gd name="connsiteY31" fmla="*/ 131008 h 136596"/>
                <a:gd name="connsiteX32" fmla="*/ 32286 w 117969"/>
                <a:gd name="connsiteY32" fmla="*/ 137528 h 136596"/>
                <a:gd name="connsiteX33" fmla="*/ 39737 w 117969"/>
                <a:gd name="connsiteY33" fmla="*/ 137528 h 136596"/>
                <a:gd name="connsiteX34" fmla="*/ 45946 w 117969"/>
                <a:gd name="connsiteY34" fmla="*/ 132250 h 136596"/>
                <a:gd name="connsiteX35" fmla="*/ 51224 w 117969"/>
                <a:gd name="connsiteY35" fmla="*/ 128835 h 136596"/>
                <a:gd name="connsiteX36" fmla="*/ 56191 w 117969"/>
                <a:gd name="connsiteY36" fmla="*/ 124799 h 136596"/>
                <a:gd name="connsiteX37" fmla="*/ 61468 w 117969"/>
                <a:gd name="connsiteY37" fmla="*/ 121695 h 136596"/>
                <a:gd name="connsiteX38" fmla="*/ 65814 w 117969"/>
                <a:gd name="connsiteY38" fmla="*/ 117349 h 136596"/>
                <a:gd name="connsiteX39" fmla="*/ 67677 w 117969"/>
                <a:gd name="connsiteY39" fmla="*/ 109898 h 136596"/>
                <a:gd name="connsiteX40" fmla="*/ 67677 w 117969"/>
                <a:gd name="connsiteY40" fmla="*/ 104620 h 136596"/>
                <a:gd name="connsiteX41" fmla="*/ 68919 w 117969"/>
                <a:gd name="connsiteY41" fmla="*/ 99343 h 136596"/>
                <a:gd name="connsiteX42" fmla="*/ 68919 w 117969"/>
                <a:gd name="connsiteY42" fmla="*/ 94065 h 136596"/>
                <a:gd name="connsiteX43" fmla="*/ 72955 w 117969"/>
                <a:gd name="connsiteY43" fmla="*/ 87856 h 136596"/>
                <a:gd name="connsiteX44" fmla="*/ 76059 w 117969"/>
                <a:gd name="connsiteY44" fmla="*/ 86614 h 136596"/>
                <a:gd name="connsiteX45" fmla="*/ 82268 w 117969"/>
                <a:gd name="connsiteY45" fmla="*/ 82268 h 136596"/>
                <a:gd name="connsiteX46" fmla="*/ 87546 w 117969"/>
                <a:gd name="connsiteY46" fmla="*/ 80406 h 136596"/>
                <a:gd name="connsiteX47" fmla="*/ 92823 w 117969"/>
                <a:gd name="connsiteY47" fmla="*/ 79164 h 136596"/>
                <a:gd name="connsiteX48" fmla="*/ 98101 w 117969"/>
                <a:gd name="connsiteY48" fmla="*/ 75128 h 136596"/>
                <a:gd name="connsiteX49" fmla="*/ 99963 w 117969"/>
                <a:gd name="connsiteY49" fmla="*/ 71713 h 136596"/>
                <a:gd name="connsiteX50" fmla="*/ 95928 w 117969"/>
                <a:gd name="connsiteY50" fmla="*/ 60227 h 136596"/>
                <a:gd name="connsiteX51" fmla="*/ 107414 w 117969"/>
                <a:gd name="connsiteY51" fmla="*/ 42221 h 136596"/>
                <a:gd name="connsiteX52" fmla="*/ 119832 w 117969"/>
                <a:gd name="connsiteY52" fmla="*/ 27319 h 136596"/>
                <a:gd name="connsiteX53" fmla="*/ 119832 w 117969"/>
                <a:gd name="connsiteY53" fmla="*/ 22042 h 136596"/>
                <a:gd name="connsiteX54" fmla="*/ 119832 w 117969"/>
                <a:gd name="connsiteY54" fmla="*/ 15833 h 136596"/>
                <a:gd name="connsiteX55" fmla="*/ 117659 w 117969"/>
                <a:gd name="connsiteY55" fmla="*/ 10555 h 13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969" h="136596">
                  <a:moveTo>
                    <a:pt x="116728" y="7140"/>
                  </a:moveTo>
                  <a:lnTo>
                    <a:pt x="116728" y="3104"/>
                  </a:lnTo>
                  <a:lnTo>
                    <a:pt x="114555" y="3104"/>
                  </a:lnTo>
                  <a:lnTo>
                    <a:pt x="112692" y="3104"/>
                  </a:lnTo>
                  <a:lnTo>
                    <a:pt x="112692" y="5278"/>
                  </a:lnTo>
                  <a:lnTo>
                    <a:pt x="110519" y="8382"/>
                  </a:lnTo>
                  <a:lnTo>
                    <a:pt x="109277" y="10555"/>
                  </a:lnTo>
                  <a:lnTo>
                    <a:pt x="109277" y="12418"/>
                  </a:lnTo>
                  <a:lnTo>
                    <a:pt x="105241" y="8382"/>
                  </a:lnTo>
                  <a:lnTo>
                    <a:pt x="103068" y="7140"/>
                  </a:lnTo>
                  <a:lnTo>
                    <a:pt x="102137" y="5278"/>
                  </a:lnTo>
                  <a:lnTo>
                    <a:pt x="99963" y="3104"/>
                  </a:lnTo>
                  <a:lnTo>
                    <a:pt x="95928" y="931"/>
                  </a:lnTo>
                  <a:lnTo>
                    <a:pt x="92823" y="0"/>
                  </a:lnTo>
                  <a:lnTo>
                    <a:pt x="87546" y="8382"/>
                  </a:lnTo>
                  <a:lnTo>
                    <a:pt x="80406" y="23283"/>
                  </a:lnTo>
                  <a:lnTo>
                    <a:pt x="70782" y="37874"/>
                  </a:lnTo>
                  <a:lnTo>
                    <a:pt x="63641" y="52776"/>
                  </a:lnTo>
                  <a:lnTo>
                    <a:pt x="54328" y="65504"/>
                  </a:lnTo>
                  <a:lnTo>
                    <a:pt x="49051" y="71713"/>
                  </a:lnTo>
                  <a:lnTo>
                    <a:pt x="38495" y="75128"/>
                  </a:lnTo>
                  <a:lnTo>
                    <a:pt x="27009" y="76991"/>
                  </a:lnTo>
                  <a:lnTo>
                    <a:pt x="16764" y="80406"/>
                  </a:lnTo>
                  <a:lnTo>
                    <a:pt x="12418" y="84441"/>
                  </a:lnTo>
                  <a:lnTo>
                    <a:pt x="10555" y="89719"/>
                  </a:lnTo>
                  <a:lnTo>
                    <a:pt x="9313" y="94997"/>
                  </a:lnTo>
                  <a:lnTo>
                    <a:pt x="7451" y="99343"/>
                  </a:lnTo>
                  <a:lnTo>
                    <a:pt x="5277" y="104620"/>
                  </a:lnTo>
                  <a:lnTo>
                    <a:pt x="0" y="108967"/>
                  </a:lnTo>
                  <a:lnTo>
                    <a:pt x="7451" y="119522"/>
                  </a:lnTo>
                  <a:lnTo>
                    <a:pt x="14591" y="124799"/>
                  </a:lnTo>
                  <a:lnTo>
                    <a:pt x="23904" y="131008"/>
                  </a:lnTo>
                  <a:lnTo>
                    <a:pt x="32286" y="137528"/>
                  </a:lnTo>
                  <a:lnTo>
                    <a:pt x="39737" y="137528"/>
                  </a:lnTo>
                  <a:lnTo>
                    <a:pt x="45946" y="132250"/>
                  </a:lnTo>
                  <a:lnTo>
                    <a:pt x="51224" y="128835"/>
                  </a:lnTo>
                  <a:lnTo>
                    <a:pt x="56191" y="124799"/>
                  </a:lnTo>
                  <a:lnTo>
                    <a:pt x="61468" y="121695"/>
                  </a:lnTo>
                  <a:lnTo>
                    <a:pt x="65814" y="117349"/>
                  </a:lnTo>
                  <a:lnTo>
                    <a:pt x="67677" y="109898"/>
                  </a:lnTo>
                  <a:lnTo>
                    <a:pt x="67677" y="104620"/>
                  </a:lnTo>
                  <a:lnTo>
                    <a:pt x="68919" y="99343"/>
                  </a:lnTo>
                  <a:lnTo>
                    <a:pt x="68919" y="94065"/>
                  </a:lnTo>
                  <a:lnTo>
                    <a:pt x="72955" y="87856"/>
                  </a:lnTo>
                  <a:lnTo>
                    <a:pt x="76059" y="86614"/>
                  </a:lnTo>
                  <a:lnTo>
                    <a:pt x="82268" y="82268"/>
                  </a:lnTo>
                  <a:lnTo>
                    <a:pt x="87546" y="80406"/>
                  </a:lnTo>
                  <a:lnTo>
                    <a:pt x="92823" y="79164"/>
                  </a:lnTo>
                  <a:lnTo>
                    <a:pt x="98101" y="75128"/>
                  </a:lnTo>
                  <a:lnTo>
                    <a:pt x="99963" y="71713"/>
                  </a:lnTo>
                  <a:lnTo>
                    <a:pt x="95928" y="60227"/>
                  </a:lnTo>
                  <a:lnTo>
                    <a:pt x="107414" y="42221"/>
                  </a:lnTo>
                  <a:lnTo>
                    <a:pt x="119832" y="27319"/>
                  </a:lnTo>
                  <a:lnTo>
                    <a:pt x="119832" y="22042"/>
                  </a:lnTo>
                  <a:lnTo>
                    <a:pt x="119832" y="15833"/>
                  </a:lnTo>
                  <a:lnTo>
                    <a:pt x="117659" y="10555"/>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76" name="Freeform: Shape 71">
              <a:extLst>
                <a:ext uri="{FF2B5EF4-FFF2-40B4-BE49-F238E27FC236}">
                  <a16:creationId xmlns:a16="http://schemas.microsoft.com/office/drawing/2014/main" id="{925C0083-7107-C58B-37E4-CC6E7CBC4BDA}"/>
                </a:ext>
              </a:extLst>
            </p:cNvPr>
            <p:cNvSpPr/>
            <p:nvPr/>
          </p:nvSpPr>
          <p:spPr>
            <a:xfrm>
              <a:off x="7696203" y="6032431"/>
              <a:ext cx="18627" cy="27940"/>
            </a:xfrm>
            <a:custGeom>
              <a:avLst/>
              <a:gdLst>
                <a:gd name="connsiteX0" fmla="*/ 19558 w 18626"/>
                <a:gd name="connsiteY0" fmla="*/ 30424 h 27940"/>
                <a:gd name="connsiteX1" fmla="*/ 18627 w 18626"/>
                <a:gd name="connsiteY1" fmla="*/ 23283 h 27940"/>
                <a:gd name="connsiteX2" fmla="*/ 16454 w 18626"/>
                <a:gd name="connsiteY2" fmla="*/ 16764 h 27940"/>
                <a:gd name="connsiteX3" fmla="*/ 12418 w 18626"/>
                <a:gd name="connsiteY3" fmla="*/ 10555 h 27940"/>
                <a:gd name="connsiteX4" fmla="*/ 11486 w 18626"/>
                <a:gd name="connsiteY4" fmla="*/ 7140 h 27940"/>
                <a:gd name="connsiteX5" fmla="*/ 9313 w 18626"/>
                <a:gd name="connsiteY5" fmla="*/ 5278 h 27940"/>
                <a:gd name="connsiteX6" fmla="*/ 9313 w 18626"/>
                <a:gd name="connsiteY6" fmla="*/ 3104 h 27940"/>
                <a:gd name="connsiteX7" fmla="*/ 7140 w 18626"/>
                <a:gd name="connsiteY7" fmla="*/ 1863 h 27940"/>
                <a:gd name="connsiteX8" fmla="*/ 4036 w 18626"/>
                <a:gd name="connsiteY8" fmla="*/ 0 h 27940"/>
                <a:gd name="connsiteX9" fmla="*/ 0 w 18626"/>
                <a:gd name="connsiteY9" fmla="*/ 0 h 27940"/>
                <a:gd name="connsiteX10" fmla="*/ 1863 w 18626"/>
                <a:gd name="connsiteY10" fmla="*/ 5278 h 27940"/>
                <a:gd name="connsiteX11" fmla="*/ 4036 w 18626"/>
                <a:gd name="connsiteY11" fmla="*/ 10555 h 27940"/>
                <a:gd name="connsiteX12" fmla="*/ 4967 w 18626"/>
                <a:gd name="connsiteY12" fmla="*/ 14591 h 27940"/>
                <a:gd name="connsiteX13" fmla="*/ 7140 w 18626"/>
                <a:gd name="connsiteY13" fmla="*/ 19869 h 27940"/>
                <a:gd name="connsiteX14" fmla="*/ 12418 w 18626"/>
                <a:gd name="connsiteY14" fmla="*/ 23283 h 27940"/>
                <a:gd name="connsiteX15" fmla="*/ 12418 w 18626"/>
                <a:gd name="connsiteY15" fmla="*/ 30424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26" h="27940">
                  <a:moveTo>
                    <a:pt x="19558" y="30424"/>
                  </a:moveTo>
                  <a:lnTo>
                    <a:pt x="18627" y="23283"/>
                  </a:lnTo>
                  <a:lnTo>
                    <a:pt x="16454" y="16764"/>
                  </a:lnTo>
                  <a:lnTo>
                    <a:pt x="12418" y="10555"/>
                  </a:lnTo>
                  <a:lnTo>
                    <a:pt x="11486" y="7140"/>
                  </a:lnTo>
                  <a:lnTo>
                    <a:pt x="9313" y="5278"/>
                  </a:lnTo>
                  <a:lnTo>
                    <a:pt x="9313" y="3104"/>
                  </a:lnTo>
                  <a:lnTo>
                    <a:pt x="7140" y="1863"/>
                  </a:lnTo>
                  <a:lnTo>
                    <a:pt x="4036" y="0"/>
                  </a:lnTo>
                  <a:lnTo>
                    <a:pt x="0" y="0"/>
                  </a:lnTo>
                  <a:lnTo>
                    <a:pt x="1863" y="5278"/>
                  </a:lnTo>
                  <a:lnTo>
                    <a:pt x="4036" y="10555"/>
                  </a:lnTo>
                  <a:lnTo>
                    <a:pt x="4967" y="14591"/>
                  </a:lnTo>
                  <a:lnTo>
                    <a:pt x="7140" y="19869"/>
                  </a:lnTo>
                  <a:lnTo>
                    <a:pt x="12418" y="23283"/>
                  </a:lnTo>
                  <a:lnTo>
                    <a:pt x="12418" y="30424"/>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77" name="Freeform: Shape 72">
              <a:extLst>
                <a:ext uri="{FF2B5EF4-FFF2-40B4-BE49-F238E27FC236}">
                  <a16:creationId xmlns:a16="http://schemas.microsoft.com/office/drawing/2014/main" id="{024F7339-7A15-0CC9-FF6A-29BC797790EC}"/>
                </a:ext>
              </a:extLst>
            </p:cNvPr>
            <p:cNvSpPr/>
            <p:nvPr/>
          </p:nvSpPr>
          <p:spPr>
            <a:xfrm>
              <a:off x="7436671" y="5917876"/>
              <a:ext cx="18627" cy="21731"/>
            </a:xfrm>
            <a:custGeom>
              <a:avLst/>
              <a:gdLst>
                <a:gd name="connsiteX0" fmla="*/ 12418 w 18626"/>
                <a:gd name="connsiteY0" fmla="*/ 23283 h 21731"/>
                <a:gd name="connsiteX1" fmla="*/ 19869 w 18626"/>
                <a:gd name="connsiteY1" fmla="*/ 23283 h 21731"/>
                <a:gd name="connsiteX2" fmla="*/ 12418 w 18626"/>
                <a:gd name="connsiteY2" fmla="*/ 0 h 21731"/>
                <a:gd name="connsiteX3" fmla="*/ 0 w 18626"/>
                <a:gd name="connsiteY3" fmla="*/ 0 h 21731"/>
                <a:gd name="connsiteX4" fmla="*/ 931 w 18626"/>
                <a:gd name="connsiteY4" fmla="*/ 5277 h 21731"/>
                <a:gd name="connsiteX5" fmla="*/ 3104 w 18626"/>
                <a:gd name="connsiteY5" fmla="*/ 8692 h 21731"/>
                <a:gd name="connsiteX6" fmla="*/ 5277 w 18626"/>
                <a:gd name="connsiteY6" fmla="*/ 12728 h 21731"/>
                <a:gd name="connsiteX7" fmla="*/ 7451 w 18626"/>
                <a:gd name="connsiteY7" fmla="*/ 16143 h 21731"/>
                <a:gd name="connsiteX8" fmla="*/ 12418 w 18626"/>
                <a:gd name="connsiteY8" fmla="*/ 20179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626" h="21731">
                  <a:moveTo>
                    <a:pt x="12418" y="23283"/>
                  </a:moveTo>
                  <a:lnTo>
                    <a:pt x="19869" y="23283"/>
                  </a:lnTo>
                  <a:lnTo>
                    <a:pt x="12418" y="0"/>
                  </a:lnTo>
                  <a:lnTo>
                    <a:pt x="0" y="0"/>
                  </a:lnTo>
                  <a:lnTo>
                    <a:pt x="931" y="5277"/>
                  </a:lnTo>
                  <a:lnTo>
                    <a:pt x="3104" y="8692"/>
                  </a:lnTo>
                  <a:lnTo>
                    <a:pt x="5277" y="12728"/>
                  </a:lnTo>
                  <a:lnTo>
                    <a:pt x="7451" y="16143"/>
                  </a:lnTo>
                  <a:lnTo>
                    <a:pt x="12418" y="20179"/>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78" name="Freeform: Shape 73">
              <a:extLst>
                <a:ext uri="{FF2B5EF4-FFF2-40B4-BE49-F238E27FC236}">
                  <a16:creationId xmlns:a16="http://schemas.microsoft.com/office/drawing/2014/main" id="{77FE35EB-C135-8AEF-6841-1D4A1E192420}"/>
                </a:ext>
              </a:extLst>
            </p:cNvPr>
            <p:cNvSpPr/>
            <p:nvPr/>
          </p:nvSpPr>
          <p:spPr>
            <a:xfrm>
              <a:off x="7423321" y="5928431"/>
              <a:ext cx="18627" cy="15522"/>
            </a:xfrm>
            <a:custGeom>
              <a:avLst/>
              <a:gdLst>
                <a:gd name="connsiteX0" fmla="*/ 13349 w 18626"/>
                <a:gd name="connsiteY0" fmla="*/ 4346 h 15522"/>
                <a:gd name="connsiteX1" fmla="*/ 9313 w 18626"/>
                <a:gd name="connsiteY1" fmla="*/ 0 h 15522"/>
                <a:gd name="connsiteX2" fmla="*/ 6209 w 18626"/>
                <a:gd name="connsiteY2" fmla="*/ 4346 h 15522"/>
                <a:gd name="connsiteX3" fmla="*/ 4036 w 18626"/>
                <a:gd name="connsiteY3" fmla="*/ 4346 h 15522"/>
                <a:gd name="connsiteX4" fmla="*/ 1863 w 18626"/>
                <a:gd name="connsiteY4" fmla="*/ 4346 h 15522"/>
                <a:gd name="connsiteX5" fmla="*/ 1863 w 18626"/>
                <a:gd name="connsiteY5" fmla="*/ 5588 h 15522"/>
                <a:gd name="connsiteX6" fmla="*/ 1863 w 18626"/>
                <a:gd name="connsiteY6" fmla="*/ 9624 h 15522"/>
                <a:gd name="connsiteX7" fmla="*/ 0 w 18626"/>
                <a:gd name="connsiteY7" fmla="*/ 12728 h 15522"/>
                <a:gd name="connsiteX8" fmla="*/ 6209 w 18626"/>
                <a:gd name="connsiteY8" fmla="*/ 14901 h 15522"/>
                <a:gd name="connsiteX9" fmla="*/ 7140 w 18626"/>
                <a:gd name="connsiteY9" fmla="*/ 14901 h 15522"/>
                <a:gd name="connsiteX10" fmla="*/ 9313 w 18626"/>
                <a:gd name="connsiteY10" fmla="*/ 14901 h 15522"/>
                <a:gd name="connsiteX11" fmla="*/ 11176 w 18626"/>
                <a:gd name="connsiteY11" fmla="*/ 17075 h 15522"/>
                <a:gd name="connsiteX12" fmla="*/ 13349 w 18626"/>
                <a:gd name="connsiteY12" fmla="*/ 17075 h 15522"/>
                <a:gd name="connsiteX13" fmla="*/ 20800 w 18626"/>
                <a:gd name="connsiteY13" fmla="*/ 17075 h 15522"/>
                <a:gd name="connsiteX14" fmla="*/ 20800 w 18626"/>
                <a:gd name="connsiteY14" fmla="*/ 9624 h 15522"/>
                <a:gd name="connsiteX15" fmla="*/ 16454 w 18626"/>
                <a:gd name="connsiteY15" fmla="*/ 745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626" h="15522">
                  <a:moveTo>
                    <a:pt x="13349" y="4346"/>
                  </a:moveTo>
                  <a:lnTo>
                    <a:pt x="9313" y="0"/>
                  </a:lnTo>
                  <a:lnTo>
                    <a:pt x="6209" y="4346"/>
                  </a:lnTo>
                  <a:lnTo>
                    <a:pt x="4036" y="4346"/>
                  </a:lnTo>
                  <a:lnTo>
                    <a:pt x="1863" y="4346"/>
                  </a:lnTo>
                  <a:lnTo>
                    <a:pt x="1863" y="5588"/>
                  </a:lnTo>
                  <a:lnTo>
                    <a:pt x="1863" y="9624"/>
                  </a:lnTo>
                  <a:lnTo>
                    <a:pt x="0" y="12728"/>
                  </a:lnTo>
                  <a:lnTo>
                    <a:pt x="6209" y="14901"/>
                  </a:lnTo>
                  <a:lnTo>
                    <a:pt x="7140" y="14901"/>
                  </a:lnTo>
                  <a:lnTo>
                    <a:pt x="9313" y="14901"/>
                  </a:lnTo>
                  <a:lnTo>
                    <a:pt x="11176" y="17075"/>
                  </a:lnTo>
                  <a:lnTo>
                    <a:pt x="13349" y="17075"/>
                  </a:lnTo>
                  <a:lnTo>
                    <a:pt x="20800" y="17075"/>
                  </a:lnTo>
                  <a:lnTo>
                    <a:pt x="20800" y="9624"/>
                  </a:lnTo>
                  <a:lnTo>
                    <a:pt x="16454" y="745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79" name="Freeform: Shape 74">
              <a:extLst>
                <a:ext uri="{FF2B5EF4-FFF2-40B4-BE49-F238E27FC236}">
                  <a16:creationId xmlns:a16="http://schemas.microsoft.com/office/drawing/2014/main" id="{5D7278D5-FC39-E9DE-559B-44CDD9F51A6E}"/>
                </a:ext>
              </a:extLst>
            </p:cNvPr>
            <p:cNvSpPr/>
            <p:nvPr/>
          </p:nvSpPr>
          <p:spPr>
            <a:xfrm>
              <a:off x="7449089" y="5945506"/>
              <a:ext cx="12418" cy="12418"/>
            </a:xfrm>
            <a:custGeom>
              <a:avLst/>
              <a:gdLst>
                <a:gd name="connsiteX0" fmla="*/ 0 w 12417"/>
                <a:gd name="connsiteY0" fmla="*/ 3104 h 12417"/>
                <a:gd name="connsiteX1" fmla="*/ 0 w 12417"/>
                <a:gd name="connsiteY1" fmla="*/ 5278 h 12417"/>
                <a:gd name="connsiteX2" fmla="*/ 2173 w 12417"/>
                <a:gd name="connsiteY2" fmla="*/ 5278 h 12417"/>
                <a:gd name="connsiteX3" fmla="*/ 2173 w 12417"/>
                <a:gd name="connsiteY3" fmla="*/ 7451 h 12417"/>
                <a:gd name="connsiteX4" fmla="*/ 3104 w 12417"/>
                <a:gd name="connsiteY4" fmla="*/ 8382 h 12417"/>
                <a:gd name="connsiteX5" fmla="*/ 3104 w 12417"/>
                <a:gd name="connsiteY5" fmla="*/ 12728 h 12417"/>
                <a:gd name="connsiteX6" fmla="*/ 14591 w 12417"/>
                <a:gd name="connsiteY6" fmla="*/ 12728 h 12417"/>
                <a:gd name="connsiteX7" fmla="*/ 14591 w 12417"/>
                <a:gd name="connsiteY7" fmla="*/ 5278 h 12417"/>
                <a:gd name="connsiteX8" fmla="*/ 0 w 12417"/>
                <a:gd name="connsiteY8"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17" h="12417">
                  <a:moveTo>
                    <a:pt x="0" y="3104"/>
                  </a:moveTo>
                  <a:lnTo>
                    <a:pt x="0" y="5278"/>
                  </a:lnTo>
                  <a:lnTo>
                    <a:pt x="2173" y="5278"/>
                  </a:lnTo>
                  <a:lnTo>
                    <a:pt x="2173" y="7451"/>
                  </a:lnTo>
                  <a:lnTo>
                    <a:pt x="3104" y="8382"/>
                  </a:lnTo>
                  <a:lnTo>
                    <a:pt x="3104" y="12728"/>
                  </a:lnTo>
                  <a:lnTo>
                    <a:pt x="14591" y="12728"/>
                  </a:lnTo>
                  <a:lnTo>
                    <a:pt x="14591" y="5278"/>
                  </a:lnTo>
                  <a:lnTo>
                    <a:pt x="0"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80" name="Freeform: Shape 75">
              <a:extLst>
                <a:ext uri="{FF2B5EF4-FFF2-40B4-BE49-F238E27FC236}">
                  <a16:creationId xmlns:a16="http://schemas.microsoft.com/office/drawing/2014/main" id="{E6303D37-062F-E12D-1C8B-AFFFD66B312F}"/>
                </a:ext>
              </a:extLst>
            </p:cNvPr>
            <p:cNvSpPr/>
            <p:nvPr/>
          </p:nvSpPr>
          <p:spPr>
            <a:xfrm>
              <a:off x="7229293" y="6429180"/>
              <a:ext cx="52776" cy="68298"/>
            </a:xfrm>
            <a:custGeom>
              <a:avLst/>
              <a:gdLst>
                <a:gd name="connsiteX0" fmla="*/ 46877 w 52775"/>
                <a:gd name="connsiteY0" fmla="*/ 0 h 68298"/>
                <a:gd name="connsiteX1" fmla="*/ 37564 w 52775"/>
                <a:gd name="connsiteY1" fmla="*/ 9313 h 68298"/>
                <a:gd name="connsiteX2" fmla="*/ 27319 w 52775"/>
                <a:gd name="connsiteY2" fmla="*/ 11487 h 68298"/>
                <a:gd name="connsiteX3" fmla="*/ 14591 w 52775"/>
                <a:gd name="connsiteY3" fmla="*/ 4036 h 68298"/>
                <a:gd name="connsiteX4" fmla="*/ 0 w 52775"/>
                <a:gd name="connsiteY4" fmla="*/ 4036 h 68298"/>
                <a:gd name="connsiteX5" fmla="*/ 7451 w 52775"/>
                <a:gd name="connsiteY5" fmla="*/ 24215 h 68298"/>
                <a:gd name="connsiteX6" fmla="*/ 14591 w 52775"/>
                <a:gd name="connsiteY6" fmla="*/ 46567 h 68298"/>
                <a:gd name="connsiteX7" fmla="*/ 19869 w 52775"/>
                <a:gd name="connsiteY7" fmla="*/ 68609 h 68298"/>
                <a:gd name="connsiteX8" fmla="*/ 32286 w 52775"/>
                <a:gd name="connsiteY8" fmla="*/ 62400 h 68298"/>
                <a:gd name="connsiteX9" fmla="*/ 41910 w 52775"/>
                <a:gd name="connsiteY9" fmla="*/ 57122 h 68298"/>
                <a:gd name="connsiteX10" fmla="*/ 49982 w 52775"/>
                <a:gd name="connsiteY10" fmla="*/ 47498 h 68298"/>
                <a:gd name="connsiteX11" fmla="*/ 54328 w 52775"/>
                <a:gd name="connsiteY11" fmla="*/ 31666 h 68298"/>
                <a:gd name="connsiteX12" fmla="*/ 52155 w 52775"/>
                <a:gd name="connsiteY12" fmla="*/ 14902 h 6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775" h="68298">
                  <a:moveTo>
                    <a:pt x="46877" y="0"/>
                  </a:moveTo>
                  <a:lnTo>
                    <a:pt x="37564" y="9313"/>
                  </a:lnTo>
                  <a:lnTo>
                    <a:pt x="27319" y="11487"/>
                  </a:lnTo>
                  <a:lnTo>
                    <a:pt x="14591" y="4036"/>
                  </a:lnTo>
                  <a:lnTo>
                    <a:pt x="0" y="4036"/>
                  </a:lnTo>
                  <a:lnTo>
                    <a:pt x="7451" y="24215"/>
                  </a:lnTo>
                  <a:lnTo>
                    <a:pt x="14591" y="46567"/>
                  </a:lnTo>
                  <a:lnTo>
                    <a:pt x="19869" y="68609"/>
                  </a:lnTo>
                  <a:lnTo>
                    <a:pt x="32286" y="62400"/>
                  </a:lnTo>
                  <a:lnTo>
                    <a:pt x="41910" y="57122"/>
                  </a:lnTo>
                  <a:lnTo>
                    <a:pt x="49982" y="47498"/>
                  </a:lnTo>
                  <a:lnTo>
                    <a:pt x="54328" y="31666"/>
                  </a:lnTo>
                  <a:lnTo>
                    <a:pt x="52155" y="14902"/>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81" name="Freeform: Shape 76">
              <a:extLst>
                <a:ext uri="{FF2B5EF4-FFF2-40B4-BE49-F238E27FC236}">
                  <a16:creationId xmlns:a16="http://schemas.microsoft.com/office/drawing/2014/main" id="{2CCB9B0A-5D21-49F0-3F87-8235D08AFB51}"/>
                </a:ext>
              </a:extLst>
            </p:cNvPr>
            <p:cNvSpPr/>
            <p:nvPr/>
          </p:nvSpPr>
          <p:spPr>
            <a:xfrm>
              <a:off x="4103104" y="5644063"/>
              <a:ext cx="9313" cy="12418"/>
            </a:xfrm>
            <a:custGeom>
              <a:avLst/>
              <a:gdLst>
                <a:gd name="connsiteX0" fmla="*/ 2173 w 9313"/>
                <a:gd name="connsiteY0" fmla="*/ 5278 h 12417"/>
                <a:gd name="connsiteX1" fmla="*/ 2173 w 9313"/>
                <a:gd name="connsiteY1" fmla="*/ 7140 h 12417"/>
                <a:gd name="connsiteX2" fmla="*/ 2173 w 9313"/>
                <a:gd name="connsiteY2" fmla="*/ 9313 h 12417"/>
                <a:gd name="connsiteX3" fmla="*/ 4346 w 9313"/>
                <a:gd name="connsiteY3" fmla="*/ 11487 h 12417"/>
                <a:gd name="connsiteX4" fmla="*/ 5278 w 9313"/>
                <a:gd name="connsiteY4" fmla="*/ 11487 h 12417"/>
                <a:gd name="connsiteX5" fmla="*/ 9624 w 9313"/>
                <a:gd name="connsiteY5" fmla="*/ 12418 h 12417"/>
                <a:gd name="connsiteX6" fmla="*/ 9624 w 9313"/>
                <a:gd name="connsiteY6" fmla="*/ 5278 h 12417"/>
                <a:gd name="connsiteX7" fmla="*/ 0 w 9313"/>
                <a:gd name="connsiteY7" fmla="*/ 0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3" h="12417">
                  <a:moveTo>
                    <a:pt x="2173" y="5278"/>
                  </a:moveTo>
                  <a:lnTo>
                    <a:pt x="2173" y="7140"/>
                  </a:lnTo>
                  <a:lnTo>
                    <a:pt x="2173" y="9313"/>
                  </a:lnTo>
                  <a:lnTo>
                    <a:pt x="4346" y="11487"/>
                  </a:lnTo>
                  <a:lnTo>
                    <a:pt x="5278" y="11487"/>
                  </a:lnTo>
                  <a:lnTo>
                    <a:pt x="9624" y="12418"/>
                  </a:lnTo>
                  <a:lnTo>
                    <a:pt x="9624" y="5278"/>
                  </a:lnTo>
                  <a:lnTo>
                    <a:pt x="0"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82" name="Freeform: Shape 77">
              <a:extLst>
                <a:ext uri="{FF2B5EF4-FFF2-40B4-BE49-F238E27FC236}">
                  <a16:creationId xmlns:a16="http://schemas.microsoft.com/office/drawing/2014/main" id="{46FEF785-F004-6A0E-CDC3-362059B67634}"/>
                </a:ext>
              </a:extLst>
            </p:cNvPr>
            <p:cNvSpPr/>
            <p:nvPr/>
          </p:nvSpPr>
          <p:spPr>
            <a:xfrm>
              <a:off x="4008418" y="5514917"/>
              <a:ext cx="34149" cy="18627"/>
            </a:xfrm>
            <a:custGeom>
              <a:avLst/>
              <a:gdLst>
                <a:gd name="connsiteX0" fmla="*/ 21731 w 34149"/>
                <a:gd name="connsiteY0" fmla="*/ 5278 h 18626"/>
                <a:gd name="connsiteX1" fmla="*/ 16764 w 34149"/>
                <a:gd name="connsiteY1" fmla="*/ 1863 h 18626"/>
                <a:gd name="connsiteX2" fmla="*/ 7140 w 34149"/>
                <a:gd name="connsiteY2" fmla="*/ 0 h 18626"/>
                <a:gd name="connsiteX3" fmla="*/ 6209 w 34149"/>
                <a:gd name="connsiteY3" fmla="*/ 1863 h 18626"/>
                <a:gd name="connsiteX4" fmla="*/ 4036 w 34149"/>
                <a:gd name="connsiteY4" fmla="*/ 1863 h 18626"/>
                <a:gd name="connsiteX5" fmla="*/ 2173 w 34149"/>
                <a:gd name="connsiteY5" fmla="*/ 4036 h 18626"/>
                <a:gd name="connsiteX6" fmla="*/ 0 w 34149"/>
                <a:gd name="connsiteY6" fmla="*/ 4036 h 18626"/>
                <a:gd name="connsiteX7" fmla="*/ 0 w 34149"/>
                <a:gd name="connsiteY7" fmla="*/ 16764 h 18626"/>
                <a:gd name="connsiteX8" fmla="*/ 6209 w 34149"/>
                <a:gd name="connsiteY8" fmla="*/ 18937 h 18626"/>
                <a:gd name="connsiteX9" fmla="*/ 13660 w 34149"/>
                <a:gd name="connsiteY9" fmla="*/ 18937 h 18626"/>
                <a:gd name="connsiteX10" fmla="*/ 16764 w 34149"/>
                <a:gd name="connsiteY10" fmla="*/ 19869 h 18626"/>
                <a:gd name="connsiteX11" fmla="*/ 21731 w 34149"/>
                <a:gd name="connsiteY11" fmla="*/ 18937 h 18626"/>
                <a:gd name="connsiteX12" fmla="*/ 28251 w 34149"/>
                <a:gd name="connsiteY12" fmla="*/ 16764 h 18626"/>
                <a:gd name="connsiteX13" fmla="*/ 35391 w 34149"/>
                <a:gd name="connsiteY13" fmla="*/ 16764 h 18626"/>
                <a:gd name="connsiteX14" fmla="*/ 35391 w 34149"/>
                <a:gd name="connsiteY14" fmla="*/ 12728 h 18626"/>
                <a:gd name="connsiteX15" fmla="*/ 29182 w 34149"/>
                <a:gd name="connsiteY15" fmla="*/ 9313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49" h="18626">
                  <a:moveTo>
                    <a:pt x="21731" y="5278"/>
                  </a:moveTo>
                  <a:lnTo>
                    <a:pt x="16764" y="1863"/>
                  </a:lnTo>
                  <a:lnTo>
                    <a:pt x="7140" y="0"/>
                  </a:lnTo>
                  <a:lnTo>
                    <a:pt x="6209" y="1863"/>
                  </a:lnTo>
                  <a:lnTo>
                    <a:pt x="4036" y="1863"/>
                  </a:lnTo>
                  <a:lnTo>
                    <a:pt x="2173" y="4036"/>
                  </a:lnTo>
                  <a:lnTo>
                    <a:pt x="0" y="4036"/>
                  </a:lnTo>
                  <a:lnTo>
                    <a:pt x="0" y="16764"/>
                  </a:lnTo>
                  <a:lnTo>
                    <a:pt x="6209" y="18937"/>
                  </a:lnTo>
                  <a:lnTo>
                    <a:pt x="13660" y="18937"/>
                  </a:lnTo>
                  <a:lnTo>
                    <a:pt x="16764" y="19869"/>
                  </a:lnTo>
                  <a:lnTo>
                    <a:pt x="21731" y="18937"/>
                  </a:lnTo>
                  <a:lnTo>
                    <a:pt x="28251" y="16764"/>
                  </a:lnTo>
                  <a:lnTo>
                    <a:pt x="35391" y="16764"/>
                  </a:lnTo>
                  <a:lnTo>
                    <a:pt x="35391" y="12728"/>
                  </a:lnTo>
                  <a:lnTo>
                    <a:pt x="29182" y="931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83" name="Freeform: Shape 78">
              <a:extLst>
                <a:ext uri="{FF2B5EF4-FFF2-40B4-BE49-F238E27FC236}">
                  <a16:creationId xmlns:a16="http://schemas.microsoft.com/office/drawing/2014/main" id="{03C7BBAE-EB9E-ACA7-0480-85E5063CE530}"/>
                </a:ext>
              </a:extLst>
            </p:cNvPr>
            <p:cNvSpPr/>
            <p:nvPr/>
          </p:nvSpPr>
          <p:spPr>
            <a:xfrm>
              <a:off x="3912490" y="5445999"/>
              <a:ext cx="155223" cy="58985"/>
            </a:xfrm>
            <a:custGeom>
              <a:avLst/>
              <a:gdLst>
                <a:gd name="connsiteX0" fmla="*/ 156465 w 155222"/>
                <a:gd name="connsiteY0" fmla="*/ 44394 h 58984"/>
                <a:gd name="connsiteX1" fmla="*/ 134423 w 155222"/>
                <a:gd name="connsiteY1" fmla="*/ 33838 h 58984"/>
                <a:gd name="connsiteX2" fmla="*/ 114554 w 155222"/>
                <a:gd name="connsiteY2" fmla="*/ 24215 h 58984"/>
                <a:gd name="connsiteX3" fmla="*/ 94996 w 155222"/>
                <a:gd name="connsiteY3" fmla="*/ 14901 h 58984"/>
                <a:gd name="connsiteX4" fmla="*/ 68919 w 155222"/>
                <a:gd name="connsiteY4" fmla="*/ 6519 h 58984"/>
                <a:gd name="connsiteX5" fmla="*/ 39737 w 155222"/>
                <a:gd name="connsiteY5" fmla="*/ 0 h 58984"/>
                <a:gd name="connsiteX6" fmla="*/ 36633 w 155222"/>
                <a:gd name="connsiteY6" fmla="*/ 2173 h 58984"/>
                <a:gd name="connsiteX7" fmla="*/ 32286 w 155222"/>
                <a:gd name="connsiteY7" fmla="*/ 2173 h 58984"/>
                <a:gd name="connsiteX8" fmla="*/ 29182 w 155222"/>
                <a:gd name="connsiteY8" fmla="*/ 4346 h 58984"/>
                <a:gd name="connsiteX9" fmla="*/ 23904 w 155222"/>
                <a:gd name="connsiteY9" fmla="*/ 4346 h 58984"/>
                <a:gd name="connsiteX10" fmla="*/ 17695 w 155222"/>
                <a:gd name="connsiteY10" fmla="*/ 9624 h 58984"/>
                <a:gd name="connsiteX11" fmla="*/ 12418 w 155222"/>
                <a:gd name="connsiteY11" fmla="*/ 13660 h 58984"/>
                <a:gd name="connsiteX12" fmla="*/ 7451 w 155222"/>
                <a:gd name="connsiteY12" fmla="*/ 21110 h 58984"/>
                <a:gd name="connsiteX13" fmla="*/ 0 w 155222"/>
                <a:gd name="connsiteY13" fmla="*/ 21110 h 58984"/>
                <a:gd name="connsiteX14" fmla="*/ 3104 w 155222"/>
                <a:gd name="connsiteY14" fmla="*/ 22352 h 58984"/>
                <a:gd name="connsiteX15" fmla="*/ 10555 w 155222"/>
                <a:gd name="connsiteY15" fmla="*/ 26388 h 58984"/>
                <a:gd name="connsiteX16" fmla="*/ 16764 w 155222"/>
                <a:gd name="connsiteY16" fmla="*/ 28561 h 58984"/>
                <a:gd name="connsiteX17" fmla="*/ 22042 w 155222"/>
                <a:gd name="connsiteY17" fmla="*/ 22352 h 58984"/>
                <a:gd name="connsiteX18" fmla="*/ 25146 w 155222"/>
                <a:gd name="connsiteY18" fmla="*/ 17075 h 58984"/>
                <a:gd name="connsiteX19" fmla="*/ 31355 w 155222"/>
                <a:gd name="connsiteY19" fmla="*/ 11797 h 58984"/>
                <a:gd name="connsiteX20" fmla="*/ 58364 w 155222"/>
                <a:gd name="connsiteY20" fmla="*/ 24215 h 58984"/>
                <a:gd name="connsiteX21" fmla="*/ 83510 w 155222"/>
                <a:gd name="connsiteY21" fmla="*/ 36943 h 58984"/>
                <a:gd name="connsiteX22" fmla="*/ 110519 w 155222"/>
                <a:gd name="connsiteY22" fmla="*/ 44394 h 58984"/>
                <a:gd name="connsiteX23" fmla="*/ 112692 w 155222"/>
                <a:gd name="connsiteY23" fmla="*/ 48740 h 58984"/>
                <a:gd name="connsiteX24" fmla="*/ 112692 w 155222"/>
                <a:gd name="connsiteY24" fmla="*/ 50913 h 58984"/>
                <a:gd name="connsiteX25" fmla="*/ 112692 w 155222"/>
                <a:gd name="connsiteY25" fmla="*/ 51844 h 58984"/>
                <a:gd name="connsiteX26" fmla="*/ 112692 w 155222"/>
                <a:gd name="connsiteY26" fmla="*/ 54017 h 58984"/>
                <a:gd name="connsiteX27" fmla="*/ 112692 w 155222"/>
                <a:gd name="connsiteY27" fmla="*/ 58364 h 58984"/>
                <a:gd name="connsiteX28" fmla="*/ 110519 w 155222"/>
                <a:gd name="connsiteY28" fmla="*/ 61468 h 58984"/>
                <a:gd name="connsiteX29" fmla="*/ 124178 w 155222"/>
                <a:gd name="connsiteY29" fmla="*/ 59295 h 58984"/>
                <a:gd name="connsiteX30" fmla="*/ 136596 w 155222"/>
                <a:gd name="connsiteY30" fmla="*/ 56191 h 58984"/>
                <a:gd name="connsiteX31" fmla="*/ 146841 w 155222"/>
                <a:gd name="connsiteY31" fmla="*/ 51844 h 58984"/>
                <a:gd name="connsiteX32" fmla="*/ 156465 w 155222"/>
                <a:gd name="connsiteY32" fmla="*/ 51844 h 5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5222" h="58984">
                  <a:moveTo>
                    <a:pt x="156465" y="44394"/>
                  </a:moveTo>
                  <a:lnTo>
                    <a:pt x="134423" y="33838"/>
                  </a:lnTo>
                  <a:lnTo>
                    <a:pt x="114554" y="24215"/>
                  </a:lnTo>
                  <a:lnTo>
                    <a:pt x="94996" y="14901"/>
                  </a:lnTo>
                  <a:lnTo>
                    <a:pt x="68919" y="6519"/>
                  </a:lnTo>
                  <a:lnTo>
                    <a:pt x="39737" y="0"/>
                  </a:lnTo>
                  <a:lnTo>
                    <a:pt x="36633" y="2173"/>
                  </a:lnTo>
                  <a:lnTo>
                    <a:pt x="32286" y="2173"/>
                  </a:lnTo>
                  <a:lnTo>
                    <a:pt x="29182" y="4346"/>
                  </a:lnTo>
                  <a:lnTo>
                    <a:pt x="23904" y="4346"/>
                  </a:lnTo>
                  <a:lnTo>
                    <a:pt x="17695" y="9624"/>
                  </a:lnTo>
                  <a:lnTo>
                    <a:pt x="12418" y="13660"/>
                  </a:lnTo>
                  <a:lnTo>
                    <a:pt x="7451" y="21110"/>
                  </a:lnTo>
                  <a:lnTo>
                    <a:pt x="0" y="21110"/>
                  </a:lnTo>
                  <a:lnTo>
                    <a:pt x="3104" y="22352"/>
                  </a:lnTo>
                  <a:lnTo>
                    <a:pt x="10555" y="26388"/>
                  </a:lnTo>
                  <a:lnTo>
                    <a:pt x="16764" y="28561"/>
                  </a:lnTo>
                  <a:lnTo>
                    <a:pt x="22042" y="22352"/>
                  </a:lnTo>
                  <a:lnTo>
                    <a:pt x="25146" y="17075"/>
                  </a:lnTo>
                  <a:lnTo>
                    <a:pt x="31355" y="11797"/>
                  </a:lnTo>
                  <a:lnTo>
                    <a:pt x="58364" y="24215"/>
                  </a:lnTo>
                  <a:lnTo>
                    <a:pt x="83510" y="36943"/>
                  </a:lnTo>
                  <a:lnTo>
                    <a:pt x="110519" y="44394"/>
                  </a:lnTo>
                  <a:lnTo>
                    <a:pt x="112692" y="48740"/>
                  </a:lnTo>
                  <a:lnTo>
                    <a:pt x="112692" y="50913"/>
                  </a:lnTo>
                  <a:lnTo>
                    <a:pt x="112692" y="51844"/>
                  </a:lnTo>
                  <a:lnTo>
                    <a:pt x="112692" y="54017"/>
                  </a:lnTo>
                  <a:lnTo>
                    <a:pt x="112692" y="58364"/>
                  </a:lnTo>
                  <a:lnTo>
                    <a:pt x="110519" y="61468"/>
                  </a:lnTo>
                  <a:lnTo>
                    <a:pt x="124178" y="59295"/>
                  </a:lnTo>
                  <a:lnTo>
                    <a:pt x="136596" y="56191"/>
                  </a:lnTo>
                  <a:lnTo>
                    <a:pt x="146841" y="51844"/>
                  </a:lnTo>
                  <a:lnTo>
                    <a:pt x="156465" y="51844"/>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84" name="Freeform: Shape 79">
              <a:extLst>
                <a:ext uri="{FF2B5EF4-FFF2-40B4-BE49-F238E27FC236}">
                  <a16:creationId xmlns:a16="http://schemas.microsoft.com/office/drawing/2014/main" id="{C2AB5C80-69A2-A268-416D-6D49623B4C38}"/>
                </a:ext>
              </a:extLst>
            </p:cNvPr>
            <p:cNvSpPr/>
            <p:nvPr/>
          </p:nvSpPr>
          <p:spPr>
            <a:xfrm>
              <a:off x="4008418" y="5417438"/>
              <a:ext cx="12418" cy="24836"/>
            </a:xfrm>
            <a:custGeom>
              <a:avLst/>
              <a:gdLst>
                <a:gd name="connsiteX0" fmla="*/ 6209 w 12417"/>
                <a:gd name="connsiteY0" fmla="*/ 3104 h 24835"/>
                <a:gd name="connsiteX1" fmla="*/ 0 w 12417"/>
                <a:gd name="connsiteY1" fmla="*/ 0 h 24835"/>
                <a:gd name="connsiteX2" fmla="*/ 0 w 12417"/>
                <a:gd name="connsiteY2" fmla="*/ 7451 h 24835"/>
                <a:gd name="connsiteX3" fmla="*/ 0 w 12417"/>
                <a:gd name="connsiteY3" fmla="*/ 10555 h 24835"/>
                <a:gd name="connsiteX4" fmla="*/ 2173 w 12417"/>
                <a:gd name="connsiteY4" fmla="*/ 14901 h 24835"/>
                <a:gd name="connsiteX5" fmla="*/ 4036 w 12417"/>
                <a:gd name="connsiteY5" fmla="*/ 18006 h 24835"/>
                <a:gd name="connsiteX6" fmla="*/ 6209 w 12417"/>
                <a:gd name="connsiteY6" fmla="*/ 20179 h 24835"/>
                <a:gd name="connsiteX7" fmla="*/ 7140 w 12417"/>
                <a:gd name="connsiteY7" fmla="*/ 25457 h 24835"/>
                <a:gd name="connsiteX8" fmla="*/ 14591 w 12417"/>
                <a:gd name="connsiteY8" fmla="*/ 25457 h 24835"/>
                <a:gd name="connsiteX9" fmla="*/ 14591 w 12417"/>
                <a:gd name="connsiteY9" fmla="*/ 15833 h 24835"/>
                <a:gd name="connsiteX10" fmla="*/ 13660 w 12417"/>
                <a:gd name="connsiteY10" fmla="*/ 10555 h 24835"/>
                <a:gd name="connsiteX11" fmla="*/ 9313 w 12417"/>
                <a:gd name="connsiteY11" fmla="*/ 7451 h 24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17" h="24835">
                  <a:moveTo>
                    <a:pt x="6209" y="3104"/>
                  </a:moveTo>
                  <a:lnTo>
                    <a:pt x="0" y="0"/>
                  </a:lnTo>
                  <a:lnTo>
                    <a:pt x="0" y="7451"/>
                  </a:lnTo>
                  <a:lnTo>
                    <a:pt x="0" y="10555"/>
                  </a:lnTo>
                  <a:lnTo>
                    <a:pt x="2173" y="14901"/>
                  </a:lnTo>
                  <a:lnTo>
                    <a:pt x="4036" y="18006"/>
                  </a:lnTo>
                  <a:lnTo>
                    <a:pt x="6209" y="20179"/>
                  </a:lnTo>
                  <a:lnTo>
                    <a:pt x="7140" y="25457"/>
                  </a:lnTo>
                  <a:lnTo>
                    <a:pt x="14591" y="25457"/>
                  </a:lnTo>
                  <a:lnTo>
                    <a:pt x="14591" y="15833"/>
                  </a:lnTo>
                  <a:lnTo>
                    <a:pt x="13660" y="10555"/>
                  </a:lnTo>
                  <a:lnTo>
                    <a:pt x="9313" y="745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85" name="Freeform: Shape 80">
              <a:extLst>
                <a:ext uri="{FF2B5EF4-FFF2-40B4-BE49-F238E27FC236}">
                  <a16:creationId xmlns:a16="http://schemas.microsoft.com/office/drawing/2014/main" id="{92F909DF-5E4F-E77F-78A3-12283B7750A9}"/>
                </a:ext>
              </a:extLst>
            </p:cNvPr>
            <p:cNvSpPr/>
            <p:nvPr/>
          </p:nvSpPr>
          <p:spPr>
            <a:xfrm>
              <a:off x="4000036" y="5393223"/>
              <a:ext cx="27940" cy="15522"/>
            </a:xfrm>
            <a:custGeom>
              <a:avLst/>
              <a:gdLst>
                <a:gd name="connsiteX0" fmla="*/ 29182 w 27940"/>
                <a:gd name="connsiteY0" fmla="*/ 16764 h 15522"/>
                <a:gd name="connsiteX1" fmla="*/ 29182 w 27940"/>
                <a:gd name="connsiteY1" fmla="*/ 12728 h 15522"/>
                <a:gd name="connsiteX2" fmla="*/ 30113 w 27940"/>
                <a:gd name="connsiteY2" fmla="*/ 10555 h 15522"/>
                <a:gd name="connsiteX3" fmla="*/ 30113 w 27940"/>
                <a:gd name="connsiteY3" fmla="*/ 9313 h 15522"/>
                <a:gd name="connsiteX4" fmla="*/ 29182 w 27940"/>
                <a:gd name="connsiteY4" fmla="*/ 7451 h 15522"/>
                <a:gd name="connsiteX5" fmla="*/ 29182 w 27940"/>
                <a:gd name="connsiteY5" fmla="*/ 5277 h 15522"/>
                <a:gd name="connsiteX6" fmla="*/ 25146 w 27940"/>
                <a:gd name="connsiteY6" fmla="*/ 3104 h 15522"/>
                <a:gd name="connsiteX7" fmla="*/ 22973 w 27940"/>
                <a:gd name="connsiteY7" fmla="*/ 0 h 15522"/>
                <a:gd name="connsiteX8" fmla="*/ 0 w 27940"/>
                <a:gd name="connsiteY8" fmla="*/ 0 h 15522"/>
                <a:gd name="connsiteX9" fmla="*/ 0 w 27940"/>
                <a:gd name="connsiteY9" fmla="*/ 3104 h 15522"/>
                <a:gd name="connsiteX10" fmla="*/ 931 w 27940"/>
                <a:gd name="connsiteY10" fmla="*/ 7451 h 15522"/>
                <a:gd name="connsiteX11" fmla="*/ 5278 w 27940"/>
                <a:gd name="connsiteY11" fmla="*/ 9313 h 15522"/>
                <a:gd name="connsiteX12" fmla="*/ 8382 w 27940"/>
                <a:gd name="connsiteY12" fmla="*/ 9313 h 15522"/>
                <a:gd name="connsiteX13" fmla="*/ 12418 w 27940"/>
                <a:gd name="connsiteY13" fmla="*/ 10555 h 15522"/>
                <a:gd name="connsiteX14" fmla="*/ 17695 w 27940"/>
                <a:gd name="connsiteY14" fmla="*/ 10555 h 15522"/>
                <a:gd name="connsiteX15" fmla="*/ 22973 w 27940"/>
                <a:gd name="connsiteY15" fmla="*/ 12728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940" h="15522">
                  <a:moveTo>
                    <a:pt x="29182" y="16764"/>
                  </a:moveTo>
                  <a:lnTo>
                    <a:pt x="29182" y="12728"/>
                  </a:lnTo>
                  <a:lnTo>
                    <a:pt x="30113" y="10555"/>
                  </a:lnTo>
                  <a:lnTo>
                    <a:pt x="30113" y="9313"/>
                  </a:lnTo>
                  <a:lnTo>
                    <a:pt x="29182" y="7451"/>
                  </a:lnTo>
                  <a:lnTo>
                    <a:pt x="29182" y="5277"/>
                  </a:lnTo>
                  <a:lnTo>
                    <a:pt x="25146" y="3104"/>
                  </a:lnTo>
                  <a:lnTo>
                    <a:pt x="22973" y="0"/>
                  </a:lnTo>
                  <a:lnTo>
                    <a:pt x="0" y="0"/>
                  </a:lnTo>
                  <a:lnTo>
                    <a:pt x="0" y="3104"/>
                  </a:lnTo>
                  <a:lnTo>
                    <a:pt x="931" y="7451"/>
                  </a:lnTo>
                  <a:lnTo>
                    <a:pt x="5278" y="9313"/>
                  </a:lnTo>
                  <a:lnTo>
                    <a:pt x="8382" y="9313"/>
                  </a:lnTo>
                  <a:lnTo>
                    <a:pt x="12418" y="10555"/>
                  </a:lnTo>
                  <a:lnTo>
                    <a:pt x="17695" y="10555"/>
                  </a:lnTo>
                  <a:lnTo>
                    <a:pt x="22973" y="1272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86" name="Freeform: Shape 81">
              <a:extLst>
                <a:ext uri="{FF2B5EF4-FFF2-40B4-BE49-F238E27FC236}">
                  <a16:creationId xmlns:a16="http://schemas.microsoft.com/office/drawing/2014/main" id="{71ECDC10-76A5-F127-7DAB-61C201C77B8A}"/>
                </a:ext>
              </a:extLst>
            </p:cNvPr>
            <p:cNvSpPr/>
            <p:nvPr/>
          </p:nvSpPr>
          <p:spPr>
            <a:xfrm>
              <a:off x="5743810" y="6002628"/>
              <a:ext cx="99343" cy="207999"/>
            </a:xfrm>
            <a:custGeom>
              <a:avLst/>
              <a:gdLst>
                <a:gd name="connsiteX0" fmla="*/ 92823 w 99342"/>
                <a:gd name="connsiteY0" fmla="*/ 0 h 207998"/>
                <a:gd name="connsiteX1" fmla="*/ 83510 w 99342"/>
                <a:gd name="connsiteY1" fmla="*/ 5278 h 207998"/>
                <a:gd name="connsiteX2" fmla="*/ 72023 w 99342"/>
                <a:gd name="connsiteY2" fmla="*/ 14901 h 207998"/>
                <a:gd name="connsiteX3" fmla="*/ 59606 w 99342"/>
                <a:gd name="connsiteY3" fmla="*/ 27630 h 207998"/>
                <a:gd name="connsiteX4" fmla="*/ 49051 w 99342"/>
                <a:gd name="connsiteY4" fmla="*/ 40358 h 207998"/>
                <a:gd name="connsiteX5" fmla="*/ 37564 w 99342"/>
                <a:gd name="connsiteY5" fmla="*/ 51844 h 207998"/>
                <a:gd name="connsiteX6" fmla="*/ 32286 w 99342"/>
                <a:gd name="connsiteY6" fmla="*/ 60226 h 207998"/>
                <a:gd name="connsiteX7" fmla="*/ 12728 w 99342"/>
                <a:gd name="connsiteY7" fmla="*/ 60226 h 207998"/>
                <a:gd name="connsiteX8" fmla="*/ 12728 w 99342"/>
                <a:gd name="connsiteY8" fmla="*/ 75128 h 207998"/>
                <a:gd name="connsiteX9" fmla="*/ 14591 w 99342"/>
                <a:gd name="connsiteY9" fmla="*/ 90029 h 207998"/>
                <a:gd name="connsiteX10" fmla="*/ 15833 w 99342"/>
                <a:gd name="connsiteY10" fmla="*/ 104931 h 207998"/>
                <a:gd name="connsiteX11" fmla="*/ 15833 w 99342"/>
                <a:gd name="connsiteY11" fmla="*/ 114244 h 207998"/>
                <a:gd name="connsiteX12" fmla="*/ 10555 w 99342"/>
                <a:gd name="connsiteY12" fmla="*/ 129145 h 207998"/>
                <a:gd name="connsiteX13" fmla="*/ 5278 w 99342"/>
                <a:gd name="connsiteY13" fmla="*/ 144047 h 207998"/>
                <a:gd name="connsiteX14" fmla="*/ 0 w 99342"/>
                <a:gd name="connsiteY14" fmla="*/ 156775 h 207998"/>
                <a:gd name="connsiteX15" fmla="*/ 1242 w 99342"/>
                <a:gd name="connsiteY15" fmla="*/ 171366 h 207998"/>
                <a:gd name="connsiteX16" fmla="*/ 8382 w 99342"/>
                <a:gd name="connsiteY16" fmla="*/ 186267 h 207998"/>
                <a:gd name="connsiteX17" fmla="*/ 10555 w 99342"/>
                <a:gd name="connsiteY17" fmla="*/ 193718 h 207998"/>
                <a:gd name="connsiteX18" fmla="*/ 14591 w 99342"/>
                <a:gd name="connsiteY18" fmla="*/ 198996 h 207998"/>
                <a:gd name="connsiteX19" fmla="*/ 19869 w 99342"/>
                <a:gd name="connsiteY19" fmla="*/ 203342 h 207998"/>
                <a:gd name="connsiteX20" fmla="*/ 25146 w 99342"/>
                <a:gd name="connsiteY20" fmla="*/ 205205 h 207998"/>
                <a:gd name="connsiteX21" fmla="*/ 32286 w 99342"/>
                <a:gd name="connsiteY21" fmla="*/ 206446 h 207998"/>
                <a:gd name="connsiteX22" fmla="*/ 32286 w 99342"/>
                <a:gd name="connsiteY22" fmla="*/ 210482 h 207998"/>
                <a:gd name="connsiteX23" fmla="*/ 45015 w 99342"/>
                <a:gd name="connsiteY23" fmla="*/ 201169 h 207998"/>
                <a:gd name="connsiteX24" fmla="*/ 52155 w 99342"/>
                <a:gd name="connsiteY24" fmla="*/ 190614 h 207998"/>
                <a:gd name="connsiteX25" fmla="*/ 54328 w 99342"/>
                <a:gd name="connsiteY25" fmla="*/ 176644 h 207998"/>
                <a:gd name="connsiteX26" fmla="*/ 56501 w 99342"/>
                <a:gd name="connsiteY26" fmla="*/ 160811 h 207998"/>
                <a:gd name="connsiteX27" fmla="*/ 59606 w 99342"/>
                <a:gd name="connsiteY27" fmla="*/ 141874 h 207998"/>
                <a:gd name="connsiteX28" fmla="*/ 66746 w 99342"/>
                <a:gd name="connsiteY28" fmla="*/ 126972 h 207998"/>
                <a:gd name="connsiteX29" fmla="*/ 76059 w 99342"/>
                <a:gd name="connsiteY29" fmla="*/ 108966 h 207998"/>
                <a:gd name="connsiteX30" fmla="*/ 86614 w 99342"/>
                <a:gd name="connsiteY30" fmla="*/ 90029 h 207998"/>
                <a:gd name="connsiteX31" fmla="*/ 95928 w 99342"/>
                <a:gd name="connsiteY31" fmla="*/ 69850 h 207998"/>
                <a:gd name="connsiteX32" fmla="*/ 101205 w 99342"/>
                <a:gd name="connsiteY32" fmla="*/ 49671 h 207998"/>
                <a:gd name="connsiteX33" fmla="*/ 101205 w 99342"/>
                <a:gd name="connsiteY33" fmla="*/ 27630 h 207998"/>
                <a:gd name="connsiteX34" fmla="*/ 92823 w 99342"/>
                <a:gd name="connsiteY34" fmla="*/ 7451 h 20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9342" h="207998">
                  <a:moveTo>
                    <a:pt x="92823" y="0"/>
                  </a:moveTo>
                  <a:lnTo>
                    <a:pt x="83510" y="5278"/>
                  </a:lnTo>
                  <a:lnTo>
                    <a:pt x="72023" y="14901"/>
                  </a:lnTo>
                  <a:lnTo>
                    <a:pt x="59606" y="27630"/>
                  </a:lnTo>
                  <a:lnTo>
                    <a:pt x="49051" y="40358"/>
                  </a:lnTo>
                  <a:lnTo>
                    <a:pt x="37564" y="51844"/>
                  </a:lnTo>
                  <a:lnTo>
                    <a:pt x="32286" y="60226"/>
                  </a:lnTo>
                  <a:lnTo>
                    <a:pt x="12728" y="60226"/>
                  </a:lnTo>
                  <a:lnTo>
                    <a:pt x="12728" y="75128"/>
                  </a:lnTo>
                  <a:lnTo>
                    <a:pt x="14591" y="90029"/>
                  </a:lnTo>
                  <a:lnTo>
                    <a:pt x="15833" y="104931"/>
                  </a:lnTo>
                  <a:lnTo>
                    <a:pt x="15833" y="114244"/>
                  </a:lnTo>
                  <a:lnTo>
                    <a:pt x="10555" y="129145"/>
                  </a:lnTo>
                  <a:lnTo>
                    <a:pt x="5278" y="144047"/>
                  </a:lnTo>
                  <a:lnTo>
                    <a:pt x="0" y="156775"/>
                  </a:lnTo>
                  <a:lnTo>
                    <a:pt x="1242" y="171366"/>
                  </a:lnTo>
                  <a:lnTo>
                    <a:pt x="8382" y="186267"/>
                  </a:lnTo>
                  <a:lnTo>
                    <a:pt x="10555" y="193718"/>
                  </a:lnTo>
                  <a:lnTo>
                    <a:pt x="14591" y="198996"/>
                  </a:lnTo>
                  <a:lnTo>
                    <a:pt x="19869" y="203342"/>
                  </a:lnTo>
                  <a:lnTo>
                    <a:pt x="25146" y="205205"/>
                  </a:lnTo>
                  <a:lnTo>
                    <a:pt x="32286" y="206446"/>
                  </a:lnTo>
                  <a:lnTo>
                    <a:pt x="32286" y="210482"/>
                  </a:lnTo>
                  <a:lnTo>
                    <a:pt x="45015" y="201169"/>
                  </a:lnTo>
                  <a:lnTo>
                    <a:pt x="52155" y="190614"/>
                  </a:lnTo>
                  <a:lnTo>
                    <a:pt x="54328" y="176644"/>
                  </a:lnTo>
                  <a:lnTo>
                    <a:pt x="56501" y="160811"/>
                  </a:lnTo>
                  <a:lnTo>
                    <a:pt x="59606" y="141874"/>
                  </a:lnTo>
                  <a:lnTo>
                    <a:pt x="66746" y="126972"/>
                  </a:lnTo>
                  <a:lnTo>
                    <a:pt x="76059" y="108966"/>
                  </a:lnTo>
                  <a:lnTo>
                    <a:pt x="86614" y="90029"/>
                  </a:lnTo>
                  <a:lnTo>
                    <a:pt x="95928" y="69850"/>
                  </a:lnTo>
                  <a:lnTo>
                    <a:pt x="101205" y="49671"/>
                  </a:lnTo>
                  <a:lnTo>
                    <a:pt x="101205" y="27630"/>
                  </a:lnTo>
                  <a:lnTo>
                    <a:pt x="92823" y="745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87" name="Freeform: Shape 82">
              <a:extLst>
                <a:ext uri="{FF2B5EF4-FFF2-40B4-BE49-F238E27FC236}">
                  <a16:creationId xmlns:a16="http://schemas.microsoft.com/office/drawing/2014/main" id="{65748777-31F0-6C0D-2B43-5EBA3B15CE62}"/>
                </a:ext>
              </a:extLst>
            </p:cNvPr>
            <p:cNvSpPr/>
            <p:nvPr/>
          </p:nvSpPr>
          <p:spPr>
            <a:xfrm>
              <a:off x="4236596" y="6662015"/>
              <a:ext cx="74507" cy="31045"/>
            </a:xfrm>
            <a:custGeom>
              <a:avLst/>
              <a:gdLst>
                <a:gd name="connsiteX0" fmla="*/ 46877 w 74506"/>
                <a:gd name="connsiteY0" fmla="*/ 3104 h 31044"/>
                <a:gd name="connsiteX1" fmla="*/ 32286 w 74506"/>
                <a:gd name="connsiteY1" fmla="*/ 0 h 31044"/>
                <a:gd name="connsiteX2" fmla="*/ 21731 w 74506"/>
                <a:gd name="connsiteY2" fmla="*/ 5278 h 31044"/>
                <a:gd name="connsiteX3" fmla="*/ 10245 w 74506"/>
                <a:gd name="connsiteY3" fmla="*/ 10555 h 31044"/>
                <a:gd name="connsiteX4" fmla="*/ 0 w 74506"/>
                <a:gd name="connsiteY4" fmla="*/ 14591 h 31044"/>
                <a:gd name="connsiteX5" fmla="*/ 0 w 74506"/>
                <a:gd name="connsiteY5" fmla="*/ 31666 h 31044"/>
                <a:gd name="connsiteX6" fmla="*/ 12418 w 74506"/>
                <a:gd name="connsiteY6" fmla="*/ 27319 h 31044"/>
                <a:gd name="connsiteX7" fmla="*/ 21731 w 74506"/>
                <a:gd name="connsiteY7" fmla="*/ 25457 h 31044"/>
                <a:gd name="connsiteX8" fmla="*/ 30113 w 74506"/>
                <a:gd name="connsiteY8" fmla="*/ 20179 h 31044"/>
                <a:gd name="connsiteX9" fmla="*/ 39427 w 74506"/>
                <a:gd name="connsiteY9" fmla="*/ 10555 h 31044"/>
                <a:gd name="connsiteX10" fmla="*/ 42531 w 74506"/>
                <a:gd name="connsiteY10" fmla="*/ 10555 h 31044"/>
                <a:gd name="connsiteX11" fmla="*/ 41600 w 74506"/>
                <a:gd name="connsiteY11" fmla="*/ 14591 h 31044"/>
                <a:gd name="connsiteX12" fmla="*/ 39427 w 74506"/>
                <a:gd name="connsiteY12" fmla="*/ 16764 h 31044"/>
                <a:gd name="connsiteX13" fmla="*/ 39427 w 74506"/>
                <a:gd name="connsiteY13" fmla="*/ 18006 h 31044"/>
                <a:gd name="connsiteX14" fmla="*/ 37564 w 74506"/>
                <a:gd name="connsiteY14" fmla="*/ 20179 h 31044"/>
                <a:gd name="connsiteX15" fmla="*/ 34460 w 74506"/>
                <a:gd name="connsiteY15" fmla="*/ 22042 h 31044"/>
                <a:gd name="connsiteX16" fmla="*/ 32286 w 74506"/>
                <a:gd name="connsiteY16" fmla="*/ 24215 h 31044"/>
                <a:gd name="connsiteX17" fmla="*/ 32286 w 74506"/>
                <a:gd name="connsiteY17" fmla="*/ 31666 h 31044"/>
                <a:gd name="connsiteX18" fmla="*/ 46877 w 74506"/>
                <a:gd name="connsiteY18" fmla="*/ 27319 h 31044"/>
                <a:gd name="connsiteX19" fmla="*/ 59295 w 74506"/>
                <a:gd name="connsiteY19" fmla="*/ 22042 h 31044"/>
                <a:gd name="connsiteX20" fmla="*/ 71713 w 74506"/>
                <a:gd name="connsiteY20" fmla="*/ 14591 h 31044"/>
                <a:gd name="connsiteX21" fmla="*/ 76059 w 74506"/>
                <a:gd name="connsiteY21" fmla="*/ 14591 h 31044"/>
                <a:gd name="connsiteX22" fmla="*/ 63641 w 74506"/>
                <a:gd name="connsiteY22" fmla="*/ 9313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4506" h="31044">
                  <a:moveTo>
                    <a:pt x="46877" y="3104"/>
                  </a:moveTo>
                  <a:lnTo>
                    <a:pt x="32286" y="0"/>
                  </a:lnTo>
                  <a:lnTo>
                    <a:pt x="21731" y="5278"/>
                  </a:lnTo>
                  <a:lnTo>
                    <a:pt x="10245" y="10555"/>
                  </a:lnTo>
                  <a:lnTo>
                    <a:pt x="0" y="14591"/>
                  </a:lnTo>
                  <a:lnTo>
                    <a:pt x="0" y="31666"/>
                  </a:lnTo>
                  <a:lnTo>
                    <a:pt x="12418" y="27319"/>
                  </a:lnTo>
                  <a:lnTo>
                    <a:pt x="21731" y="25457"/>
                  </a:lnTo>
                  <a:lnTo>
                    <a:pt x="30113" y="20179"/>
                  </a:lnTo>
                  <a:lnTo>
                    <a:pt x="39427" y="10555"/>
                  </a:lnTo>
                  <a:lnTo>
                    <a:pt x="42531" y="10555"/>
                  </a:lnTo>
                  <a:lnTo>
                    <a:pt x="41600" y="14591"/>
                  </a:lnTo>
                  <a:lnTo>
                    <a:pt x="39427" y="16764"/>
                  </a:lnTo>
                  <a:lnTo>
                    <a:pt x="39427" y="18006"/>
                  </a:lnTo>
                  <a:lnTo>
                    <a:pt x="37564" y="20179"/>
                  </a:lnTo>
                  <a:lnTo>
                    <a:pt x="34460" y="22042"/>
                  </a:lnTo>
                  <a:lnTo>
                    <a:pt x="32286" y="24215"/>
                  </a:lnTo>
                  <a:lnTo>
                    <a:pt x="32286" y="31666"/>
                  </a:lnTo>
                  <a:lnTo>
                    <a:pt x="46877" y="27319"/>
                  </a:lnTo>
                  <a:lnTo>
                    <a:pt x="59295" y="22042"/>
                  </a:lnTo>
                  <a:lnTo>
                    <a:pt x="71713" y="14591"/>
                  </a:lnTo>
                  <a:lnTo>
                    <a:pt x="76059" y="14591"/>
                  </a:lnTo>
                  <a:lnTo>
                    <a:pt x="63641" y="931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88" name="Freeform: Shape 83">
              <a:extLst>
                <a:ext uri="{FF2B5EF4-FFF2-40B4-BE49-F238E27FC236}">
                  <a16:creationId xmlns:a16="http://schemas.microsoft.com/office/drawing/2014/main" id="{59A651D8-9CFD-E324-2B58-36E087616CDF}"/>
                </a:ext>
              </a:extLst>
            </p:cNvPr>
            <p:cNvSpPr/>
            <p:nvPr/>
          </p:nvSpPr>
          <p:spPr>
            <a:xfrm>
              <a:off x="4403305" y="5779417"/>
              <a:ext cx="34149" cy="31045"/>
            </a:xfrm>
            <a:custGeom>
              <a:avLst/>
              <a:gdLst>
                <a:gd name="connsiteX0" fmla="*/ 27009 w 34149"/>
                <a:gd name="connsiteY0" fmla="*/ 23283 h 31044"/>
                <a:gd name="connsiteX1" fmla="*/ 26078 w 34149"/>
                <a:gd name="connsiteY1" fmla="*/ 22042 h 31044"/>
                <a:gd name="connsiteX2" fmla="*/ 23904 w 34149"/>
                <a:gd name="connsiteY2" fmla="*/ 22042 h 31044"/>
                <a:gd name="connsiteX3" fmla="*/ 19558 w 34149"/>
                <a:gd name="connsiteY3" fmla="*/ 22042 h 31044"/>
                <a:gd name="connsiteX4" fmla="*/ 16454 w 34149"/>
                <a:gd name="connsiteY4" fmla="*/ 20179 h 31044"/>
                <a:gd name="connsiteX5" fmla="*/ 16454 w 34149"/>
                <a:gd name="connsiteY5" fmla="*/ 0 h 31044"/>
                <a:gd name="connsiteX6" fmla="*/ 12418 w 34149"/>
                <a:gd name="connsiteY6" fmla="*/ 0 h 31044"/>
                <a:gd name="connsiteX7" fmla="*/ 4967 w 34149"/>
                <a:gd name="connsiteY7" fmla="*/ 12728 h 31044"/>
                <a:gd name="connsiteX8" fmla="*/ 0 w 34149"/>
                <a:gd name="connsiteY8" fmla="*/ 12728 h 31044"/>
                <a:gd name="connsiteX9" fmla="*/ 0 w 34149"/>
                <a:gd name="connsiteY9" fmla="*/ 15833 h 31044"/>
                <a:gd name="connsiteX10" fmla="*/ 11487 w 34149"/>
                <a:gd name="connsiteY10" fmla="*/ 20179 h 31044"/>
                <a:gd name="connsiteX11" fmla="*/ 21731 w 34149"/>
                <a:gd name="connsiteY11" fmla="*/ 25457 h 31044"/>
                <a:gd name="connsiteX12" fmla="*/ 29182 w 34149"/>
                <a:gd name="connsiteY12" fmla="*/ 30734 h 31044"/>
                <a:gd name="connsiteX13" fmla="*/ 33218 w 34149"/>
                <a:gd name="connsiteY13" fmla="*/ 32907 h 31044"/>
                <a:gd name="connsiteX14" fmla="*/ 34149 w 34149"/>
                <a:gd name="connsiteY14" fmla="*/ 30734 h 31044"/>
                <a:gd name="connsiteX15" fmla="*/ 34149 w 34149"/>
                <a:gd name="connsiteY15" fmla="*/ 29492 h 31044"/>
                <a:gd name="connsiteX16" fmla="*/ 36322 w 34149"/>
                <a:gd name="connsiteY16" fmla="*/ 27319 h 31044"/>
                <a:gd name="connsiteX17" fmla="*/ 36322 w 34149"/>
                <a:gd name="connsiteY17" fmla="*/ 23283 h 31044"/>
                <a:gd name="connsiteX18" fmla="*/ 29182 w 34149"/>
                <a:gd name="connsiteY18" fmla="*/ 23283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149" h="31044">
                  <a:moveTo>
                    <a:pt x="27009" y="23283"/>
                  </a:moveTo>
                  <a:lnTo>
                    <a:pt x="26078" y="22042"/>
                  </a:lnTo>
                  <a:lnTo>
                    <a:pt x="23904" y="22042"/>
                  </a:lnTo>
                  <a:lnTo>
                    <a:pt x="19558" y="22042"/>
                  </a:lnTo>
                  <a:lnTo>
                    <a:pt x="16454" y="20179"/>
                  </a:lnTo>
                  <a:lnTo>
                    <a:pt x="16454" y="0"/>
                  </a:lnTo>
                  <a:lnTo>
                    <a:pt x="12418" y="0"/>
                  </a:lnTo>
                  <a:lnTo>
                    <a:pt x="4967" y="12728"/>
                  </a:lnTo>
                  <a:lnTo>
                    <a:pt x="0" y="12728"/>
                  </a:lnTo>
                  <a:lnTo>
                    <a:pt x="0" y="15833"/>
                  </a:lnTo>
                  <a:lnTo>
                    <a:pt x="11487" y="20179"/>
                  </a:lnTo>
                  <a:lnTo>
                    <a:pt x="21731" y="25457"/>
                  </a:lnTo>
                  <a:lnTo>
                    <a:pt x="29182" y="30734"/>
                  </a:lnTo>
                  <a:lnTo>
                    <a:pt x="33218" y="32907"/>
                  </a:lnTo>
                  <a:lnTo>
                    <a:pt x="34149" y="30734"/>
                  </a:lnTo>
                  <a:lnTo>
                    <a:pt x="34149" y="29492"/>
                  </a:lnTo>
                  <a:lnTo>
                    <a:pt x="36322" y="27319"/>
                  </a:lnTo>
                  <a:lnTo>
                    <a:pt x="36322" y="23283"/>
                  </a:lnTo>
                  <a:lnTo>
                    <a:pt x="29182" y="2328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89" name="Freeform: Shape 84">
              <a:extLst>
                <a:ext uri="{FF2B5EF4-FFF2-40B4-BE49-F238E27FC236}">
                  <a16:creationId xmlns:a16="http://schemas.microsoft.com/office/drawing/2014/main" id="{2798A324-2E92-C037-13BF-8BFFF9AEB407}"/>
                </a:ext>
              </a:extLst>
            </p:cNvPr>
            <p:cNvSpPr/>
            <p:nvPr/>
          </p:nvSpPr>
          <p:spPr>
            <a:xfrm>
              <a:off x="4237527" y="6453395"/>
              <a:ext cx="12418" cy="18627"/>
            </a:xfrm>
            <a:custGeom>
              <a:avLst/>
              <a:gdLst>
                <a:gd name="connsiteX0" fmla="*/ 4346 w 12417"/>
                <a:gd name="connsiteY0" fmla="*/ 15833 h 18626"/>
                <a:gd name="connsiteX1" fmla="*/ 6209 w 12417"/>
                <a:gd name="connsiteY1" fmla="*/ 20179 h 18626"/>
                <a:gd name="connsiteX2" fmla="*/ 14591 w 12417"/>
                <a:gd name="connsiteY2" fmla="*/ 20179 h 18626"/>
                <a:gd name="connsiteX3" fmla="*/ 13660 w 12417"/>
                <a:gd name="connsiteY3" fmla="*/ 14901 h 18626"/>
                <a:gd name="connsiteX4" fmla="*/ 13660 w 12417"/>
                <a:gd name="connsiteY4" fmla="*/ 10555 h 18626"/>
                <a:gd name="connsiteX5" fmla="*/ 11487 w 12417"/>
                <a:gd name="connsiteY5" fmla="*/ 7451 h 18626"/>
                <a:gd name="connsiteX6" fmla="*/ 9313 w 12417"/>
                <a:gd name="connsiteY6" fmla="*/ 5277 h 18626"/>
                <a:gd name="connsiteX7" fmla="*/ 6209 w 12417"/>
                <a:gd name="connsiteY7" fmla="*/ 3104 h 18626"/>
                <a:gd name="connsiteX8" fmla="*/ 2173 w 12417"/>
                <a:gd name="connsiteY8" fmla="*/ 0 h 18626"/>
                <a:gd name="connsiteX9" fmla="*/ 2173 w 12417"/>
                <a:gd name="connsiteY9" fmla="*/ 5277 h 18626"/>
                <a:gd name="connsiteX10" fmla="*/ 0 w 12417"/>
                <a:gd name="connsiteY10" fmla="*/ 8382 h 18626"/>
                <a:gd name="connsiteX11" fmla="*/ 2173 w 12417"/>
                <a:gd name="connsiteY11" fmla="*/ 10555 h 18626"/>
                <a:gd name="connsiteX12" fmla="*/ 2173 w 12417"/>
                <a:gd name="connsiteY12" fmla="*/ 12728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8626">
                  <a:moveTo>
                    <a:pt x="4346" y="15833"/>
                  </a:moveTo>
                  <a:lnTo>
                    <a:pt x="6209" y="20179"/>
                  </a:lnTo>
                  <a:lnTo>
                    <a:pt x="14591" y="20179"/>
                  </a:lnTo>
                  <a:lnTo>
                    <a:pt x="13660" y="14901"/>
                  </a:lnTo>
                  <a:lnTo>
                    <a:pt x="13660" y="10555"/>
                  </a:lnTo>
                  <a:lnTo>
                    <a:pt x="11487" y="7451"/>
                  </a:lnTo>
                  <a:lnTo>
                    <a:pt x="9313" y="5277"/>
                  </a:lnTo>
                  <a:lnTo>
                    <a:pt x="6209" y="3104"/>
                  </a:lnTo>
                  <a:lnTo>
                    <a:pt x="2173" y="0"/>
                  </a:lnTo>
                  <a:lnTo>
                    <a:pt x="2173" y="5277"/>
                  </a:lnTo>
                  <a:lnTo>
                    <a:pt x="0" y="8382"/>
                  </a:lnTo>
                  <a:lnTo>
                    <a:pt x="2173" y="10555"/>
                  </a:lnTo>
                  <a:lnTo>
                    <a:pt x="2173" y="1272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90" name="Freeform: Shape 85">
              <a:extLst>
                <a:ext uri="{FF2B5EF4-FFF2-40B4-BE49-F238E27FC236}">
                  <a16:creationId xmlns:a16="http://schemas.microsoft.com/office/drawing/2014/main" id="{F1BE42A5-5C3E-7FA7-E9A7-46C0831E69E4}"/>
                </a:ext>
              </a:extLst>
            </p:cNvPr>
            <p:cNvSpPr/>
            <p:nvPr/>
          </p:nvSpPr>
          <p:spPr>
            <a:xfrm>
              <a:off x="4152155" y="6693680"/>
              <a:ext cx="58985" cy="52776"/>
            </a:xfrm>
            <a:custGeom>
              <a:avLst/>
              <a:gdLst>
                <a:gd name="connsiteX0" fmla="*/ 29182 w 58984"/>
                <a:gd name="connsiteY0" fmla="*/ 22352 h 52775"/>
                <a:gd name="connsiteX1" fmla="*/ 14591 w 58984"/>
                <a:gd name="connsiteY1" fmla="*/ 8382 h 52775"/>
                <a:gd name="connsiteX2" fmla="*/ 0 w 58984"/>
                <a:gd name="connsiteY2" fmla="*/ 0 h 52775"/>
                <a:gd name="connsiteX3" fmla="*/ 0 w 58984"/>
                <a:gd name="connsiteY3" fmla="*/ 15833 h 52775"/>
                <a:gd name="connsiteX4" fmla="*/ 4036 w 58984"/>
                <a:gd name="connsiteY4" fmla="*/ 34770 h 52775"/>
                <a:gd name="connsiteX5" fmla="*/ 7451 w 58984"/>
                <a:gd name="connsiteY5" fmla="*/ 49671 h 52775"/>
                <a:gd name="connsiteX6" fmla="*/ 14591 w 58984"/>
                <a:gd name="connsiteY6" fmla="*/ 51844 h 52775"/>
                <a:gd name="connsiteX7" fmla="*/ 27009 w 58984"/>
                <a:gd name="connsiteY7" fmla="*/ 54949 h 52775"/>
                <a:gd name="connsiteX8" fmla="*/ 41600 w 58984"/>
                <a:gd name="connsiteY8" fmla="*/ 54949 h 52775"/>
                <a:gd name="connsiteX9" fmla="*/ 50913 w 58984"/>
                <a:gd name="connsiteY9" fmla="*/ 52776 h 52775"/>
                <a:gd name="connsiteX10" fmla="*/ 60537 w 58984"/>
                <a:gd name="connsiteY10" fmla="*/ 52776 h 52775"/>
                <a:gd name="connsiteX11" fmla="*/ 60537 w 58984"/>
                <a:gd name="connsiteY11" fmla="*/ 44394 h 52775"/>
                <a:gd name="connsiteX12" fmla="*/ 43773 w 58984"/>
                <a:gd name="connsiteY12" fmla="*/ 34770 h 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8984" h="52775">
                  <a:moveTo>
                    <a:pt x="29182" y="22352"/>
                  </a:moveTo>
                  <a:lnTo>
                    <a:pt x="14591" y="8382"/>
                  </a:lnTo>
                  <a:lnTo>
                    <a:pt x="0" y="0"/>
                  </a:lnTo>
                  <a:lnTo>
                    <a:pt x="0" y="15833"/>
                  </a:lnTo>
                  <a:lnTo>
                    <a:pt x="4036" y="34770"/>
                  </a:lnTo>
                  <a:lnTo>
                    <a:pt x="7451" y="49671"/>
                  </a:lnTo>
                  <a:lnTo>
                    <a:pt x="14591" y="51844"/>
                  </a:lnTo>
                  <a:lnTo>
                    <a:pt x="27009" y="54949"/>
                  </a:lnTo>
                  <a:lnTo>
                    <a:pt x="41600" y="54949"/>
                  </a:lnTo>
                  <a:lnTo>
                    <a:pt x="50913" y="52776"/>
                  </a:lnTo>
                  <a:lnTo>
                    <a:pt x="60537" y="52776"/>
                  </a:lnTo>
                  <a:lnTo>
                    <a:pt x="60537" y="44394"/>
                  </a:lnTo>
                  <a:lnTo>
                    <a:pt x="43773" y="3477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91" name="Freeform: Shape 86">
              <a:extLst>
                <a:ext uri="{FF2B5EF4-FFF2-40B4-BE49-F238E27FC236}">
                  <a16:creationId xmlns:a16="http://schemas.microsoft.com/office/drawing/2014/main" id="{E71EC303-D5EB-E3A5-9614-3E6466CABD15}"/>
                </a:ext>
              </a:extLst>
            </p:cNvPr>
            <p:cNvSpPr/>
            <p:nvPr/>
          </p:nvSpPr>
          <p:spPr>
            <a:xfrm>
              <a:off x="4063677" y="5497843"/>
              <a:ext cx="86925" cy="34149"/>
            </a:xfrm>
            <a:custGeom>
              <a:avLst/>
              <a:gdLst>
                <a:gd name="connsiteX0" fmla="*/ 88477 w 86924"/>
                <a:gd name="connsiteY0" fmla="*/ 17075 h 34149"/>
                <a:gd name="connsiteX1" fmla="*/ 70782 w 86924"/>
                <a:gd name="connsiteY1" fmla="*/ 11797 h 34149"/>
                <a:gd name="connsiteX2" fmla="*/ 56191 w 86924"/>
                <a:gd name="connsiteY2" fmla="*/ 6519 h 34149"/>
                <a:gd name="connsiteX3" fmla="*/ 37564 w 86924"/>
                <a:gd name="connsiteY3" fmla="*/ 2173 h 34149"/>
                <a:gd name="connsiteX4" fmla="*/ 15522 w 86924"/>
                <a:gd name="connsiteY4" fmla="*/ 0 h 34149"/>
                <a:gd name="connsiteX5" fmla="*/ 17695 w 86924"/>
                <a:gd name="connsiteY5" fmla="*/ 6519 h 34149"/>
                <a:gd name="connsiteX6" fmla="*/ 19869 w 86924"/>
                <a:gd name="connsiteY6" fmla="*/ 9624 h 34149"/>
                <a:gd name="connsiteX7" fmla="*/ 21731 w 86924"/>
                <a:gd name="connsiteY7" fmla="*/ 11797 h 34149"/>
                <a:gd name="connsiteX8" fmla="*/ 24836 w 86924"/>
                <a:gd name="connsiteY8" fmla="*/ 14902 h 34149"/>
                <a:gd name="connsiteX9" fmla="*/ 29182 w 86924"/>
                <a:gd name="connsiteY9" fmla="*/ 17075 h 34149"/>
                <a:gd name="connsiteX10" fmla="*/ 22973 w 86924"/>
                <a:gd name="connsiteY10" fmla="*/ 18937 h 34149"/>
                <a:gd name="connsiteX11" fmla="*/ 15522 w 86924"/>
                <a:gd name="connsiteY11" fmla="*/ 21110 h 34149"/>
                <a:gd name="connsiteX12" fmla="*/ 9313 w 86924"/>
                <a:gd name="connsiteY12" fmla="*/ 21110 h 34149"/>
                <a:gd name="connsiteX13" fmla="*/ 0 w 86924"/>
                <a:gd name="connsiteY13" fmla="*/ 21110 h 34149"/>
                <a:gd name="connsiteX14" fmla="*/ 5278 w 86924"/>
                <a:gd name="connsiteY14" fmla="*/ 33839 h 34149"/>
                <a:gd name="connsiteX15" fmla="*/ 15522 w 86924"/>
                <a:gd name="connsiteY15" fmla="*/ 33839 h 34149"/>
                <a:gd name="connsiteX16" fmla="*/ 30113 w 86924"/>
                <a:gd name="connsiteY16" fmla="*/ 36012 h 34149"/>
                <a:gd name="connsiteX17" fmla="*/ 43773 w 86924"/>
                <a:gd name="connsiteY17" fmla="*/ 36943 h 34149"/>
                <a:gd name="connsiteX18" fmla="*/ 49050 w 86924"/>
                <a:gd name="connsiteY18" fmla="*/ 36943 h 34149"/>
                <a:gd name="connsiteX19" fmla="*/ 52155 w 86924"/>
                <a:gd name="connsiteY19" fmla="*/ 26388 h 34149"/>
                <a:gd name="connsiteX20" fmla="*/ 54018 w 86924"/>
                <a:gd name="connsiteY20" fmla="*/ 24525 h 34149"/>
                <a:gd name="connsiteX21" fmla="*/ 56191 w 86924"/>
                <a:gd name="connsiteY21" fmla="*/ 26388 h 34149"/>
                <a:gd name="connsiteX22" fmla="*/ 58364 w 86924"/>
                <a:gd name="connsiteY22" fmla="*/ 28561 h 34149"/>
                <a:gd name="connsiteX23" fmla="*/ 59295 w 86924"/>
                <a:gd name="connsiteY23" fmla="*/ 29803 h 34149"/>
                <a:gd name="connsiteX24" fmla="*/ 59295 w 86924"/>
                <a:gd name="connsiteY24" fmla="*/ 31666 h 34149"/>
                <a:gd name="connsiteX25" fmla="*/ 59295 w 86924"/>
                <a:gd name="connsiteY25" fmla="*/ 33839 h 34149"/>
                <a:gd name="connsiteX26" fmla="*/ 65504 w 86924"/>
                <a:gd name="connsiteY26" fmla="*/ 33839 h 34149"/>
                <a:gd name="connsiteX27" fmla="*/ 68609 w 86924"/>
                <a:gd name="connsiteY27" fmla="*/ 31666 h 34149"/>
                <a:gd name="connsiteX28" fmla="*/ 72955 w 86924"/>
                <a:gd name="connsiteY28" fmla="*/ 29803 h 34149"/>
                <a:gd name="connsiteX29" fmla="*/ 77922 w 86924"/>
                <a:gd name="connsiteY29" fmla="*/ 28561 h 34149"/>
                <a:gd name="connsiteX30" fmla="*/ 81337 w 86924"/>
                <a:gd name="connsiteY30" fmla="*/ 26388 h 34149"/>
                <a:gd name="connsiteX31" fmla="*/ 88477 w 86924"/>
                <a:gd name="connsiteY31" fmla="*/ 26388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924" h="34149">
                  <a:moveTo>
                    <a:pt x="88477" y="17075"/>
                  </a:moveTo>
                  <a:lnTo>
                    <a:pt x="70782" y="11797"/>
                  </a:lnTo>
                  <a:lnTo>
                    <a:pt x="56191" y="6519"/>
                  </a:lnTo>
                  <a:lnTo>
                    <a:pt x="37564" y="2173"/>
                  </a:lnTo>
                  <a:lnTo>
                    <a:pt x="15522" y="0"/>
                  </a:lnTo>
                  <a:lnTo>
                    <a:pt x="17695" y="6519"/>
                  </a:lnTo>
                  <a:lnTo>
                    <a:pt x="19869" y="9624"/>
                  </a:lnTo>
                  <a:lnTo>
                    <a:pt x="21731" y="11797"/>
                  </a:lnTo>
                  <a:lnTo>
                    <a:pt x="24836" y="14902"/>
                  </a:lnTo>
                  <a:lnTo>
                    <a:pt x="29182" y="17075"/>
                  </a:lnTo>
                  <a:lnTo>
                    <a:pt x="22973" y="18937"/>
                  </a:lnTo>
                  <a:lnTo>
                    <a:pt x="15522" y="21110"/>
                  </a:lnTo>
                  <a:lnTo>
                    <a:pt x="9313" y="21110"/>
                  </a:lnTo>
                  <a:lnTo>
                    <a:pt x="0" y="21110"/>
                  </a:lnTo>
                  <a:lnTo>
                    <a:pt x="5278" y="33839"/>
                  </a:lnTo>
                  <a:lnTo>
                    <a:pt x="15522" y="33839"/>
                  </a:lnTo>
                  <a:lnTo>
                    <a:pt x="30113" y="36012"/>
                  </a:lnTo>
                  <a:lnTo>
                    <a:pt x="43773" y="36943"/>
                  </a:lnTo>
                  <a:lnTo>
                    <a:pt x="49050" y="36943"/>
                  </a:lnTo>
                  <a:lnTo>
                    <a:pt x="52155" y="26388"/>
                  </a:lnTo>
                  <a:lnTo>
                    <a:pt x="54018" y="24525"/>
                  </a:lnTo>
                  <a:lnTo>
                    <a:pt x="56191" y="26388"/>
                  </a:lnTo>
                  <a:lnTo>
                    <a:pt x="58364" y="28561"/>
                  </a:lnTo>
                  <a:lnTo>
                    <a:pt x="59295" y="29803"/>
                  </a:lnTo>
                  <a:lnTo>
                    <a:pt x="59295" y="31666"/>
                  </a:lnTo>
                  <a:lnTo>
                    <a:pt x="59295" y="33839"/>
                  </a:lnTo>
                  <a:lnTo>
                    <a:pt x="65504" y="33839"/>
                  </a:lnTo>
                  <a:lnTo>
                    <a:pt x="68609" y="31666"/>
                  </a:lnTo>
                  <a:lnTo>
                    <a:pt x="72955" y="29803"/>
                  </a:lnTo>
                  <a:lnTo>
                    <a:pt x="77922" y="28561"/>
                  </a:lnTo>
                  <a:lnTo>
                    <a:pt x="81337" y="26388"/>
                  </a:lnTo>
                  <a:lnTo>
                    <a:pt x="88477" y="2638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92" name="Freeform: Shape 87">
              <a:extLst>
                <a:ext uri="{FF2B5EF4-FFF2-40B4-BE49-F238E27FC236}">
                  <a16:creationId xmlns:a16="http://schemas.microsoft.com/office/drawing/2014/main" id="{D2E8A4BE-E81A-031B-0069-B5DDFFAA3687}"/>
                </a:ext>
              </a:extLst>
            </p:cNvPr>
            <p:cNvSpPr/>
            <p:nvPr/>
          </p:nvSpPr>
          <p:spPr>
            <a:xfrm>
              <a:off x="4215796" y="5526404"/>
              <a:ext cx="34149" cy="12418"/>
            </a:xfrm>
            <a:custGeom>
              <a:avLst/>
              <a:gdLst>
                <a:gd name="connsiteX0" fmla="*/ 27940 w 34149"/>
                <a:gd name="connsiteY0" fmla="*/ 12728 h 12417"/>
                <a:gd name="connsiteX1" fmla="*/ 31045 w 34149"/>
                <a:gd name="connsiteY1" fmla="*/ 10555 h 12417"/>
                <a:gd name="connsiteX2" fmla="*/ 33218 w 34149"/>
                <a:gd name="connsiteY2" fmla="*/ 7451 h 12417"/>
                <a:gd name="connsiteX3" fmla="*/ 36322 w 34149"/>
                <a:gd name="connsiteY3" fmla="*/ 5278 h 12417"/>
                <a:gd name="connsiteX4" fmla="*/ 27940 w 34149"/>
                <a:gd name="connsiteY4" fmla="*/ 1242 h 12417"/>
                <a:gd name="connsiteX5" fmla="*/ 20800 w 34149"/>
                <a:gd name="connsiteY5" fmla="*/ 0 h 12417"/>
                <a:gd name="connsiteX6" fmla="*/ 13349 w 34149"/>
                <a:gd name="connsiteY6" fmla="*/ 0 h 12417"/>
                <a:gd name="connsiteX7" fmla="*/ 0 w 34149"/>
                <a:gd name="connsiteY7" fmla="*/ 1242 h 12417"/>
                <a:gd name="connsiteX8" fmla="*/ 0 w 34149"/>
                <a:gd name="connsiteY8" fmla="*/ 12728 h 12417"/>
                <a:gd name="connsiteX9" fmla="*/ 6209 w 34149"/>
                <a:gd name="connsiteY9" fmla="*/ 10555 h 12417"/>
                <a:gd name="connsiteX10" fmla="*/ 11487 w 34149"/>
                <a:gd name="connsiteY10" fmla="*/ 10555 h 12417"/>
                <a:gd name="connsiteX11" fmla="*/ 16454 w 34149"/>
                <a:gd name="connsiteY11" fmla="*/ 10555 h 12417"/>
                <a:gd name="connsiteX12" fmla="*/ 21731 w 34149"/>
                <a:gd name="connsiteY12" fmla="*/ 12728 h 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149" h="12417">
                  <a:moveTo>
                    <a:pt x="27940" y="12728"/>
                  </a:moveTo>
                  <a:lnTo>
                    <a:pt x="31045" y="10555"/>
                  </a:lnTo>
                  <a:lnTo>
                    <a:pt x="33218" y="7451"/>
                  </a:lnTo>
                  <a:lnTo>
                    <a:pt x="36322" y="5278"/>
                  </a:lnTo>
                  <a:lnTo>
                    <a:pt x="27940" y="1242"/>
                  </a:lnTo>
                  <a:lnTo>
                    <a:pt x="20800" y="0"/>
                  </a:lnTo>
                  <a:lnTo>
                    <a:pt x="13349" y="0"/>
                  </a:lnTo>
                  <a:lnTo>
                    <a:pt x="0" y="1242"/>
                  </a:lnTo>
                  <a:lnTo>
                    <a:pt x="0" y="12728"/>
                  </a:lnTo>
                  <a:lnTo>
                    <a:pt x="6209" y="10555"/>
                  </a:lnTo>
                  <a:lnTo>
                    <a:pt x="11487" y="10555"/>
                  </a:lnTo>
                  <a:lnTo>
                    <a:pt x="16454" y="10555"/>
                  </a:lnTo>
                  <a:lnTo>
                    <a:pt x="21731" y="12728"/>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93" name="Freeform: Shape 88">
              <a:extLst>
                <a:ext uri="{FF2B5EF4-FFF2-40B4-BE49-F238E27FC236}">
                  <a16:creationId xmlns:a16="http://schemas.microsoft.com/office/drawing/2014/main" id="{0A7E6C54-82D3-97A4-3C0B-B78514039FD7}"/>
                </a:ext>
              </a:extLst>
            </p:cNvPr>
            <p:cNvSpPr/>
            <p:nvPr/>
          </p:nvSpPr>
          <p:spPr>
            <a:xfrm>
              <a:off x="4066782" y="5047076"/>
              <a:ext cx="12418" cy="15522"/>
            </a:xfrm>
            <a:custGeom>
              <a:avLst/>
              <a:gdLst>
                <a:gd name="connsiteX0" fmla="*/ 6209 w 12417"/>
                <a:gd name="connsiteY0" fmla="*/ 17075 h 15522"/>
                <a:gd name="connsiteX1" fmla="*/ 7140 w 12417"/>
                <a:gd name="connsiteY1" fmla="*/ 11487 h 15522"/>
                <a:gd name="connsiteX2" fmla="*/ 7140 w 12417"/>
                <a:gd name="connsiteY2" fmla="*/ 9624 h 15522"/>
                <a:gd name="connsiteX3" fmla="*/ 9313 w 12417"/>
                <a:gd name="connsiteY3" fmla="*/ 6209 h 15522"/>
                <a:gd name="connsiteX4" fmla="*/ 11487 w 12417"/>
                <a:gd name="connsiteY4" fmla="*/ 4346 h 15522"/>
                <a:gd name="connsiteX5" fmla="*/ 12418 w 12417"/>
                <a:gd name="connsiteY5" fmla="*/ 0 h 15522"/>
                <a:gd name="connsiteX6" fmla="*/ 9313 w 12417"/>
                <a:gd name="connsiteY6" fmla="*/ 0 h 15522"/>
                <a:gd name="connsiteX7" fmla="*/ 7140 w 12417"/>
                <a:gd name="connsiteY7" fmla="*/ 4346 h 15522"/>
                <a:gd name="connsiteX8" fmla="*/ 4036 w 12417"/>
                <a:gd name="connsiteY8" fmla="*/ 7451 h 15522"/>
                <a:gd name="connsiteX9" fmla="*/ 2173 w 12417"/>
                <a:gd name="connsiteY9" fmla="*/ 9624 h 15522"/>
                <a:gd name="connsiteX10" fmla="*/ 0 w 12417"/>
                <a:gd name="connsiteY10" fmla="*/ 11487 h 15522"/>
                <a:gd name="connsiteX11" fmla="*/ 0 w 12417"/>
                <a:gd name="connsiteY11" fmla="*/ 13660 h 15522"/>
                <a:gd name="connsiteX12" fmla="*/ 2173 w 12417"/>
                <a:gd name="connsiteY12" fmla="*/ 14901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17" h="15522">
                  <a:moveTo>
                    <a:pt x="6209" y="17075"/>
                  </a:moveTo>
                  <a:lnTo>
                    <a:pt x="7140" y="11487"/>
                  </a:lnTo>
                  <a:lnTo>
                    <a:pt x="7140" y="9624"/>
                  </a:lnTo>
                  <a:lnTo>
                    <a:pt x="9313" y="6209"/>
                  </a:lnTo>
                  <a:lnTo>
                    <a:pt x="11487" y="4346"/>
                  </a:lnTo>
                  <a:lnTo>
                    <a:pt x="12418" y="0"/>
                  </a:lnTo>
                  <a:lnTo>
                    <a:pt x="9313" y="0"/>
                  </a:lnTo>
                  <a:lnTo>
                    <a:pt x="7140" y="4346"/>
                  </a:lnTo>
                  <a:lnTo>
                    <a:pt x="4036" y="7451"/>
                  </a:lnTo>
                  <a:lnTo>
                    <a:pt x="2173" y="9624"/>
                  </a:lnTo>
                  <a:lnTo>
                    <a:pt x="0" y="11487"/>
                  </a:lnTo>
                  <a:lnTo>
                    <a:pt x="0" y="13660"/>
                  </a:lnTo>
                  <a:lnTo>
                    <a:pt x="2173" y="1490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94" name="Freeform: Shape 89">
              <a:extLst>
                <a:ext uri="{FF2B5EF4-FFF2-40B4-BE49-F238E27FC236}">
                  <a16:creationId xmlns:a16="http://schemas.microsoft.com/office/drawing/2014/main" id="{BC30E282-45BA-3866-5C21-73B458221D97}"/>
                </a:ext>
              </a:extLst>
            </p:cNvPr>
            <p:cNvSpPr/>
            <p:nvPr/>
          </p:nvSpPr>
          <p:spPr>
            <a:xfrm>
              <a:off x="3707286" y="4372477"/>
              <a:ext cx="55880" cy="43462"/>
            </a:xfrm>
            <a:custGeom>
              <a:avLst/>
              <a:gdLst>
                <a:gd name="connsiteX0" fmla="*/ 16764 w 55880"/>
                <a:gd name="connsiteY0" fmla="*/ 37564 h 43462"/>
                <a:gd name="connsiteX1" fmla="*/ 23904 w 55880"/>
                <a:gd name="connsiteY1" fmla="*/ 45015 h 43462"/>
                <a:gd name="connsiteX2" fmla="*/ 32286 w 55880"/>
                <a:gd name="connsiteY2" fmla="*/ 45015 h 43462"/>
                <a:gd name="connsiteX3" fmla="*/ 38495 w 55880"/>
                <a:gd name="connsiteY3" fmla="*/ 44083 h 43462"/>
                <a:gd name="connsiteX4" fmla="*/ 43773 w 55880"/>
                <a:gd name="connsiteY4" fmla="*/ 44083 h 43462"/>
                <a:gd name="connsiteX5" fmla="*/ 46877 w 55880"/>
                <a:gd name="connsiteY5" fmla="*/ 41910 h 43462"/>
                <a:gd name="connsiteX6" fmla="*/ 51224 w 55880"/>
                <a:gd name="connsiteY6" fmla="*/ 36633 h 43462"/>
                <a:gd name="connsiteX7" fmla="*/ 56191 w 55880"/>
                <a:gd name="connsiteY7" fmla="*/ 36633 h 43462"/>
                <a:gd name="connsiteX8" fmla="*/ 41600 w 55880"/>
                <a:gd name="connsiteY8" fmla="*/ 22973 h 43462"/>
                <a:gd name="connsiteX9" fmla="*/ 27009 w 55880"/>
                <a:gd name="connsiteY9" fmla="*/ 10245 h 43462"/>
                <a:gd name="connsiteX10" fmla="*/ 10555 w 55880"/>
                <a:gd name="connsiteY10" fmla="*/ 0 h 43462"/>
                <a:gd name="connsiteX11" fmla="*/ 12418 w 55880"/>
                <a:gd name="connsiteY11" fmla="*/ 7140 h 43462"/>
                <a:gd name="connsiteX12" fmla="*/ 12418 w 55880"/>
                <a:gd name="connsiteY12" fmla="*/ 10245 h 43462"/>
                <a:gd name="connsiteX13" fmla="*/ 14591 w 55880"/>
                <a:gd name="connsiteY13" fmla="*/ 12418 h 43462"/>
                <a:gd name="connsiteX14" fmla="*/ 16764 w 55880"/>
                <a:gd name="connsiteY14" fmla="*/ 15522 h 43462"/>
                <a:gd name="connsiteX15" fmla="*/ 0 w 55880"/>
                <a:gd name="connsiteY15" fmla="*/ 25146 h 43462"/>
                <a:gd name="connsiteX16" fmla="*/ 0 w 55880"/>
                <a:gd name="connsiteY16" fmla="*/ 29182 h 43462"/>
                <a:gd name="connsiteX17" fmla="*/ 9313 w 55880"/>
                <a:gd name="connsiteY17" fmla="*/ 32286 h 4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5880" h="43462">
                  <a:moveTo>
                    <a:pt x="16764" y="37564"/>
                  </a:moveTo>
                  <a:lnTo>
                    <a:pt x="23904" y="45015"/>
                  </a:lnTo>
                  <a:lnTo>
                    <a:pt x="32286" y="45015"/>
                  </a:lnTo>
                  <a:lnTo>
                    <a:pt x="38495" y="44083"/>
                  </a:lnTo>
                  <a:lnTo>
                    <a:pt x="43773" y="44083"/>
                  </a:lnTo>
                  <a:lnTo>
                    <a:pt x="46877" y="41910"/>
                  </a:lnTo>
                  <a:lnTo>
                    <a:pt x="51224" y="36633"/>
                  </a:lnTo>
                  <a:lnTo>
                    <a:pt x="56191" y="36633"/>
                  </a:lnTo>
                  <a:lnTo>
                    <a:pt x="41600" y="22973"/>
                  </a:lnTo>
                  <a:lnTo>
                    <a:pt x="27009" y="10245"/>
                  </a:lnTo>
                  <a:lnTo>
                    <a:pt x="10555" y="0"/>
                  </a:lnTo>
                  <a:lnTo>
                    <a:pt x="12418" y="7140"/>
                  </a:lnTo>
                  <a:lnTo>
                    <a:pt x="12418" y="10245"/>
                  </a:lnTo>
                  <a:lnTo>
                    <a:pt x="14591" y="12418"/>
                  </a:lnTo>
                  <a:lnTo>
                    <a:pt x="16764" y="15522"/>
                  </a:lnTo>
                  <a:lnTo>
                    <a:pt x="0" y="25146"/>
                  </a:lnTo>
                  <a:lnTo>
                    <a:pt x="0" y="29182"/>
                  </a:lnTo>
                  <a:lnTo>
                    <a:pt x="9313" y="3228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95" name="Freeform: Shape 90">
              <a:extLst>
                <a:ext uri="{FF2B5EF4-FFF2-40B4-BE49-F238E27FC236}">
                  <a16:creationId xmlns:a16="http://schemas.microsoft.com/office/drawing/2014/main" id="{CF76A252-D6C8-AFCC-905F-62B647E3E533}"/>
                </a:ext>
              </a:extLst>
            </p:cNvPr>
            <p:cNvSpPr/>
            <p:nvPr/>
          </p:nvSpPr>
          <p:spPr>
            <a:xfrm>
              <a:off x="3927081" y="4626422"/>
              <a:ext cx="24836" cy="21731"/>
            </a:xfrm>
            <a:custGeom>
              <a:avLst/>
              <a:gdLst>
                <a:gd name="connsiteX0" fmla="*/ 24215 w 24835"/>
                <a:gd name="connsiteY0" fmla="*/ 4346 h 21731"/>
                <a:gd name="connsiteX1" fmla="*/ 19869 w 24835"/>
                <a:gd name="connsiteY1" fmla="*/ 0 h 21731"/>
                <a:gd name="connsiteX2" fmla="*/ 14591 w 24835"/>
                <a:gd name="connsiteY2" fmla="*/ 6519 h 21731"/>
                <a:gd name="connsiteX3" fmla="*/ 7451 w 24835"/>
                <a:gd name="connsiteY3" fmla="*/ 9624 h 21731"/>
                <a:gd name="connsiteX4" fmla="*/ 0 w 24835"/>
                <a:gd name="connsiteY4" fmla="*/ 12728 h 21731"/>
                <a:gd name="connsiteX5" fmla="*/ 0 w 24835"/>
                <a:gd name="connsiteY5" fmla="*/ 17075 h 21731"/>
                <a:gd name="connsiteX6" fmla="*/ 4346 w 24835"/>
                <a:gd name="connsiteY6" fmla="*/ 17075 h 21731"/>
                <a:gd name="connsiteX7" fmla="*/ 9624 w 24835"/>
                <a:gd name="connsiteY7" fmla="*/ 20179 h 21731"/>
                <a:gd name="connsiteX8" fmla="*/ 16764 w 24835"/>
                <a:gd name="connsiteY8" fmla="*/ 22042 h 21731"/>
                <a:gd name="connsiteX9" fmla="*/ 24215 w 24835"/>
                <a:gd name="connsiteY9" fmla="*/ 24215 h 21731"/>
                <a:gd name="connsiteX10" fmla="*/ 24215 w 24835"/>
                <a:gd name="connsiteY10" fmla="*/ 20179 h 21731"/>
                <a:gd name="connsiteX11" fmla="*/ 27319 w 24835"/>
                <a:gd name="connsiteY11" fmla="*/ 20179 h 21731"/>
                <a:gd name="connsiteX12" fmla="*/ 27319 w 24835"/>
                <a:gd name="connsiteY12" fmla="*/ 14901 h 21731"/>
                <a:gd name="connsiteX13" fmla="*/ 27319 w 24835"/>
                <a:gd name="connsiteY13" fmla="*/ 11797 h 21731"/>
                <a:gd name="connsiteX14" fmla="*/ 26077 w 24835"/>
                <a:gd name="connsiteY14" fmla="*/ 7451 h 21731"/>
                <a:gd name="connsiteX15" fmla="*/ 26077 w 24835"/>
                <a:gd name="connsiteY15" fmla="*/ 6519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835" h="21731">
                  <a:moveTo>
                    <a:pt x="24215" y="4346"/>
                  </a:moveTo>
                  <a:lnTo>
                    <a:pt x="19869" y="0"/>
                  </a:lnTo>
                  <a:lnTo>
                    <a:pt x="14591" y="6519"/>
                  </a:lnTo>
                  <a:lnTo>
                    <a:pt x="7451" y="9624"/>
                  </a:lnTo>
                  <a:lnTo>
                    <a:pt x="0" y="12728"/>
                  </a:lnTo>
                  <a:lnTo>
                    <a:pt x="0" y="17075"/>
                  </a:lnTo>
                  <a:lnTo>
                    <a:pt x="4346" y="17075"/>
                  </a:lnTo>
                  <a:lnTo>
                    <a:pt x="9624" y="20179"/>
                  </a:lnTo>
                  <a:lnTo>
                    <a:pt x="16764" y="22042"/>
                  </a:lnTo>
                  <a:lnTo>
                    <a:pt x="24215" y="24215"/>
                  </a:lnTo>
                  <a:lnTo>
                    <a:pt x="24215" y="20179"/>
                  </a:lnTo>
                  <a:lnTo>
                    <a:pt x="27319" y="20179"/>
                  </a:lnTo>
                  <a:lnTo>
                    <a:pt x="27319" y="14901"/>
                  </a:lnTo>
                  <a:lnTo>
                    <a:pt x="27319" y="11797"/>
                  </a:lnTo>
                  <a:lnTo>
                    <a:pt x="26077" y="7451"/>
                  </a:lnTo>
                  <a:lnTo>
                    <a:pt x="26077" y="6519"/>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96" name="Freeform: Shape 91">
              <a:extLst>
                <a:ext uri="{FF2B5EF4-FFF2-40B4-BE49-F238E27FC236}">
                  <a16:creationId xmlns:a16="http://schemas.microsoft.com/office/drawing/2014/main" id="{B1EE1515-C857-D917-2AA4-BC0E2FCD6E18}"/>
                </a:ext>
              </a:extLst>
            </p:cNvPr>
            <p:cNvSpPr/>
            <p:nvPr/>
          </p:nvSpPr>
          <p:spPr>
            <a:xfrm>
              <a:off x="3587454" y="4223153"/>
              <a:ext cx="37253" cy="31045"/>
            </a:xfrm>
            <a:custGeom>
              <a:avLst/>
              <a:gdLst>
                <a:gd name="connsiteX0" fmla="*/ 19869 w 37253"/>
                <a:gd name="connsiteY0" fmla="*/ 33528 h 31044"/>
                <a:gd name="connsiteX1" fmla="*/ 25146 w 37253"/>
                <a:gd name="connsiteY1" fmla="*/ 31665 h 31044"/>
                <a:gd name="connsiteX2" fmla="*/ 30424 w 37253"/>
                <a:gd name="connsiteY2" fmla="*/ 31665 h 31044"/>
                <a:gd name="connsiteX3" fmla="*/ 34460 w 37253"/>
                <a:gd name="connsiteY3" fmla="*/ 29492 h 31044"/>
                <a:gd name="connsiteX4" fmla="*/ 39737 w 37253"/>
                <a:gd name="connsiteY4" fmla="*/ 29492 h 31044"/>
                <a:gd name="connsiteX5" fmla="*/ 39737 w 37253"/>
                <a:gd name="connsiteY5" fmla="*/ 22042 h 31044"/>
                <a:gd name="connsiteX6" fmla="*/ 37564 w 37253"/>
                <a:gd name="connsiteY6" fmla="*/ 16764 h 31044"/>
                <a:gd name="connsiteX7" fmla="*/ 37564 w 37253"/>
                <a:gd name="connsiteY7" fmla="*/ 12728 h 31044"/>
                <a:gd name="connsiteX8" fmla="*/ 36633 w 37253"/>
                <a:gd name="connsiteY8" fmla="*/ 7451 h 31044"/>
                <a:gd name="connsiteX9" fmla="*/ 30424 w 37253"/>
                <a:gd name="connsiteY9" fmla="*/ 4346 h 31044"/>
                <a:gd name="connsiteX10" fmla="*/ 22973 w 37253"/>
                <a:gd name="connsiteY10" fmla="*/ 2173 h 31044"/>
                <a:gd name="connsiteX11" fmla="*/ 15833 w 37253"/>
                <a:gd name="connsiteY11" fmla="*/ 0 h 31044"/>
                <a:gd name="connsiteX12" fmla="*/ 7451 w 37253"/>
                <a:gd name="connsiteY12" fmla="*/ 0 h 31044"/>
                <a:gd name="connsiteX13" fmla="*/ 0 w 37253"/>
                <a:gd name="connsiteY13" fmla="*/ 16764 h 31044"/>
                <a:gd name="connsiteX14" fmla="*/ 10555 w 37253"/>
                <a:gd name="connsiteY14" fmla="*/ 24215 h 3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253" h="31044">
                  <a:moveTo>
                    <a:pt x="19869" y="33528"/>
                  </a:moveTo>
                  <a:lnTo>
                    <a:pt x="25146" y="31665"/>
                  </a:lnTo>
                  <a:lnTo>
                    <a:pt x="30424" y="31665"/>
                  </a:lnTo>
                  <a:lnTo>
                    <a:pt x="34460" y="29492"/>
                  </a:lnTo>
                  <a:lnTo>
                    <a:pt x="39737" y="29492"/>
                  </a:lnTo>
                  <a:lnTo>
                    <a:pt x="39737" y="22042"/>
                  </a:lnTo>
                  <a:lnTo>
                    <a:pt x="37564" y="16764"/>
                  </a:lnTo>
                  <a:lnTo>
                    <a:pt x="37564" y="12728"/>
                  </a:lnTo>
                  <a:lnTo>
                    <a:pt x="36633" y="7451"/>
                  </a:lnTo>
                  <a:lnTo>
                    <a:pt x="30424" y="4346"/>
                  </a:lnTo>
                  <a:lnTo>
                    <a:pt x="22973" y="2173"/>
                  </a:lnTo>
                  <a:lnTo>
                    <a:pt x="15833" y="0"/>
                  </a:lnTo>
                  <a:lnTo>
                    <a:pt x="7451" y="0"/>
                  </a:lnTo>
                  <a:lnTo>
                    <a:pt x="0" y="16764"/>
                  </a:lnTo>
                  <a:lnTo>
                    <a:pt x="10555" y="24215"/>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97" name="Freeform: Shape 92">
              <a:extLst>
                <a:ext uri="{FF2B5EF4-FFF2-40B4-BE49-F238E27FC236}">
                  <a16:creationId xmlns:a16="http://schemas.microsoft.com/office/drawing/2014/main" id="{02E8B91E-EDC6-1679-AEA4-E85A1056D720}"/>
                </a:ext>
              </a:extLst>
            </p:cNvPr>
            <p:cNvSpPr/>
            <p:nvPr/>
          </p:nvSpPr>
          <p:spPr>
            <a:xfrm>
              <a:off x="2717274" y="4696893"/>
              <a:ext cx="18627" cy="9313"/>
            </a:xfrm>
            <a:custGeom>
              <a:avLst/>
              <a:gdLst>
                <a:gd name="connsiteX0" fmla="*/ 4346 w 18626"/>
                <a:gd name="connsiteY0" fmla="*/ 3104 h 9313"/>
                <a:gd name="connsiteX1" fmla="*/ 7451 w 18626"/>
                <a:gd name="connsiteY1" fmla="*/ 5278 h 9313"/>
                <a:gd name="connsiteX2" fmla="*/ 11486 w 18626"/>
                <a:gd name="connsiteY2" fmla="*/ 8382 h 9313"/>
                <a:gd name="connsiteX3" fmla="*/ 16764 w 18626"/>
                <a:gd name="connsiteY3" fmla="*/ 10555 h 9313"/>
                <a:gd name="connsiteX4" fmla="*/ 16764 w 18626"/>
                <a:gd name="connsiteY4" fmla="*/ 7451 h 9313"/>
                <a:gd name="connsiteX5" fmla="*/ 20800 w 18626"/>
                <a:gd name="connsiteY5" fmla="*/ 7451 h 9313"/>
                <a:gd name="connsiteX6" fmla="*/ 20800 w 18626"/>
                <a:gd name="connsiteY6" fmla="*/ 0 h 9313"/>
                <a:gd name="connsiteX7" fmla="*/ 0 w 18626"/>
                <a:gd name="connsiteY7"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26" h="9313">
                  <a:moveTo>
                    <a:pt x="4346" y="3104"/>
                  </a:moveTo>
                  <a:lnTo>
                    <a:pt x="7451" y="5278"/>
                  </a:lnTo>
                  <a:lnTo>
                    <a:pt x="11486" y="8382"/>
                  </a:lnTo>
                  <a:lnTo>
                    <a:pt x="16764" y="10555"/>
                  </a:lnTo>
                  <a:lnTo>
                    <a:pt x="16764" y="7451"/>
                  </a:lnTo>
                  <a:lnTo>
                    <a:pt x="20800" y="7451"/>
                  </a:lnTo>
                  <a:lnTo>
                    <a:pt x="20800" y="0"/>
                  </a:lnTo>
                  <a:lnTo>
                    <a:pt x="0"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98" name="Freeform: Shape 93">
              <a:extLst>
                <a:ext uri="{FF2B5EF4-FFF2-40B4-BE49-F238E27FC236}">
                  <a16:creationId xmlns:a16="http://schemas.microsoft.com/office/drawing/2014/main" id="{8DF57130-62FF-CAC2-12C7-BD0846C56A34}"/>
                </a:ext>
              </a:extLst>
            </p:cNvPr>
            <p:cNvSpPr/>
            <p:nvPr/>
          </p:nvSpPr>
          <p:spPr>
            <a:xfrm>
              <a:off x="2917512" y="4768295"/>
              <a:ext cx="31045" cy="34149"/>
            </a:xfrm>
            <a:custGeom>
              <a:avLst/>
              <a:gdLst>
                <a:gd name="connsiteX0" fmla="*/ 21731 w 31044"/>
                <a:gd name="connsiteY0" fmla="*/ 3104 h 34149"/>
                <a:gd name="connsiteX1" fmla="*/ 16764 w 31044"/>
                <a:gd name="connsiteY1" fmla="*/ 5278 h 34149"/>
                <a:gd name="connsiteX2" fmla="*/ 13349 w 31044"/>
                <a:gd name="connsiteY2" fmla="*/ 7451 h 34149"/>
                <a:gd name="connsiteX3" fmla="*/ 0 w 31044"/>
                <a:gd name="connsiteY3" fmla="*/ 12728 h 34149"/>
                <a:gd name="connsiteX4" fmla="*/ 2173 w 31044"/>
                <a:gd name="connsiteY4" fmla="*/ 18006 h 34149"/>
                <a:gd name="connsiteX5" fmla="*/ 2173 w 31044"/>
                <a:gd name="connsiteY5" fmla="*/ 23283 h 34149"/>
                <a:gd name="connsiteX6" fmla="*/ 4036 w 31044"/>
                <a:gd name="connsiteY6" fmla="*/ 29492 h 34149"/>
                <a:gd name="connsiteX7" fmla="*/ 6209 w 31044"/>
                <a:gd name="connsiteY7" fmla="*/ 32597 h 34149"/>
                <a:gd name="connsiteX8" fmla="*/ 9313 w 31044"/>
                <a:gd name="connsiteY8" fmla="*/ 36943 h 34149"/>
                <a:gd name="connsiteX9" fmla="*/ 11487 w 31044"/>
                <a:gd name="connsiteY9" fmla="*/ 34770 h 34149"/>
                <a:gd name="connsiteX10" fmla="*/ 18627 w 31044"/>
                <a:gd name="connsiteY10" fmla="*/ 30424 h 34149"/>
                <a:gd name="connsiteX11" fmla="*/ 26077 w 31044"/>
                <a:gd name="connsiteY11" fmla="*/ 25146 h 34149"/>
                <a:gd name="connsiteX12" fmla="*/ 31355 w 31044"/>
                <a:gd name="connsiteY12" fmla="*/ 15833 h 34149"/>
                <a:gd name="connsiteX13" fmla="*/ 31355 w 31044"/>
                <a:gd name="connsiteY13" fmla="*/ 8382 h 34149"/>
                <a:gd name="connsiteX14" fmla="*/ 26077 w 31044"/>
                <a:gd name="connsiteY14" fmla="*/ 0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044" h="34149">
                  <a:moveTo>
                    <a:pt x="21731" y="3104"/>
                  </a:moveTo>
                  <a:lnTo>
                    <a:pt x="16764" y="5278"/>
                  </a:lnTo>
                  <a:lnTo>
                    <a:pt x="13349" y="7451"/>
                  </a:lnTo>
                  <a:lnTo>
                    <a:pt x="0" y="12728"/>
                  </a:lnTo>
                  <a:lnTo>
                    <a:pt x="2173" y="18006"/>
                  </a:lnTo>
                  <a:lnTo>
                    <a:pt x="2173" y="23283"/>
                  </a:lnTo>
                  <a:lnTo>
                    <a:pt x="4036" y="29492"/>
                  </a:lnTo>
                  <a:lnTo>
                    <a:pt x="6209" y="32597"/>
                  </a:lnTo>
                  <a:lnTo>
                    <a:pt x="9313" y="36943"/>
                  </a:lnTo>
                  <a:lnTo>
                    <a:pt x="11487" y="34770"/>
                  </a:lnTo>
                  <a:lnTo>
                    <a:pt x="18627" y="30424"/>
                  </a:lnTo>
                  <a:lnTo>
                    <a:pt x="26077" y="25146"/>
                  </a:lnTo>
                  <a:lnTo>
                    <a:pt x="31355" y="15833"/>
                  </a:lnTo>
                  <a:lnTo>
                    <a:pt x="31355" y="8382"/>
                  </a:lnTo>
                  <a:lnTo>
                    <a:pt x="26077"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99" name="Freeform: Shape 94">
              <a:extLst>
                <a:ext uri="{FF2B5EF4-FFF2-40B4-BE49-F238E27FC236}">
                  <a16:creationId xmlns:a16="http://schemas.microsoft.com/office/drawing/2014/main" id="{CA743756-FEF1-C862-D3C4-1DAC2AE3D018}"/>
                </a:ext>
              </a:extLst>
            </p:cNvPr>
            <p:cNvSpPr/>
            <p:nvPr/>
          </p:nvSpPr>
          <p:spPr>
            <a:xfrm>
              <a:off x="3423849" y="4239917"/>
              <a:ext cx="245252" cy="170745"/>
            </a:xfrm>
            <a:custGeom>
              <a:avLst/>
              <a:gdLst>
                <a:gd name="connsiteX0" fmla="*/ 7451 w 245252"/>
                <a:gd name="connsiteY0" fmla="*/ 86304 h 170745"/>
                <a:gd name="connsiteX1" fmla="*/ 12418 w 245252"/>
                <a:gd name="connsiteY1" fmla="*/ 96859 h 170745"/>
                <a:gd name="connsiteX2" fmla="*/ 14591 w 245252"/>
                <a:gd name="connsiteY2" fmla="*/ 108346 h 170745"/>
                <a:gd name="connsiteX3" fmla="*/ 30424 w 245252"/>
                <a:gd name="connsiteY3" fmla="*/ 108346 h 170745"/>
                <a:gd name="connsiteX4" fmla="*/ 43773 w 245252"/>
                <a:gd name="connsiteY4" fmla="*/ 108346 h 170745"/>
                <a:gd name="connsiteX5" fmla="*/ 49982 w 245252"/>
                <a:gd name="connsiteY5" fmla="*/ 108346 h 170745"/>
                <a:gd name="connsiteX6" fmla="*/ 63641 w 245252"/>
                <a:gd name="connsiteY6" fmla="*/ 110519 h 170745"/>
                <a:gd name="connsiteX7" fmla="*/ 70782 w 245252"/>
                <a:gd name="connsiteY7" fmla="*/ 111450 h 170745"/>
                <a:gd name="connsiteX8" fmla="*/ 76059 w 245252"/>
                <a:gd name="connsiteY8" fmla="*/ 115486 h 170745"/>
                <a:gd name="connsiteX9" fmla="*/ 83510 w 245252"/>
                <a:gd name="connsiteY9" fmla="*/ 120763 h 170745"/>
                <a:gd name="connsiteX10" fmla="*/ 83510 w 245252"/>
                <a:gd name="connsiteY10" fmla="*/ 125110 h 170745"/>
                <a:gd name="connsiteX11" fmla="*/ 66746 w 245252"/>
                <a:gd name="connsiteY11" fmla="*/ 126041 h 170745"/>
                <a:gd name="connsiteX12" fmla="*/ 49982 w 245252"/>
                <a:gd name="connsiteY12" fmla="*/ 128214 h 170745"/>
                <a:gd name="connsiteX13" fmla="*/ 36633 w 245252"/>
                <a:gd name="connsiteY13" fmla="*/ 132560 h 170745"/>
                <a:gd name="connsiteX14" fmla="*/ 27009 w 245252"/>
                <a:gd name="connsiteY14" fmla="*/ 140942 h 170745"/>
                <a:gd name="connsiteX15" fmla="*/ 22973 w 245252"/>
                <a:gd name="connsiteY15" fmla="*/ 140942 h 170745"/>
                <a:gd name="connsiteX16" fmla="*/ 29182 w 245252"/>
                <a:gd name="connsiteY16" fmla="*/ 152429 h 170745"/>
                <a:gd name="connsiteX17" fmla="*/ 37564 w 245252"/>
                <a:gd name="connsiteY17" fmla="*/ 157706 h 170745"/>
                <a:gd name="connsiteX18" fmla="*/ 46877 w 245252"/>
                <a:gd name="connsiteY18" fmla="*/ 159880 h 170745"/>
                <a:gd name="connsiteX19" fmla="*/ 57432 w 245252"/>
                <a:gd name="connsiteY19" fmla="*/ 161742 h 170745"/>
                <a:gd name="connsiteX20" fmla="*/ 70782 w 245252"/>
                <a:gd name="connsiteY20" fmla="*/ 164847 h 170745"/>
                <a:gd name="connsiteX21" fmla="*/ 95928 w 245252"/>
                <a:gd name="connsiteY21" fmla="*/ 172297 h 170745"/>
                <a:gd name="connsiteX22" fmla="*/ 117659 w 245252"/>
                <a:gd name="connsiteY22" fmla="*/ 172297 h 170745"/>
                <a:gd name="connsiteX23" fmla="*/ 137527 w 245252"/>
                <a:gd name="connsiteY23" fmla="*/ 169193 h 170745"/>
                <a:gd name="connsiteX24" fmla="*/ 157396 w 245252"/>
                <a:gd name="connsiteY24" fmla="*/ 162984 h 170745"/>
                <a:gd name="connsiteX25" fmla="*/ 178196 w 245252"/>
                <a:gd name="connsiteY25" fmla="*/ 159880 h 170745"/>
                <a:gd name="connsiteX26" fmla="*/ 195891 w 245252"/>
                <a:gd name="connsiteY26" fmla="*/ 161742 h 170745"/>
                <a:gd name="connsiteX27" fmla="*/ 214828 w 245252"/>
                <a:gd name="connsiteY27" fmla="*/ 169193 h 170745"/>
                <a:gd name="connsiteX28" fmla="*/ 225073 w 245252"/>
                <a:gd name="connsiteY28" fmla="*/ 169193 h 170745"/>
                <a:gd name="connsiteX29" fmla="*/ 234387 w 245252"/>
                <a:gd name="connsiteY29" fmla="*/ 167020 h 170745"/>
                <a:gd name="connsiteX30" fmla="*/ 244010 w 245252"/>
                <a:gd name="connsiteY30" fmla="*/ 164847 h 170745"/>
                <a:gd name="connsiteX31" fmla="*/ 241837 w 245252"/>
                <a:gd name="connsiteY31" fmla="*/ 159880 h 170745"/>
                <a:gd name="connsiteX32" fmla="*/ 241837 w 245252"/>
                <a:gd name="connsiteY32" fmla="*/ 157706 h 170745"/>
                <a:gd name="connsiteX33" fmla="*/ 241837 w 245252"/>
                <a:gd name="connsiteY33" fmla="*/ 154602 h 170745"/>
                <a:gd name="connsiteX34" fmla="*/ 239664 w 245252"/>
                <a:gd name="connsiteY34" fmla="*/ 154602 h 170745"/>
                <a:gd name="connsiteX35" fmla="*/ 237491 w 245252"/>
                <a:gd name="connsiteY35" fmla="*/ 152429 h 170745"/>
                <a:gd name="connsiteX36" fmla="*/ 234387 w 245252"/>
                <a:gd name="connsiteY36" fmla="*/ 148083 h 170745"/>
                <a:gd name="connsiteX37" fmla="*/ 234387 w 245252"/>
                <a:gd name="connsiteY37" fmla="*/ 140942 h 170745"/>
                <a:gd name="connsiteX38" fmla="*/ 237491 w 245252"/>
                <a:gd name="connsiteY38" fmla="*/ 142805 h 170745"/>
                <a:gd name="connsiteX39" fmla="*/ 239664 w 245252"/>
                <a:gd name="connsiteY39" fmla="*/ 144978 h 170745"/>
                <a:gd name="connsiteX40" fmla="*/ 241837 w 245252"/>
                <a:gd name="connsiteY40" fmla="*/ 147151 h 170745"/>
                <a:gd name="connsiteX41" fmla="*/ 244010 w 245252"/>
                <a:gd name="connsiteY41" fmla="*/ 148083 h 170745"/>
                <a:gd name="connsiteX42" fmla="*/ 247115 w 245252"/>
                <a:gd name="connsiteY42" fmla="*/ 148083 h 170745"/>
                <a:gd name="connsiteX43" fmla="*/ 244942 w 245252"/>
                <a:gd name="connsiteY43" fmla="*/ 132560 h 170745"/>
                <a:gd name="connsiteX44" fmla="*/ 239664 w 245252"/>
                <a:gd name="connsiteY44" fmla="*/ 122937 h 170745"/>
                <a:gd name="connsiteX45" fmla="*/ 230351 w 245252"/>
                <a:gd name="connsiteY45" fmla="*/ 115486 h 170745"/>
                <a:gd name="connsiteX46" fmla="*/ 219796 w 245252"/>
                <a:gd name="connsiteY46" fmla="*/ 113623 h 170745"/>
                <a:gd name="connsiteX47" fmla="*/ 203342 w 245252"/>
                <a:gd name="connsiteY47" fmla="*/ 111450 h 170745"/>
                <a:gd name="connsiteX48" fmla="*/ 198064 w 245252"/>
                <a:gd name="connsiteY48" fmla="*/ 83199 h 170745"/>
                <a:gd name="connsiteX49" fmla="*/ 192787 w 245252"/>
                <a:gd name="connsiteY49" fmla="*/ 54638 h 170745"/>
                <a:gd name="connsiteX50" fmla="*/ 185647 w 245252"/>
                <a:gd name="connsiteY50" fmla="*/ 32597 h 170745"/>
                <a:gd name="connsiteX51" fmla="*/ 171987 w 245252"/>
                <a:gd name="connsiteY51" fmla="*/ 14901 h 170745"/>
                <a:gd name="connsiteX52" fmla="*/ 150256 w 245252"/>
                <a:gd name="connsiteY52" fmla="*/ 0 h 170745"/>
                <a:gd name="connsiteX53" fmla="*/ 144978 w 245252"/>
                <a:gd name="connsiteY53" fmla="*/ 10555 h 170745"/>
                <a:gd name="connsiteX54" fmla="*/ 143736 w 245252"/>
                <a:gd name="connsiteY54" fmla="*/ 22042 h 170745"/>
                <a:gd name="connsiteX55" fmla="*/ 150256 w 245252"/>
                <a:gd name="connsiteY55" fmla="*/ 32597 h 170745"/>
                <a:gd name="connsiteX56" fmla="*/ 150256 w 245252"/>
                <a:gd name="connsiteY56" fmla="*/ 40048 h 170745"/>
                <a:gd name="connsiteX57" fmla="*/ 150256 w 245252"/>
                <a:gd name="connsiteY57" fmla="*/ 46256 h 170745"/>
                <a:gd name="connsiteX58" fmla="*/ 149014 w 245252"/>
                <a:gd name="connsiteY58" fmla="*/ 51534 h 170745"/>
                <a:gd name="connsiteX59" fmla="*/ 146841 w 245252"/>
                <a:gd name="connsiteY59" fmla="*/ 56812 h 170745"/>
                <a:gd name="connsiteX60" fmla="*/ 141874 w 245252"/>
                <a:gd name="connsiteY60" fmla="*/ 49361 h 170745"/>
                <a:gd name="connsiteX61" fmla="*/ 134423 w 245252"/>
                <a:gd name="connsiteY61" fmla="*/ 38806 h 170745"/>
                <a:gd name="connsiteX62" fmla="*/ 127283 w 245252"/>
                <a:gd name="connsiteY62" fmla="*/ 24215 h 170745"/>
                <a:gd name="connsiteX63" fmla="*/ 122005 w 245252"/>
                <a:gd name="connsiteY63" fmla="*/ 25457 h 170745"/>
                <a:gd name="connsiteX64" fmla="*/ 115796 w 245252"/>
                <a:gd name="connsiteY64" fmla="*/ 25457 h 170745"/>
                <a:gd name="connsiteX65" fmla="*/ 114555 w 245252"/>
                <a:gd name="connsiteY65" fmla="*/ 27319 h 170745"/>
                <a:gd name="connsiteX66" fmla="*/ 110519 w 245252"/>
                <a:gd name="connsiteY66" fmla="*/ 29492 h 170745"/>
                <a:gd name="connsiteX67" fmla="*/ 108346 w 245252"/>
                <a:gd name="connsiteY67" fmla="*/ 31666 h 170745"/>
                <a:gd name="connsiteX68" fmla="*/ 107414 w 245252"/>
                <a:gd name="connsiteY68" fmla="*/ 36943 h 170745"/>
                <a:gd name="connsiteX69" fmla="*/ 103068 w 245252"/>
                <a:gd name="connsiteY69" fmla="*/ 32597 h 170745"/>
                <a:gd name="connsiteX70" fmla="*/ 99964 w 245252"/>
                <a:gd name="connsiteY70" fmla="*/ 31666 h 170745"/>
                <a:gd name="connsiteX71" fmla="*/ 98101 w 245252"/>
                <a:gd name="connsiteY71" fmla="*/ 27319 h 170745"/>
                <a:gd name="connsiteX72" fmla="*/ 95928 w 245252"/>
                <a:gd name="connsiteY72" fmla="*/ 24215 h 170745"/>
                <a:gd name="connsiteX73" fmla="*/ 93755 w 245252"/>
                <a:gd name="connsiteY73" fmla="*/ 22042 h 170745"/>
                <a:gd name="connsiteX74" fmla="*/ 90650 w 245252"/>
                <a:gd name="connsiteY74" fmla="*/ 20179 h 170745"/>
                <a:gd name="connsiteX75" fmla="*/ 83510 w 245252"/>
                <a:gd name="connsiteY75" fmla="*/ 20179 h 170745"/>
                <a:gd name="connsiteX76" fmla="*/ 72023 w 245252"/>
                <a:gd name="connsiteY76" fmla="*/ 20179 h 170745"/>
                <a:gd name="connsiteX77" fmla="*/ 59295 w 245252"/>
                <a:gd name="connsiteY77" fmla="*/ 20179 h 170745"/>
                <a:gd name="connsiteX78" fmla="*/ 49982 w 245252"/>
                <a:gd name="connsiteY78" fmla="*/ 20179 h 170745"/>
                <a:gd name="connsiteX79" fmla="*/ 49982 w 245252"/>
                <a:gd name="connsiteY79" fmla="*/ 16764 h 170745"/>
                <a:gd name="connsiteX80" fmla="*/ 49050 w 245252"/>
                <a:gd name="connsiteY80" fmla="*/ 14901 h 170745"/>
                <a:gd name="connsiteX81" fmla="*/ 49050 w 245252"/>
                <a:gd name="connsiteY81" fmla="*/ 12728 h 170745"/>
                <a:gd name="connsiteX82" fmla="*/ 49982 w 245252"/>
                <a:gd name="connsiteY82" fmla="*/ 12728 h 170745"/>
                <a:gd name="connsiteX83" fmla="*/ 49982 w 245252"/>
                <a:gd name="connsiteY83" fmla="*/ 10555 h 170745"/>
                <a:gd name="connsiteX84" fmla="*/ 49982 w 245252"/>
                <a:gd name="connsiteY84" fmla="*/ 7451 h 170745"/>
                <a:gd name="connsiteX85" fmla="*/ 46877 w 245252"/>
                <a:gd name="connsiteY85" fmla="*/ 7451 h 170745"/>
                <a:gd name="connsiteX86" fmla="*/ 34459 w 245252"/>
                <a:gd name="connsiteY86" fmla="*/ 5278 h 170745"/>
                <a:gd name="connsiteX87" fmla="*/ 22973 w 245252"/>
                <a:gd name="connsiteY87" fmla="*/ 12728 h 170745"/>
                <a:gd name="connsiteX88" fmla="*/ 14591 w 245252"/>
                <a:gd name="connsiteY88" fmla="*/ 24215 h 170745"/>
                <a:gd name="connsiteX89" fmla="*/ 7451 w 245252"/>
                <a:gd name="connsiteY89" fmla="*/ 36943 h 170745"/>
                <a:gd name="connsiteX90" fmla="*/ 0 w 245252"/>
                <a:gd name="connsiteY90" fmla="*/ 47498 h 170745"/>
                <a:gd name="connsiteX91" fmla="*/ 0 w 245252"/>
                <a:gd name="connsiteY91" fmla="*/ 66125 h 170745"/>
                <a:gd name="connsiteX92" fmla="*/ 3104 w 245252"/>
                <a:gd name="connsiteY92" fmla="*/ 76680 h 170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5252" h="170745">
                  <a:moveTo>
                    <a:pt x="7451" y="86304"/>
                  </a:moveTo>
                  <a:lnTo>
                    <a:pt x="12418" y="96859"/>
                  </a:lnTo>
                  <a:lnTo>
                    <a:pt x="14591" y="108346"/>
                  </a:lnTo>
                  <a:lnTo>
                    <a:pt x="30424" y="108346"/>
                  </a:lnTo>
                  <a:lnTo>
                    <a:pt x="43773" y="108346"/>
                  </a:lnTo>
                  <a:lnTo>
                    <a:pt x="49982" y="108346"/>
                  </a:lnTo>
                  <a:lnTo>
                    <a:pt x="63641" y="110519"/>
                  </a:lnTo>
                  <a:lnTo>
                    <a:pt x="70782" y="111450"/>
                  </a:lnTo>
                  <a:lnTo>
                    <a:pt x="76059" y="115486"/>
                  </a:lnTo>
                  <a:lnTo>
                    <a:pt x="83510" y="120763"/>
                  </a:lnTo>
                  <a:lnTo>
                    <a:pt x="83510" y="125110"/>
                  </a:lnTo>
                  <a:lnTo>
                    <a:pt x="66746" y="126041"/>
                  </a:lnTo>
                  <a:lnTo>
                    <a:pt x="49982" y="128214"/>
                  </a:lnTo>
                  <a:lnTo>
                    <a:pt x="36633" y="132560"/>
                  </a:lnTo>
                  <a:lnTo>
                    <a:pt x="27009" y="140942"/>
                  </a:lnTo>
                  <a:lnTo>
                    <a:pt x="22973" y="140942"/>
                  </a:lnTo>
                  <a:lnTo>
                    <a:pt x="29182" y="152429"/>
                  </a:lnTo>
                  <a:lnTo>
                    <a:pt x="37564" y="157706"/>
                  </a:lnTo>
                  <a:lnTo>
                    <a:pt x="46877" y="159880"/>
                  </a:lnTo>
                  <a:lnTo>
                    <a:pt x="57432" y="161742"/>
                  </a:lnTo>
                  <a:lnTo>
                    <a:pt x="70782" y="164847"/>
                  </a:lnTo>
                  <a:lnTo>
                    <a:pt x="95928" y="172297"/>
                  </a:lnTo>
                  <a:lnTo>
                    <a:pt x="117659" y="172297"/>
                  </a:lnTo>
                  <a:lnTo>
                    <a:pt x="137527" y="169193"/>
                  </a:lnTo>
                  <a:lnTo>
                    <a:pt x="157396" y="162984"/>
                  </a:lnTo>
                  <a:lnTo>
                    <a:pt x="178196" y="159880"/>
                  </a:lnTo>
                  <a:lnTo>
                    <a:pt x="195891" y="161742"/>
                  </a:lnTo>
                  <a:lnTo>
                    <a:pt x="214828" y="169193"/>
                  </a:lnTo>
                  <a:lnTo>
                    <a:pt x="225073" y="169193"/>
                  </a:lnTo>
                  <a:lnTo>
                    <a:pt x="234387" y="167020"/>
                  </a:lnTo>
                  <a:lnTo>
                    <a:pt x="244010" y="164847"/>
                  </a:lnTo>
                  <a:lnTo>
                    <a:pt x="241837" y="159880"/>
                  </a:lnTo>
                  <a:lnTo>
                    <a:pt x="241837" y="157706"/>
                  </a:lnTo>
                  <a:lnTo>
                    <a:pt x="241837" y="154602"/>
                  </a:lnTo>
                  <a:lnTo>
                    <a:pt x="239664" y="154602"/>
                  </a:lnTo>
                  <a:lnTo>
                    <a:pt x="237491" y="152429"/>
                  </a:lnTo>
                  <a:lnTo>
                    <a:pt x="234387" y="148083"/>
                  </a:lnTo>
                  <a:lnTo>
                    <a:pt x="234387" y="140942"/>
                  </a:lnTo>
                  <a:lnTo>
                    <a:pt x="237491" y="142805"/>
                  </a:lnTo>
                  <a:lnTo>
                    <a:pt x="239664" y="144978"/>
                  </a:lnTo>
                  <a:lnTo>
                    <a:pt x="241837" y="147151"/>
                  </a:lnTo>
                  <a:lnTo>
                    <a:pt x="244010" y="148083"/>
                  </a:lnTo>
                  <a:lnTo>
                    <a:pt x="247115" y="148083"/>
                  </a:lnTo>
                  <a:lnTo>
                    <a:pt x="244942" y="132560"/>
                  </a:lnTo>
                  <a:lnTo>
                    <a:pt x="239664" y="122937"/>
                  </a:lnTo>
                  <a:lnTo>
                    <a:pt x="230351" y="115486"/>
                  </a:lnTo>
                  <a:lnTo>
                    <a:pt x="219796" y="113623"/>
                  </a:lnTo>
                  <a:lnTo>
                    <a:pt x="203342" y="111450"/>
                  </a:lnTo>
                  <a:lnTo>
                    <a:pt x="198064" y="83199"/>
                  </a:lnTo>
                  <a:lnTo>
                    <a:pt x="192787" y="54638"/>
                  </a:lnTo>
                  <a:lnTo>
                    <a:pt x="185647" y="32597"/>
                  </a:lnTo>
                  <a:lnTo>
                    <a:pt x="171987" y="14901"/>
                  </a:lnTo>
                  <a:lnTo>
                    <a:pt x="150256" y="0"/>
                  </a:lnTo>
                  <a:lnTo>
                    <a:pt x="144978" y="10555"/>
                  </a:lnTo>
                  <a:lnTo>
                    <a:pt x="143736" y="22042"/>
                  </a:lnTo>
                  <a:lnTo>
                    <a:pt x="150256" y="32597"/>
                  </a:lnTo>
                  <a:lnTo>
                    <a:pt x="150256" y="40048"/>
                  </a:lnTo>
                  <a:lnTo>
                    <a:pt x="150256" y="46256"/>
                  </a:lnTo>
                  <a:lnTo>
                    <a:pt x="149014" y="51534"/>
                  </a:lnTo>
                  <a:lnTo>
                    <a:pt x="146841" y="56812"/>
                  </a:lnTo>
                  <a:lnTo>
                    <a:pt x="141874" y="49361"/>
                  </a:lnTo>
                  <a:lnTo>
                    <a:pt x="134423" y="38806"/>
                  </a:lnTo>
                  <a:lnTo>
                    <a:pt x="127283" y="24215"/>
                  </a:lnTo>
                  <a:lnTo>
                    <a:pt x="122005" y="25457"/>
                  </a:lnTo>
                  <a:lnTo>
                    <a:pt x="115796" y="25457"/>
                  </a:lnTo>
                  <a:lnTo>
                    <a:pt x="114555" y="27319"/>
                  </a:lnTo>
                  <a:lnTo>
                    <a:pt x="110519" y="29492"/>
                  </a:lnTo>
                  <a:lnTo>
                    <a:pt x="108346" y="31666"/>
                  </a:lnTo>
                  <a:lnTo>
                    <a:pt x="107414" y="36943"/>
                  </a:lnTo>
                  <a:lnTo>
                    <a:pt x="103068" y="32597"/>
                  </a:lnTo>
                  <a:lnTo>
                    <a:pt x="99964" y="31666"/>
                  </a:lnTo>
                  <a:lnTo>
                    <a:pt x="98101" y="27319"/>
                  </a:lnTo>
                  <a:lnTo>
                    <a:pt x="95928" y="24215"/>
                  </a:lnTo>
                  <a:lnTo>
                    <a:pt x="93755" y="22042"/>
                  </a:lnTo>
                  <a:lnTo>
                    <a:pt x="90650" y="20179"/>
                  </a:lnTo>
                  <a:lnTo>
                    <a:pt x="83510" y="20179"/>
                  </a:lnTo>
                  <a:lnTo>
                    <a:pt x="72023" y="20179"/>
                  </a:lnTo>
                  <a:lnTo>
                    <a:pt x="59295" y="20179"/>
                  </a:lnTo>
                  <a:lnTo>
                    <a:pt x="49982" y="20179"/>
                  </a:lnTo>
                  <a:lnTo>
                    <a:pt x="49982" y="16764"/>
                  </a:lnTo>
                  <a:lnTo>
                    <a:pt x="49050" y="14901"/>
                  </a:lnTo>
                  <a:lnTo>
                    <a:pt x="49050" y="12728"/>
                  </a:lnTo>
                  <a:lnTo>
                    <a:pt x="49982" y="12728"/>
                  </a:lnTo>
                  <a:lnTo>
                    <a:pt x="49982" y="10555"/>
                  </a:lnTo>
                  <a:lnTo>
                    <a:pt x="49982" y="7451"/>
                  </a:lnTo>
                  <a:lnTo>
                    <a:pt x="46877" y="7451"/>
                  </a:lnTo>
                  <a:lnTo>
                    <a:pt x="34459" y="5278"/>
                  </a:lnTo>
                  <a:lnTo>
                    <a:pt x="22973" y="12728"/>
                  </a:lnTo>
                  <a:lnTo>
                    <a:pt x="14591" y="24215"/>
                  </a:lnTo>
                  <a:lnTo>
                    <a:pt x="7451" y="36943"/>
                  </a:lnTo>
                  <a:lnTo>
                    <a:pt x="0" y="47498"/>
                  </a:lnTo>
                  <a:lnTo>
                    <a:pt x="0" y="66125"/>
                  </a:lnTo>
                  <a:lnTo>
                    <a:pt x="3104" y="7668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0" name="Freeform: Shape 95">
              <a:extLst>
                <a:ext uri="{FF2B5EF4-FFF2-40B4-BE49-F238E27FC236}">
                  <a16:creationId xmlns:a16="http://schemas.microsoft.com/office/drawing/2014/main" id="{1E78740A-DC7D-40C9-9616-7FFB91542507}"/>
                </a:ext>
              </a:extLst>
            </p:cNvPr>
            <p:cNvSpPr/>
            <p:nvPr/>
          </p:nvSpPr>
          <p:spPr>
            <a:xfrm>
              <a:off x="2687161" y="4573956"/>
              <a:ext cx="37253" cy="27940"/>
            </a:xfrm>
            <a:custGeom>
              <a:avLst/>
              <a:gdLst>
                <a:gd name="connsiteX0" fmla="*/ 32286 w 37253"/>
                <a:gd name="connsiteY0" fmla="*/ 23283 h 27940"/>
                <a:gd name="connsiteX1" fmla="*/ 36322 w 37253"/>
                <a:gd name="connsiteY1" fmla="*/ 23283 h 27940"/>
                <a:gd name="connsiteX2" fmla="*/ 39737 w 37253"/>
                <a:gd name="connsiteY2" fmla="*/ 19869 h 27940"/>
                <a:gd name="connsiteX3" fmla="*/ 30113 w 37253"/>
                <a:gd name="connsiteY3" fmla="*/ 8382 h 27940"/>
                <a:gd name="connsiteX4" fmla="*/ 17695 w 37253"/>
                <a:gd name="connsiteY4" fmla="*/ 3104 h 27940"/>
                <a:gd name="connsiteX5" fmla="*/ 0 w 37253"/>
                <a:gd name="connsiteY5" fmla="*/ 0 h 27940"/>
                <a:gd name="connsiteX6" fmla="*/ 0 w 37253"/>
                <a:gd name="connsiteY6" fmla="*/ 7451 h 27940"/>
                <a:gd name="connsiteX7" fmla="*/ 0 w 37253"/>
                <a:gd name="connsiteY7" fmla="*/ 10555 h 27940"/>
                <a:gd name="connsiteX8" fmla="*/ 3104 w 37253"/>
                <a:gd name="connsiteY8" fmla="*/ 14901 h 27940"/>
                <a:gd name="connsiteX9" fmla="*/ 5278 w 37253"/>
                <a:gd name="connsiteY9" fmla="*/ 15833 h 27940"/>
                <a:gd name="connsiteX10" fmla="*/ 10555 w 37253"/>
                <a:gd name="connsiteY10" fmla="*/ 18006 h 27940"/>
                <a:gd name="connsiteX11" fmla="*/ 14591 w 37253"/>
                <a:gd name="connsiteY11" fmla="*/ 22042 h 27940"/>
                <a:gd name="connsiteX12" fmla="*/ 19869 w 37253"/>
                <a:gd name="connsiteY12" fmla="*/ 25146 h 27940"/>
                <a:gd name="connsiteX13" fmla="*/ 22973 w 37253"/>
                <a:gd name="connsiteY13" fmla="*/ 29492 h 27940"/>
                <a:gd name="connsiteX14" fmla="*/ 29182 w 37253"/>
                <a:gd name="connsiteY14" fmla="*/ 27319 h 27940"/>
                <a:gd name="connsiteX15" fmla="*/ 30113 w 37253"/>
                <a:gd name="connsiteY15" fmla="*/ 25146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53" h="27940">
                  <a:moveTo>
                    <a:pt x="32286" y="23283"/>
                  </a:moveTo>
                  <a:lnTo>
                    <a:pt x="36322" y="23283"/>
                  </a:lnTo>
                  <a:lnTo>
                    <a:pt x="39737" y="19869"/>
                  </a:lnTo>
                  <a:lnTo>
                    <a:pt x="30113" y="8382"/>
                  </a:lnTo>
                  <a:lnTo>
                    <a:pt x="17695" y="3104"/>
                  </a:lnTo>
                  <a:lnTo>
                    <a:pt x="0" y="0"/>
                  </a:lnTo>
                  <a:lnTo>
                    <a:pt x="0" y="7451"/>
                  </a:lnTo>
                  <a:lnTo>
                    <a:pt x="0" y="10555"/>
                  </a:lnTo>
                  <a:lnTo>
                    <a:pt x="3104" y="14901"/>
                  </a:lnTo>
                  <a:lnTo>
                    <a:pt x="5278" y="15833"/>
                  </a:lnTo>
                  <a:lnTo>
                    <a:pt x="10555" y="18006"/>
                  </a:lnTo>
                  <a:lnTo>
                    <a:pt x="14591" y="22042"/>
                  </a:lnTo>
                  <a:lnTo>
                    <a:pt x="19869" y="25146"/>
                  </a:lnTo>
                  <a:lnTo>
                    <a:pt x="22973" y="29492"/>
                  </a:lnTo>
                  <a:lnTo>
                    <a:pt x="29182" y="27319"/>
                  </a:lnTo>
                  <a:lnTo>
                    <a:pt x="30113" y="2514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1" name="Freeform: Shape 96">
              <a:extLst>
                <a:ext uri="{FF2B5EF4-FFF2-40B4-BE49-F238E27FC236}">
                  <a16:creationId xmlns:a16="http://schemas.microsoft.com/office/drawing/2014/main" id="{03FF01E4-A4CF-72DA-0211-F0F02B74E290}"/>
                </a:ext>
              </a:extLst>
            </p:cNvPr>
            <p:cNvSpPr/>
            <p:nvPr/>
          </p:nvSpPr>
          <p:spPr>
            <a:xfrm>
              <a:off x="3878341" y="4529873"/>
              <a:ext cx="93134" cy="86925"/>
            </a:xfrm>
            <a:custGeom>
              <a:avLst/>
              <a:gdLst>
                <a:gd name="connsiteX0" fmla="*/ 60226 w 93133"/>
                <a:gd name="connsiteY0" fmla="*/ 29492 h 86924"/>
                <a:gd name="connsiteX1" fmla="*/ 39427 w 93133"/>
                <a:gd name="connsiteY1" fmla="*/ 29492 h 86924"/>
                <a:gd name="connsiteX2" fmla="*/ 39427 w 93133"/>
                <a:gd name="connsiteY2" fmla="*/ 22042 h 86924"/>
                <a:gd name="connsiteX3" fmla="*/ 39427 w 93133"/>
                <a:gd name="connsiteY3" fmla="*/ 15833 h 86924"/>
                <a:gd name="connsiteX4" fmla="*/ 38495 w 93133"/>
                <a:gd name="connsiteY4" fmla="*/ 12728 h 86924"/>
                <a:gd name="connsiteX5" fmla="*/ 36322 w 93133"/>
                <a:gd name="connsiteY5" fmla="*/ 8382 h 86924"/>
                <a:gd name="connsiteX6" fmla="*/ 36322 w 93133"/>
                <a:gd name="connsiteY6" fmla="*/ 0 h 86924"/>
                <a:gd name="connsiteX7" fmla="*/ 24836 w 93133"/>
                <a:gd name="connsiteY7" fmla="*/ 10555 h 86924"/>
                <a:gd name="connsiteX8" fmla="*/ 17695 w 93133"/>
                <a:gd name="connsiteY8" fmla="*/ 25146 h 86924"/>
                <a:gd name="connsiteX9" fmla="*/ 10245 w 93133"/>
                <a:gd name="connsiteY9" fmla="*/ 40048 h 86924"/>
                <a:gd name="connsiteX10" fmla="*/ 0 w 93133"/>
                <a:gd name="connsiteY10" fmla="*/ 52465 h 86924"/>
                <a:gd name="connsiteX11" fmla="*/ 3104 w 93133"/>
                <a:gd name="connsiteY11" fmla="*/ 56812 h 86924"/>
                <a:gd name="connsiteX12" fmla="*/ 7140 w 93133"/>
                <a:gd name="connsiteY12" fmla="*/ 58985 h 86924"/>
                <a:gd name="connsiteX13" fmla="*/ 9313 w 93133"/>
                <a:gd name="connsiteY13" fmla="*/ 58985 h 86924"/>
                <a:gd name="connsiteX14" fmla="*/ 12418 w 93133"/>
                <a:gd name="connsiteY14" fmla="*/ 59916 h 86924"/>
                <a:gd name="connsiteX15" fmla="*/ 16454 w 93133"/>
                <a:gd name="connsiteY15" fmla="*/ 59916 h 86924"/>
                <a:gd name="connsiteX16" fmla="*/ 19558 w 93133"/>
                <a:gd name="connsiteY16" fmla="*/ 62089 h 86924"/>
                <a:gd name="connsiteX17" fmla="*/ 24836 w 93133"/>
                <a:gd name="connsiteY17" fmla="*/ 63952 h 86924"/>
                <a:gd name="connsiteX18" fmla="*/ 27009 w 93133"/>
                <a:gd name="connsiteY18" fmla="*/ 69229 h 86924"/>
                <a:gd name="connsiteX19" fmla="*/ 29182 w 93133"/>
                <a:gd name="connsiteY19" fmla="*/ 73576 h 86924"/>
                <a:gd name="connsiteX20" fmla="*/ 31045 w 93133"/>
                <a:gd name="connsiteY20" fmla="*/ 76680 h 86924"/>
                <a:gd name="connsiteX21" fmla="*/ 29182 w 93133"/>
                <a:gd name="connsiteY21" fmla="*/ 81026 h 86924"/>
                <a:gd name="connsiteX22" fmla="*/ 29182 w 93133"/>
                <a:gd name="connsiteY22" fmla="*/ 84131 h 86924"/>
                <a:gd name="connsiteX23" fmla="*/ 29182 w 93133"/>
                <a:gd name="connsiteY23" fmla="*/ 89408 h 86924"/>
                <a:gd name="connsiteX24" fmla="*/ 43773 w 93133"/>
                <a:gd name="connsiteY24" fmla="*/ 84131 h 86924"/>
                <a:gd name="connsiteX25" fmla="*/ 54018 w 93133"/>
                <a:gd name="connsiteY25" fmla="*/ 74507 h 86924"/>
                <a:gd name="connsiteX26" fmla="*/ 60226 w 93133"/>
                <a:gd name="connsiteY26" fmla="*/ 59916 h 86924"/>
                <a:gd name="connsiteX27" fmla="*/ 65504 w 93133"/>
                <a:gd name="connsiteY27" fmla="*/ 63952 h 86924"/>
                <a:gd name="connsiteX28" fmla="*/ 68608 w 93133"/>
                <a:gd name="connsiteY28" fmla="*/ 66125 h 86924"/>
                <a:gd name="connsiteX29" fmla="*/ 72955 w 93133"/>
                <a:gd name="connsiteY29" fmla="*/ 69229 h 86924"/>
                <a:gd name="connsiteX30" fmla="*/ 72955 w 93133"/>
                <a:gd name="connsiteY30" fmla="*/ 71403 h 86924"/>
                <a:gd name="connsiteX31" fmla="*/ 72955 w 93133"/>
                <a:gd name="connsiteY31" fmla="*/ 74507 h 86924"/>
                <a:gd name="connsiteX32" fmla="*/ 72955 w 93133"/>
                <a:gd name="connsiteY32" fmla="*/ 81026 h 86924"/>
                <a:gd name="connsiteX33" fmla="*/ 72955 w 93133"/>
                <a:gd name="connsiteY33" fmla="*/ 86304 h 86924"/>
                <a:gd name="connsiteX34" fmla="*/ 77922 w 93133"/>
                <a:gd name="connsiteY34" fmla="*/ 84131 h 86924"/>
                <a:gd name="connsiteX35" fmla="*/ 83199 w 93133"/>
                <a:gd name="connsiteY35" fmla="*/ 84131 h 86924"/>
                <a:gd name="connsiteX36" fmla="*/ 85373 w 93133"/>
                <a:gd name="connsiteY36" fmla="*/ 84131 h 86924"/>
                <a:gd name="connsiteX37" fmla="*/ 87546 w 93133"/>
                <a:gd name="connsiteY37" fmla="*/ 81958 h 86924"/>
                <a:gd name="connsiteX38" fmla="*/ 89408 w 93133"/>
                <a:gd name="connsiteY38" fmla="*/ 81026 h 86924"/>
                <a:gd name="connsiteX39" fmla="*/ 92513 w 93133"/>
                <a:gd name="connsiteY39" fmla="*/ 76680 h 86924"/>
                <a:gd name="connsiteX40" fmla="*/ 94686 w 93133"/>
                <a:gd name="connsiteY40" fmla="*/ 74507 h 86924"/>
                <a:gd name="connsiteX41" fmla="*/ 94686 w 93133"/>
                <a:gd name="connsiteY41" fmla="*/ 73576 h 86924"/>
                <a:gd name="connsiteX42" fmla="*/ 95617 w 93133"/>
                <a:gd name="connsiteY42" fmla="*/ 71403 h 86924"/>
                <a:gd name="connsiteX43" fmla="*/ 95617 w 93133"/>
                <a:gd name="connsiteY43" fmla="*/ 69229 h 86924"/>
                <a:gd name="connsiteX44" fmla="*/ 77922 w 93133"/>
                <a:gd name="connsiteY44" fmla="*/ 49361 h 8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3133" h="86924">
                  <a:moveTo>
                    <a:pt x="60226" y="29492"/>
                  </a:moveTo>
                  <a:lnTo>
                    <a:pt x="39427" y="29492"/>
                  </a:lnTo>
                  <a:lnTo>
                    <a:pt x="39427" y="22042"/>
                  </a:lnTo>
                  <a:lnTo>
                    <a:pt x="39427" y="15833"/>
                  </a:lnTo>
                  <a:lnTo>
                    <a:pt x="38495" y="12728"/>
                  </a:lnTo>
                  <a:lnTo>
                    <a:pt x="36322" y="8382"/>
                  </a:lnTo>
                  <a:lnTo>
                    <a:pt x="36322" y="0"/>
                  </a:lnTo>
                  <a:lnTo>
                    <a:pt x="24836" y="10555"/>
                  </a:lnTo>
                  <a:lnTo>
                    <a:pt x="17695" y="25146"/>
                  </a:lnTo>
                  <a:lnTo>
                    <a:pt x="10245" y="40048"/>
                  </a:lnTo>
                  <a:lnTo>
                    <a:pt x="0" y="52465"/>
                  </a:lnTo>
                  <a:lnTo>
                    <a:pt x="3104" y="56812"/>
                  </a:lnTo>
                  <a:lnTo>
                    <a:pt x="7140" y="58985"/>
                  </a:lnTo>
                  <a:lnTo>
                    <a:pt x="9313" y="58985"/>
                  </a:lnTo>
                  <a:lnTo>
                    <a:pt x="12418" y="59916"/>
                  </a:lnTo>
                  <a:lnTo>
                    <a:pt x="16454" y="59916"/>
                  </a:lnTo>
                  <a:lnTo>
                    <a:pt x="19558" y="62089"/>
                  </a:lnTo>
                  <a:lnTo>
                    <a:pt x="24836" y="63952"/>
                  </a:lnTo>
                  <a:lnTo>
                    <a:pt x="27009" y="69229"/>
                  </a:lnTo>
                  <a:lnTo>
                    <a:pt x="29182" y="73576"/>
                  </a:lnTo>
                  <a:lnTo>
                    <a:pt x="31045" y="76680"/>
                  </a:lnTo>
                  <a:lnTo>
                    <a:pt x="29182" y="81026"/>
                  </a:lnTo>
                  <a:lnTo>
                    <a:pt x="29182" y="84131"/>
                  </a:lnTo>
                  <a:lnTo>
                    <a:pt x="29182" y="89408"/>
                  </a:lnTo>
                  <a:lnTo>
                    <a:pt x="43773" y="84131"/>
                  </a:lnTo>
                  <a:lnTo>
                    <a:pt x="54018" y="74507"/>
                  </a:lnTo>
                  <a:lnTo>
                    <a:pt x="60226" y="59916"/>
                  </a:lnTo>
                  <a:lnTo>
                    <a:pt x="65504" y="63952"/>
                  </a:lnTo>
                  <a:lnTo>
                    <a:pt x="68608" y="66125"/>
                  </a:lnTo>
                  <a:lnTo>
                    <a:pt x="72955" y="69229"/>
                  </a:lnTo>
                  <a:lnTo>
                    <a:pt x="72955" y="71403"/>
                  </a:lnTo>
                  <a:lnTo>
                    <a:pt x="72955" y="74507"/>
                  </a:lnTo>
                  <a:lnTo>
                    <a:pt x="72955" y="81026"/>
                  </a:lnTo>
                  <a:lnTo>
                    <a:pt x="72955" y="86304"/>
                  </a:lnTo>
                  <a:lnTo>
                    <a:pt x="77922" y="84131"/>
                  </a:lnTo>
                  <a:lnTo>
                    <a:pt x="83199" y="84131"/>
                  </a:lnTo>
                  <a:lnTo>
                    <a:pt x="85373" y="84131"/>
                  </a:lnTo>
                  <a:lnTo>
                    <a:pt x="87546" y="81958"/>
                  </a:lnTo>
                  <a:lnTo>
                    <a:pt x="89408" y="81026"/>
                  </a:lnTo>
                  <a:lnTo>
                    <a:pt x="92513" y="76680"/>
                  </a:lnTo>
                  <a:lnTo>
                    <a:pt x="94686" y="74507"/>
                  </a:lnTo>
                  <a:lnTo>
                    <a:pt x="94686" y="73576"/>
                  </a:lnTo>
                  <a:lnTo>
                    <a:pt x="95617" y="71403"/>
                  </a:lnTo>
                  <a:lnTo>
                    <a:pt x="95617" y="69229"/>
                  </a:lnTo>
                  <a:lnTo>
                    <a:pt x="77922" y="4936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2" name="Freeform: Shape 97">
              <a:extLst>
                <a:ext uri="{FF2B5EF4-FFF2-40B4-BE49-F238E27FC236}">
                  <a16:creationId xmlns:a16="http://schemas.microsoft.com/office/drawing/2014/main" id="{7F5C8591-1D66-5BEB-9F4E-CC7570555801}"/>
                </a:ext>
              </a:extLst>
            </p:cNvPr>
            <p:cNvSpPr/>
            <p:nvPr/>
          </p:nvSpPr>
          <p:spPr>
            <a:xfrm>
              <a:off x="4263915" y="4941524"/>
              <a:ext cx="93134" cy="111760"/>
            </a:xfrm>
            <a:custGeom>
              <a:avLst/>
              <a:gdLst>
                <a:gd name="connsiteX0" fmla="*/ 54018 w 93133"/>
                <a:gd name="connsiteY0" fmla="*/ 51534 h 111760"/>
                <a:gd name="connsiteX1" fmla="*/ 53086 w 93133"/>
                <a:gd name="connsiteY1" fmla="*/ 39116 h 111760"/>
                <a:gd name="connsiteX2" fmla="*/ 50913 w 93133"/>
                <a:gd name="connsiteY2" fmla="*/ 28561 h 111760"/>
                <a:gd name="connsiteX3" fmla="*/ 50913 w 93133"/>
                <a:gd name="connsiteY3" fmla="*/ 14901 h 111760"/>
                <a:gd name="connsiteX4" fmla="*/ 50913 w 93133"/>
                <a:gd name="connsiteY4" fmla="*/ 0 h 111760"/>
                <a:gd name="connsiteX5" fmla="*/ 39427 w 93133"/>
                <a:gd name="connsiteY5" fmla="*/ 0 h 111760"/>
                <a:gd name="connsiteX6" fmla="*/ 29182 w 93133"/>
                <a:gd name="connsiteY6" fmla="*/ 24215 h 111760"/>
                <a:gd name="connsiteX7" fmla="*/ 21731 w 93133"/>
                <a:gd name="connsiteY7" fmla="*/ 48430 h 111760"/>
                <a:gd name="connsiteX8" fmla="*/ 10245 w 93133"/>
                <a:gd name="connsiteY8" fmla="*/ 70471 h 111760"/>
                <a:gd name="connsiteX9" fmla="*/ 0 w 93133"/>
                <a:gd name="connsiteY9" fmla="*/ 85062 h 111760"/>
                <a:gd name="connsiteX10" fmla="*/ 4036 w 93133"/>
                <a:gd name="connsiteY10" fmla="*/ 88477 h 111760"/>
                <a:gd name="connsiteX11" fmla="*/ 9313 w 93133"/>
                <a:gd name="connsiteY11" fmla="*/ 90340 h 111760"/>
                <a:gd name="connsiteX12" fmla="*/ 14591 w 93133"/>
                <a:gd name="connsiteY12" fmla="*/ 90340 h 111760"/>
                <a:gd name="connsiteX13" fmla="*/ 19558 w 93133"/>
                <a:gd name="connsiteY13" fmla="*/ 92513 h 111760"/>
                <a:gd name="connsiteX14" fmla="*/ 23904 w 93133"/>
                <a:gd name="connsiteY14" fmla="*/ 92513 h 111760"/>
                <a:gd name="connsiteX15" fmla="*/ 27009 w 93133"/>
                <a:gd name="connsiteY15" fmla="*/ 92513 h 111760"/>
                <a:gd name="connsiteX16" fmla="*/ 36322 w 93133"/>
                <a:gd name="connsiteY16" fmla="*/ 92513 h 111760"/>
                <a:gd name="connsiteX17" fmla="*/ 41600 w 93133"/>
                <a:gd name="connsiteY17" fmla="*/ 92513 h 111760"/>
                <a:gd name="connsiteX18" fmla="*/ 45635 w 93133"/>
                <a:gd name="connsiteY18" fmla="*/ 94686 h 111760"/>
                <a:gd name="connsiteX19" fmla="*/ 46877 w 93133"/>
                <a:gd name="connsiteY19" fmla="*/ 95617 h 111760"/>
                <a:gd name="connsiteX20" fmla="*/ 46877 w 93133"/>
                <a:gd name="connsiteY20" fmla="*/ 97790 h 111760"/>
                <a:gd name="connsiteX21" fmla="*/ 46877 w 93133"/>
                <a:gd name="connsiteY21" fmla="*/ 103068 h 111760"/>
                <a:gd name="connsiteX22" fmla="*/ 46877 w 93133"/>
                <a:gd name="connsiteY22" fmla="*/ 108346 h 111760"/>
                <a:gd name="connsiteX23" fmla="*/ 56191 w 93133"/>
                <a:gd name="connsiteY23" fmla="*/ 103068 h 111760"/>
                <a:gd name="connsiteX24" fmla="*/ 63331 w 93133"/>
                <a:gd name="connsiteY24" fmla="*/ 95617 h 111760"/>
                <a:gd name="connsiteX25" fmla="*/ 70782 w 93133"/>
                <a:gd name="connsiteY25" fmla="*/ 88477 h 111760"/>
                <a:gd name="connsiteX26" fmla="*/ 74817 w 93133"/>
                <a:gd name="connsiteY26" fmla="*/ 88477 h 111760"/>
                <a:gd name="connsiteX27" fmla="*/ 74817 w 93133"/>
                <a:gd name="connsiteY27" fmla="*/ 92513 h 111760"/>
                <a:gd name="connsiteX28" fmla="*/ 74817 w 93133"/>
                <a:gd name="connsiteY28" fmla="*/ 95617 h 111760"/>
                <a:gd name="connsiteX29" fmla="*/ 72955 w 93133"/>
                <a:gd name="connsiteY29" fmla="*/ 97790 h 111760"/>
                <a:gd name="connsiteX30" fmla="*/ 72955 w 93133"/>
                <a:gd name="connsiteY30" fmla="*/ 99964 h 111760"/>
                <a:gd name="connsiteX31" fmla="*/ 70782 w 93133"/>
                <a:gd name="connsiteY31" fmla="*/ 100895 h 111760"/>
                <a:gd name="connsiteX32" fmla="*/ 70782 w 93133"/>
                <a:gd name="connsiteY32" fmla="*/ 108346 h 111760"/>
                <a:gd name="connsiteX33" fmla="*/ 74817 w 93133"/>
                <a:gd name="connsiteY33" fmla="*/ 107104 h 111760"/>
                <a:gd name="connsiteX34" fmla="*/ 76059 w 93133"/>
                <a:gd name="connsiteY34" fmla="*/ 107104 h 111760"/>
                <a:gd name="connsiteX35" fmla="*/ 76059 w 93133"/>
                <a:gd name="connsiteY35" fmla="*/ 105241 h 111760"/>
                <a:gd name="connsiteX36" fmla="*/ 77922 w 93133"/>
                <a:gd name="connsiteY36" fmla="*/ 105241 h 111760"/>
                <a:gd name="connsiteX37" fmla="*/ 80095 w 93133"/>
                <a:gd name="connsiteY37" fmla="*/ 100895 h 111760"/>
                <a:gd name="connsiteX38" fmla="*/ 80095 w 93133"/>
                <a:gd name="connsiteY38" fmla="*/ 103068 h 111760"/>
                <a:gd name="connsiteX39" fmla="*/ 82268 w 93133"/>
                <a:gd name="connsiteY39" fmla="*/ 105241 h 111760"/>
                <a:gd name="connsiteX40" fmla="*/ 82268 w 93133"/>
                <a:gd name="connsiteY40" fmla="*/ 107104 h 111760"/>
                <a:gd name="connsiteX41" fmla="*/ 82268 w 93133"/>
                <a:gd name="connsiteY41" fmla="*/ 108346 h 111760"/>
                <a:gd name="connsiteX42" fmla="*/ 83200 w 93133"/>
                <a:gd name="connsiteY42" fmla="*/ 112381 h 111760"/>
                <a:gd name="connsiteX43" fmla="*/ 87546 w 93133"/>
                <a:gd name="connsiteY43" fmla="*/ 112381 h 111760"/>
                <a:gd name="connsiteX44" fmla="*/ 89408 w 93133"/>
                <a:gd name="connsiteY44" fmla="*/ 99964 h 111760"/>
                <a:gd name="connsiteX45" fmla="*/ 92513 w 93133"/>
                <a:gd name="connsiteY45" fmla="*/ 87235 h 111760"/>
                <a:gd name="connsiteX46" fmla="*/ 94686 w 93133"/>
                <a:gd name="connsiteY46" fmla="*/ 75749 h 111760"/>
                <a:gd name="connsiteX47" fmla="*/ 92513 w 93133"/>
                <a:gd name="connsiteY47" fmla="*/ 73576 h 111760"/>
                <a:gd name="connsiteX48" fmla="*/ 90650 w 93133"/>
                <a:gd name="connsiteY48" fmla="*/ 73576 h 111760"/>
                <a:gd name="connsiteX49" fmla="*/ 89408 w 93133"/>
                <a:gd name="connsiteY49" fmla="*/ 73576 h 111760"/>
                <a:gd name="connsiteX50" fmla="*/ 87546 w 93133"/>
                <a:gd name="connsiteY50" fmla="*/ 73576 h 111760"/>
                <a:gd name="connsiteX51" fmla="*/ 85373 w 93133"/>
                <a:gd name="connsiteY51" fmla="*/ 73576 h 111760"/>
                <a:gd name="connsiteX52" fmla="*/ 83200 w 93133"/>
                <a:gd name="connsiteY52" fmla="*/ 72644 h 111760"/>
                <a:gd name="connsiteX53" fmla="*/ 74817 w 93133"/>
                <a:gd name="connsiteY53" fmla="*/ 72644 h 111760"/>
                <a:gd name="connsiteX54" fmla="*/ 74817 w 93133"/>
                <a:gd name="connsiteY54" fmla="*/ 51534 h 11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3133" h="111760">
                  <a:moveTo>
                    <a:pt x="54018" y="51534"/>
                  </a:moveTo>
                  <a:lnTo>
                    <a:pt x="53086" y="39116"/>
                  </a:lnTo>
                  <a:lnTo>
                    <a:pt x="50913" y="28561"/>
                  </a:lnTo>
                  <a:lnTo>
                    <a:pt x="50913" y="14901"/>
                  </a:lnTo>
                  <a:lnTo>
                    <a:pt x="50913" y="0"/>
                  </a:lnTo>
                  <a:lnTo>
                    <a:pt x="39427" y="0"/>
                  </a:lnTo>
                  <a:lnTo>
                    <a:pt x="29182" y="24215"/>
                  </a:lnTo>
                  <a:lnTo>
                    <a:pt x="21731" y="48430"/>
                  </a:lnTo>
                  <a:lnTo>
                    <a:pt x="10245" y="70471"/>
                  </a:lnTo>
                  <a:lnTo>
                    <a:pt x="0" y="85062"/>
                  </a:lnTo>
                  <a:lnTo>
                    <a:pt x="4036" y="88477"/>
                  </a:lnTo>
                  <a:lnTo>
                    <a:pt x="9313" y="90340"/>
                  </a:lnTo>
                  <a:lnTo>
                    <a:pt x="14591" y="90340"/>
                  </a:lnTo>
                  <a:lnTo>
                    <a:pt x="19558" y="92513"/>
                  </a:lnTo>
                  <a:lnTo>
                    <a:pt x="23904" y="92513"/>
                  </a:lnTo>
                  <a:lnTo>
                    <a:pt x="27009" y="92513"/>
                  </a:lnTo>
                  <a:lnTo>
                    <a:pt x="36322" y="92513"/>
                  </a:lnTo>
                  <a:lnTo>
                    <a:pt x="41600" y="92513"/>
                  </a:lnTo>
                  <a:lnTo>
                    <a:pt x="45635" y="94686"/>
                  </a:lnTo>
                  <a:lnTo>
                    <a:pt x="46877" y="95617"/>
                  </a:lnTo>
                  <a:lnTo>
                    <a:pt x="46877" y="97790"/>
                  </a:lnTo>
                  <a:lnTo>
                    <a:pt x="46877" y="103068"/>
                  </a:lnTo>
                  <a:lnTo>
                    <a:pt x="46877" y="108346"/>
                  </a:lnTo>
                  <a:lnTo>
                    <a:pt x="56191" y="103068"/>
                  </a:lnTo>
                  <a:lnTo>
                    <a:pt x="63331" y="95617"/>
                  </a:lnTo>
                  <a:lnTo>
                    <a:pt x="70782" y="88477"/>
                  </a:lnTo>
                  <a:lnTo>
                    <a:pt x="74817" y="88477"/>
                  </a:lnTo>
                  <a:lnTo>
                    <a:pt x="74817" y="92513"/>
                  </a:lnTo>
                  <a:lnTo>
                    <a:pt x="74817" y="95617"/>
                  </a:lnTo>
                  <a:lnTo>
                    <a:pt x="72955" y="97790"/>
                  </a:lnTo>
                  <a:lnTo>
                    <a:pt x="72955" y="99964"/>
                  </a:lnTo>
                  <a:lnTo>
                    <a:pt x="70782" y="100895"/>
                  </a:lnTo>
                  <a:lnTo>
                    <a:pt x="70782" y="108346"/>
                  </a:lnTo>
                  <a:lnTo>
                    <a:pt x="74817" y="107104"/>
                  </a:lnTo>
                  <a:lnTo>
                    <a:pt x="76059" y="107104"/>
                  </a:lnTo>
                  <a:lnTo>
                    <a:pt x="76059" y="105241"/>
                  </a:lnTo>
                  <a:lnTo>
                    <a:pt x="77922" y="105241"/>
                  </a:lnTo>
                  <a:lnTo>
                    <a:pt x="80095" y="100895"/>
                  </a:lnTo>
                  <a:lnTo>
                    <a:pt x="80095" y="103068"/>
                  </a:lnTo>
                  <a:lnTo>
                    <a:pt x="82268" y="105241"/>
                  </a:lnTo>
                  <a:lnTo>
                    <a:pt x="82268" y="107104"/>
                  </a:lnTo>
                  <a:lnTo>
                    <a:pt x="82268" y="108346"/>
                  </a:lnTo>
                  <a:lnTo>
                    <a:pt x="83200" y="112381"/>
                  </a:lnTo>
                  <a:lnTo>
                    <a:pt x="87546" y="112381"/>
                  </a:lnTo>
                  <a:lnTo>
                    <a:pt x="89408" y="99964"/>
                  </a:lnTo>
                  <a:lnTo>
                    <a:pt x="92513" y="87235"/>
                  </a:lnTo>
                  <a:lnTo>
                    <a:pt x="94686" y="75749"/>
                  </a:lnTo>
                  <a:lnTo>
                    <a:pt x="92513" y="73576"/>
                  </a:lnTo>
                  <a:lnTo>
                    <a:pt x="90650" y="73576"/>
                  </a:lnTo>
                  <a:lnTo>
                    <a:pt x="89408" y="73576"/>
                  </a:lnTo>
                  <a:lnTo>
                    <a:pt x="87546" y="73576"/>
                  </a:lnTo>
                  <a:lnTo>
                    <a:pt x="85373" y="73576"/>
                  </a:lnTo>
                  <a:lnTo>
                    <a:pt x="83200" y="72644"/>
                  </a:lnTo>
                  <a:lnTo>
                    <a:pt x="74817" y="72644"/>
                  </a:lnTo>
                  <a:lnTo>
                    <a:pt x="74817" y="51534"/>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3" name="Freeform: Shape 98">
              <a:extLst>
                <a:ext uri="{FF2B5EF4-FFF2-40B4-BE49-F238E27FC236}">
                  <a16:creationId xmlns:a16="http://schemas.microsoft.com/office/drawing/2014/main" id="{6DA8FB6D-5C97-4857-86F1-CF46D38CD2A5}"/>
                </a:ext>
              </a:extLst>
            </p:cNvPr>
            <p:cNvSpPr/>
            <p:nvPr/>
          </p:nvSpPr>
          <p:spPr>
            <a:xfrm>
              <a:off x="4034496" y="4432083"/>
              <a:ext cx="27940" cy="40358"/>
            </a:xfrm>
            <a:custGeom>
              <a:avLst/>
              <a:gdLst>
                <a:gd name="connsiteX0" fmla="*/ 4346 w 27940"/>
                <a:gd name="connsiteY0" fmla="*/ 42221 h 40357"/>
                <a:gd name="connsiteX1" fmla="*/ 12418 w 27940"/>
                <a:gd name="connsiteY1" fmla="*/ 40979 h 40357"/>
                <a:gd name="connsiteX2" fmla="*/ 18937 w 27940"/>
                <a:gd name="connsiteY2" fmla="*/ 40979 h 40357"/>
                <a:gd name="connsiteX3" fmla="*/ 23904 w 27940"/>
                <a:gd name="connsiteY3" fmla="*/ 39116 h 40357"/>
                <a:gd name="connsiteX4" fmla="*/ 29182 w 27940"/>
                <a:gd name="connsiteY4" fmla="*/ 36943 h 40357"/>
                <a:gd name="connsiteX5" fmla="*/ 27009 w 27940"/>
                <a:gd name="connsiteY5" fmla="*/ 29492 h 40357"/>
                <a:gd name="connsiteX6" fmla="*/ 26077 w 27940"/>
                <a:gd name="connsiteY6" fmla="*/ 24215 h 40357"/>
                <a:gd name="connsiteX7" fmla="*/ 23904 w 27940"/>
                <a:gd name="connsiteY7" fmla="*/ 18937 h 40357"/>
                <a:gd name="connsiteX8" fmla="*/ 19869 w 27940"/>
                <a:gd name="connsiteY8" fmla="*/ 12728 h 40357"/>
                <a:gd name="connsiteX9" fmla="*/ 18937 w 27940"/>
                <a:gd name="connsiteY9" fmla="*/ 9624 h 40357"/>
                <a:gd name="connsiteX10" fmla="*/ 18937 w 27940"/>
                <a:gd name="connsiteY10" fmla="*/ 7451 h 40357"/>
                <a:gd name="connsiteX11" fmla="*/ 18937 w 27940"/>
                <a:gd name="connsiteY11" fmla="*/ 5278 h 40357"/>
                <a:gd name="connsiteX12" fmla="*/ 16764 w 27940"/>
                <a:gd name="connsiteY12" fmla="*/ 4346 h 40357"/>
                <a:gd name="connsiteX13" fmla="*/ 14591 w 27940"/>
                <a:gd name="connsiteY13" fmla="*/ 4346 h 40357"/>
                <a:gd name="connsiteX14" fmla="*/ 12418 w 27940"/>
                <a:gd name="connsiteY14" fmla="*/ 2173 h 40357"/>
                <a:gd name="connsiteX15" fmla="*/ 9313 w 27940"/>
                <a:gd name="connsiteY15" fmla="*/ 0 h 40357"/>
                <a:gd name="connsiteX16" fmla="*/ 5278 w 27940"/>
                <a:gd name="connsiteY16" fmla="*/ 5278 h 40357"/>
                <a:gd name="connsiteX17" fmla="*/ 4346 w 27940"/>
                <a:gd name="connsiteY17" fmla="*/ 9624 h 40357"/>
                <a:gd name="connsiteX18" fmla="*/ 0 w 27940"/>
                <a:gd name="connsiteY18" fmla="*/ 12728 h 40357"/>
                <a:gd name="connsiteX19" fmla="*/ 0 w 27940"/>
                <a:gd name="connsiteY19" fmla="*/ 24215 h 40357"/>
                <a:gd name="connsiteX20" fmla="*/ 2173 w 27940"/>
                <a:gd name="connsiteY20" fmla="*/ 33839 h 4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40" h="40357">
                  <a:moveTo>
                    <a:pt x="4346" y="42221"/>
                  </a:moveTo>
                  <a:lnTo>
                    <a:pt x="12418" y="40979"/>
                  </a:lnTo>
                  <a:lnTo>
                    <a:pt x="18937" y="40979"/>
                  </a:lnTo>
                  <a:lnTo>
                    <a:pt x="23904" y="39116"/>
                  </a:lnTo>
                  <a:lnTo>
                    <a:pt x="29182" y="36943"/>
                  </a:lnTo>
                  <a:lnTo>
                    <a:pt x="27009" y="29492"/>
                  </a:lnTo>
                  <a:lnTo>
                    <a:pt x="26077" y="24215"/>
                  </a:lnTo>
                  <a:lnTo>
                    <a:pt x="23904" y="18937"/>
                  </a:lnTo>
                  <a:lnTo>
                    <a:pt x="19869" y="12728"/>
                  </a:lnTo>
                  <a:lnTo>
                    <a:pt x="18937" y="9624"/>
                  </a:lnTo>
                  <a:lnTo>
                    <a:pt x="18937" y="7451"/>
                  </a:lnTo>
                  <a:lnTo>
                    <a:pt x="18937" y="5278"/>
                  </a:lnTo>
                  <a:lnTo>
                    <a:pt x="16764" y="4346"/>
                  </a:lnTo>
                  <a:lnTo>
                    <a:pt x="14591" y="4346"/>
                  </a:lnTo>
                  <a:lnTo>
                    <a:pt x="12418" y="2173"/>
                  </a:lnTo>
                  <a:lnTo>
                    <a:pt x="9313" y="0"/>
                  </a:lnTo>
                  <a:lnTo>
                    <a:pt x="5278" y="5278"/>
                  </a:lnTo>
                  <a:lnTo>
                    <a:pt x="4346" y="9624"/>
                  </a:lnTo>
                  <a:lnTo>
                    <a:pt x="0" y="12728"/>
                  </a:lnTo>
                  <a:lnTo>
                    <a:pt x="0" y="24215"/>
                  </a:lnTo>
                  <a:lnTo>
                    <a:pt x="2173" y="33839"/>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4" name="Freeform: Shape 99">
              <a:extLst>
                <a:ext uri="{FF2B5EF4-FFF2-40B4-BE49-F238E27FC236}">
                  <a16:creationId xmlns:a16="http://schemas.microsoft.com/office/drawing/2014/main" id="{7D1B8B2A-4663-9929-187A-5FD9FCB10C06}"/>
                </a:ext>
              </a:extLst>
            </p:cNvPr>
            <p:cNvSpPr/>
            <p:nvPr/>
          </p:nvSpPr>
          <p:spPr>
            <a:xfrm>
              <a:off x="3958436" y="4877572"/>
              <a:ext cx="15522" cy="9313"/>
            </a:xfrm>
            <a:custGeom>
              <a:avLst/>
              <a:gdLst>
                <a:gd name="connsiteX0" fmla="*/ 0 w 15522"/>
                <a:gd name="connsiteY0" fmla="*/ 11487 h 9313"/>
                <a:gd name="connsiteX1" fmla="*/ 5278 w 15522"/>
                <a:gd name="connsiteY1" fmla="*/ 11487 h 9313"/>
                <a:gd name="connsiteX2" fmla="*/ 7451 w 15522"/>
                <a:gd name="connsiteY2" fmla="*/ 9313 h 9313"/>
                <a:gd name="connsiteX3" fmla="*/ 9313 w 15522"/>
                <a:gd name="connsiteY3" fmla="*/ 9313 h 9313"/>
                <a:gd name="connsiteX4" fmla="*/ 10555 w 15522"/>
                <a:gd name="connsiteY4" fmla="*/ 9313 h 9313"/>
                <a:gd name="connsiteX5" fmla="*/ 12418 w 15522"/>
                <a:gd name="connsiteY5" fmla="*/ 7451 h 9313"/>
                <a:gd name="connsiteX6" fmla="*/ 15522 w 15522"/>
                <a:gd name="connsiteY6" fmla="*/ 7451 h 9313"/>
                <a:gd name="connsiteX7" fmla="*/ 15522 w 15522"/>
                <a:gd name="connsiteY7" fmla="*/ 0 h 9313"/>
                <a:gd name="connsiteX8" fmla="*/ 0 w 15522"/>
                <a:gd name="connsiteY8"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2" h="9313">
                  <a:moveTo>
                    <a:pt x="0" y="11487"/>
                  </a:moveTo>
                  <a:lnTo>
                    <a:pt x="5278" y="11487"/>
                  </a:lnTo>
                  <a:lnTo>
                    <a:pt x="7451" y="9313"/>
                  </a:lnTo>
                  <a:lnTo>
                    <a:pt x="9313" y="9313"/>
                  </a:lnTo>
                  <a:lnTo>
                    <a:pt x="10555" y="9313"/>
                  </a:lnTo>
                  <a:lnTo>
                    <a:pt x="12418" y="7451"/>
                  </a:lnTo>
                  <a:lnTo>
                    <a:pt x="15522" y="7451"/>
                  </a:lnTo>
                  <a:lnTo>
                    <a:pt x="15522" y="0"/>
                  </a:lnTo>
                  <a:lnTo>
                    <a:pt x="0"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5" name="Freeform: Shape 100">
              <a:extLst>
                <a:ext uri="{FF2B5EF4-FFF2-40B4-BE49-F238E27FC236}">
                  <a16:creationId xmlns:a16="http://schemas.microsoft.com/office/drawing/2014/main" id="{169EC5DD-86C6-1FBD-5BAE-02699F0C2DC4}"/>
                </a:ext>
              </a:extLst>
            </p:cNvPr>
            <p:cNvSpPr/>
            <p:nvPr/>
          </p:nvSpPr>
          <p:spPr>
            <a:xfrm>
              <a:off x="4347115" y="4401659"/>
              <a:ext cx="40358" cy="34149"/>
            </a:xfrm>
            <a:custGeom>
              <a:avLst/>
              <a:gdLst>
                <a:gd name="connsiteX0" fmla="*/ 13660 w 40357"/>
                <a:gd name="connsiteY0" fmla="*/ 25457 h 34149"/>
                <a:gd name="connsiteX1" fmla="*/ 18937 w 40357"/>
                <a:gd name="connsiteY1" fmla="*/ 30424 h 34149"/>
                <a:gd name="connsiteX2" fmla="*/ 23904 w 40357"/>
                <a:gd name="connsiteY2" fmla="*/ 35701 h 34149"/>
                <a:gd name="connsiteX3" fmla="*/ 27009 w 40357"/>
                <a:gd name="connsiteY3" fmla="*/ 34770 h 34149"/>
                <a:gd name="connsiteX4" fmla="*/ 29182 w 40357"/>
                <a:gd name="connsiteY4" fmla="*/ 32597 h 34149"/>
                <a:gd name="connsiteX5" fmla="*/ 31355 w 40357"/>
                <a:gd name="connsiteY5" fmla="*/ 32597 h 34149"/>
                <a:gd name="connsiteX6" fmla="*/ 33528 w 40357"/>
                <a:gd name="connsiteY6" fmla="*/ 32597 h 34149"/>
                <a:gd name="connsiteX7" fmla="*/ 33528 w 40357"/>
                <a:gd name="connsiteY7" fmla="*/ 30424 h 34149"/>
                <a:gd name="connsiteX8" fmla="*/ 36633 w 40357"/>
                <a:gd name="connsiteY8" fmla="*/ 27319 h 34149"/>
                <a:gd name="connsiteX9" fmla="*/ 36633 w 40357"/>
                <a:gd name="connsiteY9" fmla="*/ 25457 h 34149"/>
                <a:gd name="connsiteX10" fmla="*/ 38495 w 40357"/>
                <a:gd name="connsiteY10" fmla="*/ 25457 h 34149"/>
                <a:gd name="connsiteX11" fmla="*/ 38495 w 40357"/>
                <a:gd name="connsiteY11" fmla="*/ 23283 h 34149"/>
                <a:gd name="connsiteX12" fmla="*/ 40668 w 40357"/>
                <a:gd name="connsiteY12" fmla="*/ 20179 h 34149"/>
                <a:gd name="connsiteX13" fmla="*/ 34459 w 40357"/>
                <a:gd name="connsiteY13" fmla="*/ 14901 h 34149"/>
                <a:gd name="connsiteX14" fmla="*/ 29182 w 40357"/>
                <a:gd name="connsiteY14" fmla="*/ 10555 h 34149"/>
                <a:gd name="connsiteX15" fmla="*/ 26077 w 40357"/>
                <a:gd name="connsiteY15" fmla="*/ 7451 h 34149"/>
                <a:gd name="connsiteX16" fmla="*/ 18937 w 40357"/>
                <a:gd name="connsiteY16" fmla="*/ 3104 h 34149"/>
                <a:gd name="connsiteX17" fmla="*/ 11487 w 40357"/>
                <a:gd name="connsiteY17" fmla="*/ 0 h 34149"/>
                <a:gd name="connsiteX18" fmla="*/ 9313 w 40357"/>
                <a:gd name="connsiteY18" fmla="*/ 1242 h 34149"/>
                <a:gd name="connsiteX19" fmla="*/ 7451 w 40357"/>
                <a:gd name="connsiteY19" fmla="*/ 3104 h 34149"/>
                <a:gd name="connsiteX20" fmla="*/ 4346 w 40357"/>
                <a:gd name="connsiteY20" fmla="*/ 3104 h 34149"/>
                <a:gd name="connsiteX21" fmla="*/ 0 w 40357"/>
                <a:gd name="connsiteY21" fmla="*/ 15833 h 34149"/>
                <a:gd name="connsiteX22" fmla="*/ 6209 w 40357"/>
                <a:gd name="connsiteY22" fmla="*/ 20179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357" h="34149">
                  <a:moveTo>
                    <a:pt x="13660" y="25457"/>
                  </a:moveTo>
                  <a:lnTo>
                    <a:pt x="18937" y="30424"/>
                  </a:lnTo>
                  <a:lnTo>
                    <a:pt x="23904" y="35701"/>
                  </a:lnTo>
                  <a:lnTo>
                    <a:pt x="27009" y="34770"/>
                  </a:lnTo>
                  <a:lnTo>
                    <a:pt x="29182" y="32597"/>
                  </a:lnTo>
                  <a:lnTo>
                    <a:pt x="31355" y="32597"/>
                  </a:lnTo>
                  <a:lnTo>
                    <a:pt x="33528" y="32597"/>
                  </a:lnTo>
                  <a:lnTo>
                    <a:pt x="33528" y="30424"/>
                  </a:lnTo>
                  <a:lnTo>
                    <a:pt x="36633" y="27319"/>
                  </a:lnTo>
                  <a:lnTo>
                    <a:pt x="36633" y="25457"/>
                  </a:lnTo>
                  <a:lnTo>
                    <a:pt x="38495" y="25457"/>
                  </a:lnTo>
                  <a:lnTo>
                    <a:pt x="38495" y="23283"/>
                  </a:lnTo>
                  <a:lnTo>
                    <a:pt x="40668" y="20179"/>
                  </a:lnTo>
                  <a:lnTo>
                    <a:pt x="34459" y="14901"/>
                  </a:lnTo>
                  <a:lnTo>
                    <a:pt x="29182" y="10555"/>
                  </a:lnTo>
                  <a:lnTo>
                    <a:pt x="26077" y="7451"/>
                  </a:lnTo>
                  <a:lnTo>
                    <a:pt x="18937" y="3104"/>
                  </a:lnTo>
                  <a:lnTo>
                    <a:pt x="11487" y="0"/>
                  </a:lnTo>
                  <a:lnTo>
                    <a:pt x="9313" y="1242"/>
                  </a:lnTo>
                  <a:lnTo>
                    <a:pt x="7451" y="3104"/>
                  </a:lnTo>
                  <a:lnTo>
                    <a:pt x="4346" y="3104"/>
                  </a:lnTo>
                  <a:lnTo>
                    <a:pt x="0" y="15833"/>
                  </a:lnTo>
                  <a:lnTo>
                    <a:pt x="6209" y="20179"/>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6" name="Freeform: Shape 101">
              <a:extLst>
                <a:ext uri="{FF2B5EF4-FFF2-40B4-BE49-F238E27FC236}">
                  <a16:creationId xmlns:a16="http://schemas.microsoft.com/office/drawing/2014/main" id="{22CB8A5B-FDA2-B830-BF5D-3DB70203C1D1}"/>
                </a:ext>
              </a:extLst>
            </p:cNvPr>
            <p:cNvSpPr/>
            <p:nvPr/>
          </p:nvSpPr>
          <p:spPr>
            <a:xfrm>
              <a:off x="4024251" y="4593825"/>
              <a:ext cx="12418" cy="15522"/>
            </a:xfrm>
            <a:custGeom>
              <a:avLst/>
              <a:gdLst>
                <a:gd name="connsiteX0" fmla="*/ 4967 w 12417"/>
                <a:gd name="connsiteY0" fmla="*/ 17075 h 15522"/>
                <a:gd name="connsiteX1" fmla="*/ 7140 w 12417"/>
                <a:gd name="connsiteY1" fmla="*/ 14901 h 15522"/>
                <a:gd name="connsiteX2" fmla="*/ 8072 w 12417"/>
                <a:gd name="connsiteY2" fmla="*/ 14901 h 15522"/>
                <a:gd name="connsiteX3" fmla="*/ 10245 w 12417"/>
                <a:gd name="connsiteY3" fmla="*/ 12728 h 15522"/>
                <a:gd name="connsiteX4" fmla="*/ 12418 w 12417"/>
                <a:gd name="connsiteY4" fmla="*/ 10555 h 15522"/>
                <a:gd name="connsiteX5" fmla="*/ 14591 w 12417"/>
                <a:gd name="connsiteY5" fmla="*/ 9624 h 15522"/>
                <a:gd name="connsiteX6" fmla="*/ 14591 w 12417"/>
                <a:gd name="connsiteY6" fmla="*/ 7451 h 15522"/>
                <a:gd name="connsiteX7" fmla="*/ 14591 w 12417"/>
                <a:gd name="connsiteY7" fmla="*/ 5278 h 15522"/>
                <a:gd name="connsiteX8" fmla="*/ 10245 w 12417"/>
                <a:gd name="connsiteY8" fmla="*/ 5278 h 15522"/>
                <a:gd name="connsiteX9" fmla="*/ 8072 w 12417"/>
                <a:gd name="connsiteY9" fmla="*/ 3415 h 15522"/>
                <a:gd name="connsiteX10" fmla="*/ 7140 w 12417"/>
                <a:gd name="connsiteY10" fmla="*/ 2173 h 15522"/>
                <a:gd name="connsiteX11" fmla="*/ 3104 w 12417"/>
                <a:gd name="connsiteY11" fmla="*/ 0 h 15522"/>
                <a:gd name="connsiteX12" fmla="*/ 931 w 12417"/>
                <a:gd name="connsiteY12" fmla="*/ 5278 h 15522"/>
                <a:gd name="connsiteX13" fmla="*/ 0 w 12417"/>
                <a:gd name="connsiteY13" fmla="*/ 7451 h 15522"/>
                <a:gd name="connsiteX14" fmla="*/ 0 w 12417"/>
                <a:gd name="connsiteY14" fmla="*/ 10555 h 15522"/>
                <a:gd name="connsiteX15" fmla="*/ 0 w 12417"/>
                <a:gd name="connsiteY15" fmla="*/ 17075 h 15522"/>
                <a:gd name="connsiteX16" fmla="*/ 3104 w 12417"/>
                <a:gd name="connsiteY16" fmla="*/ 17075 h 1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417" h="15522">
                  <a:moveTo>
                    <a:pt x="4967" y="17075"/>
                  </a:moveTo>
                  <a:lnTo>
                    <a:pt x="7140" y="14901"/>
                  </a:lnTo>
                  <a:lnTo>
                    <a:pt x="8072" y="14901"/>
                  </a:lnTo>
                  <a:lnTo>
                    <a:pt x="10245" y="12728"/>
                  </a:lnTo>
                  <a:lnTo>
                    <a:pt x="12418" y="10555"/>
                  </a:lnTo>
                  <a:lnTo>
                    <a:pt x="14591" y="9624"/>
                  </a:lnTo>
                  <a:lnTo>
                    <a:pt x="14591" y="7451"/>
                  </a:lnTo>
                  <a:lnTo>
                    <a:pt x="14591" y="5278"/>
                  </a:lnTo>
                  <a:lnTo>
                    <a:pt x="10245" y="5278"/>
                  </a:lnTo>
                  <a:lnTo>
                    <a:pt x="8072" y="3415"/>
                  </a:lnTo>
                  <a:lnTo>
                    <a:pt x="7140" y="2173"/>
                  </a:lnTo>
                  <a:lnTo>
                    <a:pt x="3104" y="0"/>
                  </a:lnTo>
                  <a:lnTo>
                    <a:pt x="931" y="5278"/>
                  </a:lnTo>
                  <a:lnTo>
                    <a:pt x="0" y="7451"/>
                  </a:lnTo>
                  <a:lnTo>
                    <a:pt x="0" y="10555"/>
                  </a:lnTo>
                  <a:lnTo>
                    <a:pt x="0" y="17075"/>
                  </a:lnTo>
                  <a:lnTo>
                    <a:pt x="3104" y="17075"/>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7" name="Freeform: Shape 102">
              <a:extLst>
                <a:ext uri="{FF2B5EF4-FFF2-40B4-BE49-F238E27FC236}">
                  <a16:creationId xmlns:a16="http://schemas.microsoft.com/office/drawing/2014/main" id="{6C99DBC6-72AA-9D3F-52BB-18F0C3B5BDC7}"/>
                </a:ext>
              </a:extLst>
            </p:cNvPr>
            <p:cNvSpPr/>
            <p:nvPr/>
          </p:nvSpPr>
          <p:spPr>
            <a:xfrm>
              <a:off x="3970854" y="4639150"/>
              <a:ext cx="21731" cy="27940"/>
            </a:xfrm>
            <a:custGeom>
              <a:avLst/>
              <a:gdLst>
                <a:gd name="connsiteX0" fmla="*/ 2173 w 21731"/>
                <a:gd name="connsiteY0" fmla="*/ 13660 h 27940"/>
                <a:gd name="connsiteX1" fmla="*/ 2173 w 21731"/>
                <a:gd name="connsiteY1" fmla="*/ 14591 h 27940"/>
                <a:gd name="connsiteX2" fmla="*/ 2173 w 21731"/>
                <a:gd name="connsiteY2" fmla="*/ 16764 h 27940"/>
                <a:gd name="connsiteX3" fmla="*/ 0 w 21731"/>
                <a:gd name="connsiteY3" fmla="*/ 21110 h 27940"/>
                <a:gd name="connsiteX4" fmla="*/ 2173 w 21731"/>
                <a:gd name="connsiteY4" fmla="*/ 22042 h 27940"/>
                <a:gd name="connsiteX5" fmla="*/ 2173 w 21731"/>
                <a:gd name="connsiteY5" fmla="*/ 24215 h 27940"/>
                <a:gd name="connsiteX6" fmla="*/ 3104 w 21731"/>
                <a:gd name="connsiteY6" fmla="*/ 24215 h 27940"/>
                <a:gd name="connsiteX7" fmla="*/ 3104 w 21731"/>
                <a:gd name="connsiteY7" fmla="*/ 28251 h 27940"/>
                <a:gd name="connsiteX8" fmla="*/ 9624 w 21731"/>
                <a:gd name="connsiteY8" fmla="*/ 28251 h 27940"/>
                <a:gd name="connsiteX9" fmla="*/ 14591 w 21731"/>
                <a:gd name="connsiteY9" fmla="*/ 26388 h 27940"/>
                <a:gd name="connsiteX10" fmla="*/ 16764 w 21731"/>
                <a:gd name="connsiteY10" fmla="*/ 26388 h 27940"/>
                <a:gd name="connsiteX11" fmla="*/ 19869 w 21731"/>
                <a:gd name="connsiteY11" fmla="*/ 24215 h 27940"/>
                <a:gd name="connsiteX12" fmla="*/ 24215 w 21731"/>
                <a:gd name="connsiteY12" fmla="*/ 24215 h 27940"/>
                <a:gd name="connsiteX13" fmla="*/ 22042 w 21731"/>
                <a:gd name="connsiteY13" fmla="*/ 16764 h 27940"/>
                <a:gd name="connsiteX14" fmla="*/ 17695 w 21731"/>
                <a:gd name="connsiteY14" fmla="*/ 9313 h 27940"/>
                <a:gd name="connsiteX15" fmla="*/ 12728 w 21731"/>
                <a:gd name="connsiteY15" fmla="*/ 4346 h 27940"/>
                <a:gd name="connsiteX16" fmla="*/ 7451 w 21731"/>
                <a:gd name="connsiteY16" fmla="*/ 0 h 27940"/>
                <a:gd name="connsiteX17" fmla="*/ 3104 w 21731"/>
                <a:gd name="connsiteY17" fmla="*/ 11487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31" h="27940">
                  <a:moveTo>
                    <a:pt x="2173" y="13660"/>
                  </a:moveTo>
                  <a:lnTo>
                    <a:pt x="2173" y="14591"/>
                  </a:lnTo>
                  <a:lnTo>
                    <a:pt x="2173" y="16764"/>
                  </a:lnTo>
                  <a:lnTo>
                    <a:pt x="0" y="21110"/>
                  </a:lnTo>
                  <a:lnTo>
                    <a:pt x="2173" y="22042"/>
                  </a:lnTo>
                  <a:lnTo>
                    <a:pt x="2173" y="24215"/>
                  </a:lnTo>
                  <a:lnTo>
                    <a:pt x="3104" y="24215"/>
                  </a:lnTo>
                  <a:lnTo>
                    <a:pt x="3104" y="28251"/>
                  </a:lnTo>
                  <a:lnTo>
                    <a:pt x="9624" y="28251"/>
                  </a:lnTo>
                  <a:lnTo>
                    <a:pt x="14591" y="26388"/>
                  </a:lnTo>
                  <a:lnTo>
                    <a:pt x="16764" y="26388"/>
                  </a:lnTo>
                  <a:lnTo>
                    <a:pt x="19869" y="24215"/>
                  </a:lnTo>
                  <a:lnTo>
                    <a:pt x="24215" y="24215"/>
                  </a:lnTo>
                  <a:lnTo>
                    <a:pt x="22042" y="16764"/>
                  </a:lnTo>
                  <a:lnTo>
                    <a:pt x="17695" y="9313"/>
                  </a:lnTo>
                  <a:lnTo>
                    <a:pt x="12728" y="4346"/>
                  </a:lnTo>
                  <a:lnTo>
                    <a:pt x="7451" y="0"/>
                  </a:lnTo>
                  <a:lnTo>
                    <a:pt x="3104" y="11487"/>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8" name="Freeform: Shape 103">
              <a:extLst>
                <a:ext uri="{FF2B5EF4-FFF2-40B4-BE49-F238E27FC236}">
                  <a16:creationId xmlns:a16="http://schemas.microsoft.com/office/drawing/2014/main" id="{46FD9EB1-FBA5-921D-ADF0-27F558985FA5}"/>
                </a:ext>
              </a:extLst>
            </p:cNvPr>
            <p:cNvSpPr/>
            <p:nvPr/>
          </p:nvSpPr>
          <p:spPr>
            <a:xfrm>
              <a:off x="7159753" y="4855531"/>
              <a:ext cx="43462" cy="189372"/>
            </a:xfrm>
            <a:custGeom>
              <a:avLst/>
              <a:gdLst>
                <a:gd name="connsiteX0" fmla="*/ 44704 w 43462"/>
                <a:gd name="connsiteY0" fmla="*/ 130077 h 189371"/>
                <a:gd name="connsiteX1" fmla="*/ 39427 w 43462"/>
                <a:gd name="connsiteY1" fmla="*/ 108035 h 189371"/>
                <a:gd name="connsiteX2" fmla="*/ 30113 w 43462"/>
                <a:gd name="connsiteY2" fmla="*/ 88167 h 189371"/>
                <a:gd name="connsiteX3" fmla="*/ 24836 w 43462"/>
                <a:gd name="connsiteY3" fmla="*/ 70471 h 189371"/>
                <a:gd name="connsiteX4" fmla="*/ 21731 w 43462"/>
                <a:gd name="connsiteY4" fmla="*/ 51534 h 189371"/>
                <a:gd name="connsiteX5" fmla="*/ 21731 w 43462"/>
                <a:gd name="connsiteY5" fmla="*/ 35701 h 189371"/>
                <a:gd name="connsiteX6" fmla="*/ 21731 w 43462"/>
                <a:gd name="connsiteY6" fmla="*/ 18937 h 189371"/>
                <a:gd name="connsiteX7" fmla="*/ 15522 w 43462"/>
                <a:gd name="connsiteY7" fmla="*/ 6209 h 189371"/>
                <a:gd name="connsiteX8" fmla="*/ 15522 w 43462"/>
                <a:gd name="connsiteY8" fmla="*/ 4036 h 189371"/>
                <a:gd name="connsiteX9" fmla="*/ 14591 w 43462"/>
                <a:gd name="connsiteY9" fmla="*/ 4036 h 189371"/>
                <a:gd name="connsiteX10" fmla="*/ 14591 w 43462"/>
                <a:gd name="connsiteY10" fmla="*/ 2173 h 189371"/>
                <a:gd name="connsiteX11" fmla="*/ 12418 w 43462"/>
                <a:gd name="connsiteY11" fmla="*/ 0 h 189371"/>
                <a:gd name="connsiteX12" fmla="*/ 10245 w 43462"/>
                <a:gd name="connsiteY12" fmla="*/ 7451 h 189371"/>
                <a:gd name="connsiteX13" fmla="*/ 9313 w 43462"/>
                <a:gd name="connsiteY13" fmla="*/ 13660 h 189371"/>
                <a:gd name="connsiteX14" fmla="*/ 7140 w 43462"/>
                <a:gd name="connsiteY14" fmla="*/ 16764 h 189371"/>
                <a:gd name="connsiteX15" fmla="*/ 5278 w 43462"/>
                <a:gd name="connsiteY15" fmla="*/ 21110 h 189371"/>
                <a:gd name="connsiteX16" fmla="*/ 3104 w 43462"/>
                <a:gd name="connsiteY16" fmla="*/ 24215 h 189371"/>
                <a:gd name="connsiteX17" fmla="*/ 0 w 43462"/>
                <a:gd name="connsiteY17" fmla="*/ 29492 h 189371"/>
                <a:gd name="connsiteX18" fmla="*/ 0 w 43462"/>
                <a:gd name="connsiteY18" fmla="*/ 70471 h 189371"/>
                <a:gd name="connsiteX19" fmla="*/ 3104 w 43462"/>
                <a:gd name="connsiteY19" fmla="*/ 85993 h 189371"/>
                <a:gd name="connsiteX20" fmla="*/ 3104 w 43462"/>
                <a:gd name="connsiteY20" fmla="*/ 110208 h 189371"/>
                <a:gd name="connsiteX21" fmla="*/ 3104 w 43462"/>
                <a:gd name="connsiteY21" fmla="*/ 136596 h 189371"/>
                <a:gd name="connsiteX22" fmla="*/ 3104 w 43462"/>
                <a:gd name="connsiteY22" fmla="*/ 159569 h 189371"/>
                <a:gd name="connsiteX23" fmla="*/ 5278 w 43462"/>
                <a:gd name="connsiteY23" fmla="*/ 180679 h 189371"/>
                <a:gd name="connsiteX24" fmla="*/ 9313 w 43462"/>
                <a:gd name="connsiteY24" fmla="*/ 191235 h 189371"/>
                <a:gd name="connsiteX25" fmla="*/ 12418 w 43462"/>
                <a:gd name="connsiteY25" fmla="*/ 189061 h 189371"/>
                <a:gd name="connsiteX26" fmla="*/ 14591 w 43462"/>
                <a:gd name="connsiteY26" fmla="*/ 189061 h 189371"/>
                <a:gd name="connsiteX27" fmla="*/ 19869 w 43462"/>
                <a:gd name="connsiteY27" fmla="*/ 186888 h 189371"/>
                <a:gd name="connsiteX28" fmla="*/ 22973 w 43462"/>
                <a:gd name="connsiteY28" fmla="*/ 186888 h 189371"/>
                <a:gd name="connsiteX29" fmla="*/ 29182 w 43462"/>
                <a:gd name="connsiteY29" fmla="*/ 186888 h 189371"/>
                <a:gd name="connsiteX30" fmla="*/ 24836 w 43462"/>
                <a:gd name="connsiteY30" fmla="*/ 169193 h 189371"/>
                <a:gd name="connsiteX31" fmla="*/ 22973 w 43462"/>
                <a:gd name="connsiteY31" fmla="*/ 156465 h 189371"/>
                <a:gd name="connsiteX32" fmla="*/ 19869 w 43462"/>
                <a:gd name="connsiteY32" fmla="*/ 143736 h 189371"/>
                <a:gd name="connsiteX33" fmla="*/ 19869 w 43462"/>
                <a:gd name="connsiteY33" fmla="*/ 126972 h 18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3462" h="189371">
                  <a:moveTo>
                    <a:pt x="44704" y="130077"/>
                  </a:moveTo>
                  <a:lnTo>
                    <a:pt x="39427" y="108035"/>
                  </a:lnTo>
                  <a:lnTo>
                    <a:pt x="30113" y="88167"/>
                  </a:lnTo>
                  <a:lnTo>
                    <a:pt x="24836" y="70471"/>
                  </a:lnTo>
                  <a:lnTo>
                    <a:pt x="21731" y="51534"/>
                  </a:lnTo>
                  <a:lnTo>
                    <a:pt x="21731" y="35701"/>
                  </a:lnTo>
                  <a:lnTo>
                    <a:pt x="21731" y="18937"/>
                  </a:lnTo>
                  <a:lnTo>
                    <a:pt x="15522" y="6209"/>
                  </a:lnTo>
                  <a:lnTo>
                    <a:pt x="15522" y="4036"/>
                  </a:lnTo>
                  <a:lnTo>
                    <a:pt x="14591" y="4036"/>
                  </a:lnTo>
                  <a:lnTo>
                    <a:pt x="14591" y="2173"/>
                  </a:lnTo>
                  <a:lnTo>
                    <a:pt x="12418" y="0"/>
                  </a:lnTo>
                  <a:lnTo>
                    <a:pt x="10245" y="7451"/>
                  </a:lnTo>
                  <a:lnTo>
                    <a:pt x="9313" y="13660"/>
                  </a:lnTo>
                  <a:lnTo>
                    <a:pt x="7140" y="16764"/>
                  </a:lnTo>
                  <a:lnTo>
                    <a:pt x="5278" y="21110"/>
                  </a:lnTo>
                  <a:lnTo>
                    <a:pt x="3104" y="24215"/>
                  </a:lnTo>
                  <a:lnTo>
                    <a:pt x="0" y="29492"/>
                  </a:lnTo>
                  <a:lnTo>
                    <a:pt x="0" y="70471"/>
                  </a:lnTo>
                  <a:lnTo>
                    <a:pt x="3104" y="85993"/>
                  </a:lnTo>
                  <a:lnTo>
                    <a:pt x="3104" y="110208"/>
                  </a:lnTo>
                  <a:lnTo>
                    <a:pt x="3104" y="136596"/>
                  </a:lnTo>
                  <a:lnTo>
                    <a:pt x="3104" y="159569"/>
                  </a:lnTo>
                  <a:lnTo>
                    <a:pt x="5278" y="180679"/>
                  </a:lnTo>
                  <a:lnTo>
                    <a:pt x="9313" y="191235"/>
                  </a:lnTo>
                  <a:lnTo>
                    <a:pt x="12418" y="189061"/>
                  </a:lnTo>
                  <a:lnTo>
                    <a:pt x="14591" y="189061"/>
                  </a:lnTo>
                  <a:lnTo>
                    <a:pt x="19869" y="186888"/>
                  </a:lnTo>
                  <a:lnTo>
                    <a:pt x="22973" y="186888"/>
                  </a:lnTo>
                  <a:lnTo>
                    <a:pt x="29182" y="186888"/>
                  </a:lnTo>
                  <a:lnTo>
                    <a:pt x="24836" y="169193"/>
                  </a:lnTo>
                  <a:lnTo>
                    <a:pt x="22973" y="156465"/>
                  </a:lnTo>
                  <a:lnTo>
                    <a:pt x="19869" y="143736"/>
                  </a:lnTo>
                  <a:lnTo>
                    <a:pt x="19869" y="126972"/>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09" name="Freeform: Shape 104">
              <a:extLst>
                <a:ext uri="{FF2B5EF4-FFF2-40B4-BE49-F238E27FC236}">
                  <a16:creationId xmlns:a16="http://schemas.microsoft.com/office/drawing/2014/main" id="{7BCCBDE9-CB4E-2544-2DAE-3E2BB0C0A8BF}"/>
                </a:ext>
              </a:extLst>
            </p:cNvPr>
            <p:cNvSpPr/>
            <p:nvPr/>
          </p:nvSpPr>
          <p:spPr>
            <a:xfrm>
              <a:off x="3223922" y="4869190"/>
              <a:ext cx="34149" cy="43462"/>
            </a:xfrm>
            <a:custGeom>
              <a:avLst/>
              <a:gdLst>
                <a:gd name="connsiteX0" fmla="*/ 29182 w 34149"/>
                <a:gd name="connsiteY0" fmla="*/ 17695 h 43462"/>
                <a:gd name="connsiteX1" fmla="*/ 27009 w 34149"/>
                <a:gd name="connsiteY1" fmla="*/ 3104 h 43462"/>
                <a:gd name="connsiteX2" fmla="*/ 19558 w 34149"/>
                <a:gd name="connsiteY2" fmla="*/ 3104 h 43462"/>
                <a:gd name="connsiteX3" fmla="*/ 14591 w 34149"/>
                <a:gd name="connsiteY3" fmla="*/ 3104 h 43462"/>
                <a:gd name="connsiteX4" fmla="*/ 10245 w 34149"/>
                <a:gd name="connsiteY4" fmla="*/ 931 h 43462"/>
                <a:gd name="connsiteX5" fmla="*/ 7140 w 34149"/>
                <a:gd name="connsiteY5" fmla="*/ 0 h 43462"/>
                <a:gd name="connsiteX6" fmla="*/ 0 w 34149"/>
                <a:gd name="connsiteY6" fmla="*/ 0 h 43462"/>
                <a:gd name="connsiteX7" fmla="*/ 0 w 34149"/>
                <a:gd name="connsiteY7" fmla="*/ 5278 h 43462"/>
                <a:gd name="connsiteX8" fmla="*/ 0 w 34149"/>
                <a:gd name="connsiteY8" fmla="*/ 8382 h 43462"/>
                <a:gd name="connsiteX9" fmla="*/ 931 w 34149"/>
                <a:gd name="connsiteY9" fmla="*/ 12728 h 43462"/>
                <a:gd name="connsiteX10" fmla="*/ 3104 w 34149"/>
                <a:gd name="connsiteY10" fmla="*/ 15833 h 43462"/>
                <a:gd name="connsiteX11" fmla="*/ 7140 w 34149"/>
                <a:gd name="connsiteY11" fmla="*/ 22042 h 43462"/>
                <a:gd name="connsiteX12" fmla="*/ 10245 w 34149"/>
                <a:gd name="connsiteY12" fmla="*/ 27319 h 43462"/>
                <a:gd name="connsiteX13" fmla="*/ 14591 w 34149"/>
                <a:gd name="connsiteY13" fmla="*/ 30424 h 43462"/>
                <a:gd name="connsiteX14" fmla="*/ 19558 w 34149"/>
                <a:gd name="connsiteY14" fmla="*/ 34770 h 43462"/>
                <a:gd name="connsiteX15" fmla="*/ 22973 w 34149"/>
                <a:gd name="connsiteY15" fmla="*/ 37874 h 43462"/>
                <a:gd name="connsiteX16" fmla="*/ 27009 w 34149"/>
                <a:gd name="connsiteY16" fmla="*/ 44083 h 43462"/>
                <a:gd name="connsiteX17" fmla="*/ 34149 w 34149"/>
                <a:gd name="connsiteY17" fmla="*/ 44083 h 43462"/>
                <a:gd name="connsiteX18" fmla="*/ 32286 w 34149"/>
                <a:gd name="connsiteY18" fmla="*/ 29492 h 43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149" h="43462">
                  <a:moveTo>
                    <a:pt x="29182" y="17695"/>
                  </a:moveTo>
                  <a:lnTo>
                    <a:pt x="27009" y="3104"/>
                  </a:lnTo>
                  <a:lnTo>
                    <a:pt x="19558" y="3104"/>
                  </a:lnTo>
                  <a:lnTo>
                    <a:pt x="14591" y="3104"/>
                  </a:lnTo>
                  <a:lnTo>
                    <a:pt x="10245" y="931"/>
                  </a:lnTo>
                  <a:lnTo>
                    <a:pt x="7140" y="0"/>
                  </a:lnTo>
                  <a:lnTo>
                    <a:pt x="0" y="0"/>
                  </a:lnTo>
                  <a:lnTo>
                    <a:pt x="0" y="5278"/>
                  </a:lnTo>
                  <a:lnTo>
                    <a:pt x="0" y="8382"/>
                  </a:lnTo>
                  <a:lnTo>
                    <a:pt x="931" y="12728"/>
                  </a:lnTo>
                  <a:lnTo>
                    <a:pt x="3104" y="15833"/>
                  </a:lnTo>
                  <a:lnTo>
                    <a:pt x="7140" y="22042"/>
                  </a:lnTo>
                  <a:lnTo>
                    <a:pt x="10245" y="27319"/>
                  </a:lnTo>
                  <a:lnTo>
                    <a:pt x="14591" y="30424"/>
                  </a:lnTo>
                  <a:lnTo>
                    <a:pt x="19558" y="34770"/>
                  </a:lnTo>
                  <a:lnTo>
                    <a:pt x="22973" y="37874"/>
                  </a:lnTo>
                  <a:lnTo>
                    <a:pt x="27009" y="44083"/>
                  </a:lnTo>
                  <a:lnTo>
                    <a:pt x="34149" y="44083"/>
                  </a:lnTo>
                  <a:lnTo>
                    <a:pt x="32286" y="29492"/>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10" name="Freeform: Shape 105">
              <a:extLst>
                <a:ext uri="{FF2B5EF4-FFF2-40B4-BE49-F238E27FC236}">
                  <a16:creationId xmlns:a16="http://schemas.microsoft.com/office/drawing/2014/main" id="{0A23846F-9C34-597C-1836-78401D7D349E}"/>
                </a:ext>
              </a:extLst>
            </p:cNvPr>
            <p:cNvSpPr/>
            <p:nvPr/>
          </p:nvSpPr>
          <p:spPr>
            <a:xfrm>
              <a:off x="5439263" y="4744081"/>
              <a:ext cx="18627" cy="18627"/>
            </a:xfrm>
            <a:custGeom>
              <a:avLst/>
              <a:gdLst>
                <a:gd name="connsiteX0" fmla="*/ 931 w 18626"/>
                <a:gd name="connsiteY0" fmla="*/ 3104 h 18626"/>
                <a:gd name="connsiteX1" fmla="*/ 0 w 18626"/>
                <a:gd name="connsiteY1" fmla="*/ 7451 h 18626"/>
                <a:gd name="connsiteX2" fmla="*/ 0 w 18626"/>
                <a:gd name="connsiteY2" fmla="*/ 9624 h 18626"/>
                <a:gd name="connsiteX3" fmla="*/ 0 w 18626"/>
                <a:gd name="connsiteY3" fmla="*/ 12728 h 18626"/>
                <a:gd name="connsiteX4" fmla="*/ 0 w 18626"/>
                <a:gd name="connsiteY4" fmla="*/ 16764 h 18626"/>
                <a:gd name="connsiteX5" fmla="*/ 931 w 18626"/>
                <a:gd name="connsiteY5" fmla="*/ 16764 h 18626"/>
                <a:gd name="connsiteX6" fmla="*/ 3104 w 18626"/>
                <a:gd name="connsiteY6" fmla="*/ 18006 h 18626"/>
                <a:gd name="connsiteX7" fmla="*/ 5278 w 18626"/>
                <a:gd name="connsiteY7" fmla="*/ 18006 h 18626"/>
                <a:gd name="connsiteX8" fmla="*/ 8382 w 18626"/>
                <a:gd name="connsiteY8" fmla="*/ 20179 h 18626"/>
                <a:gd name="connsiteX9" fmla="*/ 10555 w 18626"/>
                <a:gd name="connsiteY9" fmla="*/ 16764 h 18626"/>
                <a:gd name="connsiteX10" fmla="*/ 14591 w 18626"/>
                <a:gd name="connsiteY10" fmla="*/ 14901 h 18626"/>
                <a:gd name="connsiteX11" fmla="*/ 15522 w 18626"/>
                <a:gd name="connsiteY11" fmla="*/ 12728 h 18626"/>
                <a:gd name="connsiteX12" fmla="*/ 19869 w 18626"/>
                <a:gd name="connsiteY12" fmla="*/ 12728 h 18626"/>
                <a:gd name="connsiteX13" fmla="*/ 19869 w 18626"/>
                <a:gd name="connsiteY13" fmla="*/ 7451 h 18626"/>
                <a:gd name="connsiteX14" fmla="*/ 5278 w 18626"/>
                <a:gd name="connsiteY14" fmla="*/ 0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626" h="18626">
                  <a:moveTo>
                    <a:pt x="931" y="3104"/>
                  </a:moveTo>
                  <a:lnTo>
                    <a:pt x="0" y="7451"/>
                  </a:lnTo>
                  <a:lnTo>
                    <a:pt x="0" y="9624"/>
                  </a:lnTo>
                  <a:lnTo>
                    <a:pt x="0" y="12728"/>
                  </a:lnTo>
                  <a:lnTo>
                    <a:pt x="0" y="16764"/>
                  </a:lnTo>
                  <a:lnTo>
                    <a:pt x="931" y="16764"/>
                  </a:lnTo>
                  <a:lnTo>
                    <a:pt x="3104" y="18006"/>
                  </a:lnTo>
                  <a:lnTo>
                    <a:pt x="5278" y="18006"/>
                  </a:lnTo>
                  <a:lnTo>
                    <a:pt x="8382" y="20179"/>
                  </a:lnTo>
                  <a:lnTo>
                    <a:pt x="10555" y="16764"/>
                  </a:lnTo>
                  <a:lnTo>
                    <a:pt x="14591" y="14901"/>
                  </a:lnTo>
                  <a:lnTo>
                    <a:pt x="15522" y="12728"/>
                  </a:lnTo>
                  <a:lnTo>
                    <a:pt x="19869" y="12728"/>
                  </a:lnTo>
                  <a:lnTo>
                    <a:pt x="19869" y="7451"/>
                  </a:lnTo>
                  <a:lnTo>
                    <a:pt x="5278"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11" name="Freeform: Shape 106">
              <a:extLst>
                <a:ext uri="{FF2B5EF4-FFF2-40B4-BE49-F238E27FC236}">
                  <a16:creationId xmlns:a16="http://schemas.microsoft.com/office/drawing/2014/main" id="{1772BD9F-4552-6F79-21D2-AE132227CEFD}"/>
                </a:ext>
              </a:extLst>
            </p:cNvPr>
            <p:cNvSpPr/>
            <p:nvPr/>
          </p:nvSpPr>
          <p:spPr>
            <a:xfrm>
              <a:off x="5039098" y="4734767"/>
              <a:ext cx="111760" cy="217312"/>
            </a:xfrm>
            <a:custGeom>
              <a:avLst/>
              <a:gdLst>
                <a:gd name="connsiteX0" fmla="*/ 103068 w 111760"/>
                <a:gd name="connsiteY0" fmla="*/ 141874 h 217312"/>
                <a:gd name="connsiteX1" fmla="*/ 93755 w 111760"/>
                <a:gd name="connsiteY1" fmla="*/ 122937 h 217312"/>
                <a:gd name="connsiteX2" fmla="*/ 83510 w 111760"/>
                <a:gd name="connsiteY2" fmla="*/ 106173 h 217312"/>
                <a:gd name="connsiteX3" fmla="*/ 70782 w 111760"/>
                <a:gd name="connsiteY3" fmla="*/ 92513 h 217312"/>
                <a:gd name="connsiteX4" fmla="*/ 61468 w 111760"/>
                <a:gd name="connsiteY4" fmla="*/ 78853 h 217312"/>
                <a:gd name="connsiteX5" fmla="*/ 52155 w 111760"/>
                <a:gd name="connsiteY5" fmla="*/ 70471 h 217312"/>
                <a:gd name="connsiteX6" fmla="*/ 56191 w 111760"/>
                <a:gd name="connsiteY6" fmla="*/ 63021 h 217312"/>
                <a:gd name="connsiteX7" fmla="*/ 61468 w 111760"/>
                <a:gd name="connsiteY7" fmla="*/ 53397 h 217312"/>
                <a:gd name="connsiteX8" fmla="*/ 64573 w 111760"/>
                <a:gd name="connsiteY8" fmla="*/ 41910 h 217312"/>
                <a:gd name="connsiteX9" fmla="*/ 59295 w 111760"/>
                <a:gd name="connsiteY9" fmla="*/ 29492 h 217312"/>
                <a:gd name="connsiteX10" fmla="*/ 59295 w 111760"/>
                <a:gd name="connsiteY10" fmla="*/ 22042 h 217312"/>
                <a:gd name="connsiteX11" fmla="*/ 54328 w 111760"/>
                <a:gd name="connsiteY11" fmla="*/ 22042 h 217312"/>
                <a:gd name="connsiteX12" fmla="*/ 49982 w 111760"/>
                <a:gd name="connsiteY12" fmla="*/ 24215 h 217312"/>
                <a:gd name="connsiteX13" fmla="*/ 49051 w 111760"/>
                <a:gd name="connsiteY13" fmla="*/ 26078 h 217312"/>
                <a:gd name="connsiteX14" fmla="*/ 44704 w 111760"/>
                <a:gd name="connsiteY14" fmla="*/ 29492 h 217312"/>
                <a:gd name="connsiteX15" fmla="*/ 35391 w 111760"/>
                <a:gd name="connsiteY15" fmla="*/ 29492 h 217312"/>
                <a:gd name="connsiteX16" fmla="*/ 39737 w 111760"/>
                <a:gd name="connsiteY16" fmla="*/ 24215 h 217312"/>
                <a:gd name="connsiteX17" fmla="*/ 42842 w 111760"/>
                <a:gd name="connsiteY17" fmla="*/ 18937 h 217312"/>
                <a:gd name="connsiteX18" fmla="*/ 44704 w 111760"/>
                <a:gd name="connsiteY18" fmla="*/ 12418 h 217312"/>
                <a:gd name="connsiteX19" fmla="*/ 49051 w 111760"/>
                <a:gd name="connsiteY19" fmla="*/ 5278 h 217312"/>
                <a:gd name="connsiteX20" fmla="*/ 34460 w 111760"/>
                <a:gd name="connsiteY20" fmla="*/ 2173 h 217312"/>
                <a:gd name="connsiteX21" fmla="*/ 15522 w 111760"/>
                <a:gd name="connsiteY21" fmla="*/ 0 h 217312"/>
                <a:gd name="connsiteX22" fmla="*/ 14591 w 111760"/>
                <a:gd name="connsiteY22" fmla="*/ 16764 h 217312"/>
                <a:gd name="connsiteX23" fmla="*/ 8382 w 111760"/>
                <a:gd name="connsiteY23" fmla="*/ 27319 h 217312"/>
                <a:gd name="connsiteX24" fmla="*/ 3104 w 111760"/>
                <a:gd name="connsiteY24" fmla="*/ 36633 h 217312"/>
                <a:gd name="connsiteX25" fmla="*/ 0 w 111760"/>
                <a:gd name="connsiteY25" fmla="*/ 46257 h 217312"/>
                <a:gd name="connsiteX26" fmla="*/ 931 w 111760"/>
                <a:gd name="connsiteY26" fmla="*/ 58674 h 217312"/>
                <a:gd name="connsiteX27" fmla="*/ 5278 w 111760"/>
                <a:gd name="connsiteY27" fmla="*/ 75438 h 217312"/>
                <a:gd name="connsiteX28" fmla="*/ 8382 w 111760"/>
                <a:gd name="connsiteY28" fmla="*/ 93444 h 217312"/>
                <a:gd name="connsiteX29" fmla="*/ 10555 w 111760"/>
                <a:gd name="connsiteY29" fmla="*/ 92513 h 217312"/>
                <a:gd name="connsiteX30" fmla="*/ 12418 w 111760"/>
                <a:gd name="connsiteY30" fmla="*/ 90340 h 217312"/>
                <a:gd name="connsiteX31" fmla="*/ 14591 w 111760"/>
                <a:gd name="connsiteY31" fmla="*/ 90340 h 217312"/>
                <a:gd name="connsiteX32" fmla="*/ 14591 w 111760"/>
                <a:gd name="connsiteY32" fmla="*/ 88167 h 217312"/>
                <a:gd name="connsiteX33" fmla="*/ 14591 w 111760"/>
                <a:gd name="connsiteY33" fmla="*/ 85994 h 217312"/>
                <a:gd name="connsiteX34" fmla="*/ 15522 w 111760"/>
                <a:gd name="connsiteY34" fmla="*/ 82889 h 217312"/>
                <a:gd name="connsiteX35" fmla="*/ 19869 w 111760"/>
                <a:gd name="connsiteY35" fmla="*/ 82889 h 217312"/>
                <a:gd name="connsiteX36" fmla="*/ 19869 w 111760"/>
                <a:gd name="connsiteY36" fmla="*/ 85994 h 217312"/>
                <a:gd name="connsiteX37" fmla="*/ 19869 w 111760"/>
                <a:gd name="connsiteY37" fmla="*/ 88167 h 217312"/>
                <a:gd name="connsiteX38" fmla="*/ 17695 w 111760"/>
                <a:gd name="connsiteY38" fmla="*/ 90340 h 217312"/>
                <a:gd name="connsiteX39" fmla="*/ 17695 w 111760"/>
                <a:gd name="connsiteY39" fmla="*/ 92513 h 217312"/>
                <a:gd name="connsiteX40" fmla="*/ 15522 w 111760"/>
                <a:gd name="connsiteY40" fmla="*/ 93444 h 217312"/>
                <a:gd name="connsiteX41" fmla="*/ 17695 w 111760"/>
                <a:gd name="connsiteY41" fmla="*/ 97480 h 217312"/>
                <a:gd name="connsiteX42" fmla="*/ 17695 w 111760"/>
                <a:gd name="connsiteY42" fmla="*/ 100895 h 217312"/>
                <a:gd name="connsiteX43" fmla="*/ 17695 w 111760"/>
                <a:gd name="connsiteY43" fmla="*/ 102758 h 217312"/>
                <a:gd name="connsiteX44" fmla="*/ 19869 w 111760"/>
                <a:gd name="connsiteY44" fmla="*/ 104931 h 217312"/>
                <a:gd name="connsiteX45" fmla="*/ 19869 w 111760"/>
                <a:gd name="connsiteY45" fmla="*/ 106173 h 217312"/>
                <a:gd name="connsiteX46" fmla="*/ 22973 w 111760"/>
                <a:gd name="connsiteY46" fmla="*/ 106173 h 217312"/>
                <a:gd name="connsiteX47" fmla="*/ 27009 w 111760"/>
                <a:gd name="connsiteY47" fmla="*/ 108035 h 217312"/>
                <a:gd name="connsiteX48" fmla="*/ 30113 w 111760"/>
                <a:gd name="connsiteY48" fmla="*/ 108035 h 217312"/>
                <a:gd name="connsiteX49" fmla="*/ 32286 w 111760"/>
                <a:gd name="connsiteY49" fmla="*/ 108035 h 217312"/>
                <a:gd name="connsiteX50" fmla="*/ 35391 w 111760"/>
                <a:gd name="connsiteY50" fmla="*/ 110208 h 217312"/>
                <a:gd name="connsiteX51" fmla="*/ 39737 w 111760"/>
                <a:gd name="connsiteY51" fmla="*/ 112381 h 217312"/>
                <a:gd name="connsiteX52" fmla="*/ 41600 w 111760"/>
                <a:gd name="connsiteY52" fmla="*/ 112381 h 217312"/>
                <a:gd name="connsiteX53" fmla="*/ 41600 w 111760"/>
                <a:gd name="connsiteY53" fmla="*/ 113313 h 217312"/>
                <a:gd name="connsiteX54" fmla="*/ 42842 w 111760"/>
                <a:gd name="connsiteY54" fmla="*/ 113313 h 217312"/>
                <a:gd name="connsiteX55" fmla="*/ 44704 w 111760"/>
                <a:gd name="connsiteY55" fmla="*/ 117659 h 217312"/>
                <a:gd name="connsiteX56" fmla="*/ 44704 w 111760"/>
                <a:gd name="connsiteY56" fmla="*/ 119832 h 217312"/>
                <a:gd name="connsiteX57" fmla="*/ 46877 w 111760"/>
                <a:gd name="connsiteY57" fmla="*/ 120763 h 217312"/>
                <a:gd name="connsiteX58" fmla="*/ 46877 w 111760"/>
                <a:gd name="connsiteY58" fmla="*/ 122937 h 217312"/>
                <a:gd name="connsiteX59" fmla="*/ 49051 w 111760"/>
                <a:gd name="connsiteY59" fmla="*/ 126972 h 217312"/>
                <a:gd name="connsiteX60" fmla="*/ 42842 w 111760"/>
                <a:gd name="connsiteY60" fmla="*/ 130077 h 217312"/>
                <a:gd name="connsiteX61" fmla="*/ 35391 w 111760"/>
                <a:gd name="connsiteY61" fmla="*/ 134423 h 217312"/>
                <a:gd name="connsiteX62" fmla="*/ 32286 w 111760"/>
                <a:gd name="connsiteY62" fmla="*/ 137528 h 217312"/>
                <a:gd name="connsiteX63" fmla="*/ 27009 w 111760"/>
                <a:gd name="connsiteY63" fmla="*/ 142805 h 217312"/>
                <a:gd name="connsiteX64" fmla="*/ 25146 w 111760"/>
                <a:gd name="connsiteY64" fmla="*/ 150256 h 217312"/>
                <a:gd name="connsiteX65" fmla="*/ 22973 w 111760"/>
                <a:gd name="connsiteY65" fmla="*/ 154292 h 217312"/>
                <a:gd name="connsiteX66" fmla="*/ 22973 w 111760"/>
                <a:gd name="connsiteY66" fmla="*/ 156465 h 217312"/>
                <a:gd name="connsiteX67" fmla="*/ 25146 w 111760"/>
                <a:gd name="connsiteY67" fmla="*/ 157396 h 217312"/>
                <a:gd name="connsiteX68" fmla="*/ 25146 w 111760"/>
                <a:gd name="connsiteY68" fmla="*/ 159569 h 217312"/>
                <a:gd name="connsiteX69" fmla="*/ 29182 w 111760"/>
                <a:gd name="connsiteY69" fmla="*/ 163915 h 217312"/>
                <a:gd name="connsiteX70" fmla="*/ 15522 w 111760"/>
                <a:gd name="connsiteY70" fmla="*/ 167020 h 217312"/>
                <a:gd name="connsiteX71" fmla="*/ 17695 w 111760"/>
                <a:gd name="connsiteY71" fmla="*/ 172297 h 217312"/>
                <a:gd name="connsiteX72" fmla="*/ 17695 w 111760"/>
                <a:gd name="connsiteY72" fmla="*/ 176333 h 217312"/>
                <a:gd name="connsiteX73" fmla="*/ 19869 w 111760"/>
                <a:gd name="connsiteY73" fmla="*/ 178506 h 217312"/>
                <a:gd name="connsiteX74" fmla="*/ 19869 w 111760"/>
                <a:gd name="connsiteY74" fmla="*/ 179438 h 217312"/>
                <a:gd name="connsiteX75" fmla="*/ 22973 w 111760"/>
                <a:gd name="connsiteY75" fmla="*/ 181611 h 217312"/>
                <a:gd name="connsiteX76" fmla="*/ 27009 w 111760"/>
                <a:gd name="connsiteY76" fmla="*/ 181611 h 217312"/>
                <a:gd name="connsiteX77" fmla="*/ 32286 w 111760"/>
                <a:gd name="connsiteY77" fmla="*/ 181611 h 217312"/>
                <a:gd name="connsiteX78" fmla="*/ 22973 w 111760"/>
                <a:gd name="connsiteY78" fmla="*/ 198375 h 217312"/>
                <a:gd name="connsiteX79" fmla="*/ 12418 w 111760"/>
                <a:gd name="connsiteY79" fmla="*/ 214208 h 217312"/>
                <a:gd name="connsiteX80" fmla="*/ 12418 w 111760"/>
                <a:gd name="connsiteY80" fmla="*/ 218554 h 217312"/>
                <a:gd name="connsiteX81" fmla="*/ 29182 w 111760"/>
                <a:gd name="connsiteY81" fmla="*/ 216381 h 217312"/>
                <a:gd name="connsiteX82" fmla="*/ 49051 w 111760"/>
                <a:gd name="connsiteY82" fmla="*/ 211103 h 217312"/>
                <a:gd name="connsiteX83" fmla="*/ 70782 w 111760"/>
                <a:gd name="connsiteY83" fmla="*/ 205826 h 217312"/>
                <a:gd name="connsiteX84" fmla="*/ 88477 w 111760"/>
                <a:gd name="connsiteY84" fmla="*/ 198375 h 217312"/>
                <a:gd name="connsiteX85" fmla="*/ 99964 w 111760"/>
                <a:gd name="connsiteY85" fmla="*/ 191235 h 217312"/>
                <a:gd name="connsiteX86" fmla="*/ 108346 w 111760"/>
                <a:gd name="connsiteY86" fmla="*/ 183784 h 217312"/>
                <a:gd name="connsiteX87" fmla="*/ 112692 w 111760"/>
                <a:gd name="connsiteY87" fmla="*/ 171056 h 217312"/>
                <a:gd name="connsiteX88" fmla="*/ 110519 w 111760"/>
                <a:gd name="connsiteY88" fmla="*/ 157396 h 21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11760" h="217312">
                  <a:moveTo>
                    <a:pt x="103068" y="141874"/>
                  </a:moveTo>
                  <a:lnTo>
                    <a:pt x="93755" y="122937"/>
                  </a:lnTo>
                  <a:lnTo>
                    <a:pt x="83510" y="106173"/>
                  </a:lnTo>
                  <a:lnTo>
                    <a:pt x="70782" y="92513"/>
                  </a:lnTo>
                  <a:lnTo>
                    <a:pt x="61468" y="78853"/>
                  </a:lnTo>
                  <a:lnTo>
                    <a:pt x="52155" y="70471"/>
                  </a:lnTo>
                  <a:lnTo>
                    <a:pt x="56191" y="63021"/>
                  </a:lnTo>
                  <a:lnTo>
                    <a:pt x="61468" y="53397"/>
                  </a:lnTo>
                  <a:lnTo>
                    <a:pt x="64573" y="41910"/>
                  </a:lnTo>
                  <a:lnTo>
                    <a:pt x="59295" y="29492"/>
                  </a:lnTo>
                  <a:lnTo>
                    <a:pt x="59295" y="22042"/>
                  </a:lnTo>
                  <a:lnTo>
                    <a:pt x="54328" y="22042"/>
                  </a:lnTo>
                  <a:lnTo>
                    <a:pt x="49982" y="24215"/>
                  </a:lnTo>
                  <a:lnTo>
                    <a:pt x="49051" y="26078"/>
                  </a:lnTo>
                  <a:lnTo>
                    <a:pt x="44704" y="29492"/>
                  </a:lnTo>
                  <a:lnTo>
                    <a:pt x="35391" y="29492"/>
                  </a:lnTo>
                  <a:lnTo>
                    <a:pt x="39737" y="24215"/>
                  </a:lnTo>
                  <a:lnTo>
                    <a:pt x="42842" y="18937"/>
                  </a:lnTo>
                  <a:lnTo>
                    <a:pt x="44704" y="12418"/>
                  </a:lnTo>
                  <a:lnTo>
                    <a:pt x="49051" y="5278"/>
                  </a:lnTo>
                  <a:lnTo>
                    <a:pt x="34460" y="2173"/>
                  </a:lnTo>
                  <a:lnTo>
                    <a:pt x="15522" y="0"/>
                  </a:lnTo>
                  <a:lnTo>
                    <a:pt x="14591" y="16764"/>
                  </a:lnTo>
                  <a:lnTo>
                    <a:pt x="8382" y="27319"/>
                  </a:lnTo>
                  <a:lnTo>
                    <a:pt x="3104" y="36633"/>
                  </a:lnTo>
                  <a:lnTo>
                    <a:pt x="0" y="46257"/>
                  </a:lnTo>
                  <a:lnTo>
                    <a:pt x="931" y="58674"/>
                  </a:lnTo>
                  <a:lnTo>
                    <a:pt x="5278" y="75438"/>
                  </a:lnTo>
                  <a:lnTo>
                    <a:pt x="8382" y="93444"/>
                  </a:lnTo>
                  <a:lnTo>
                    <a:pt x="10555" y="92513"/>
                  </a:lnTo>
                  <a:lnTo>
                    <a:pt x="12418" y="90340"/>
                  </a:lnTo>
                  <a:lnTo>
                    <a:pt x="14591" y="90340"/>
                  </a:lnTo>
                  <a:lnTo>
                    <a:pt x="14591" y="88167"/>
                  </a:lnTo>
                  <a:lnTo>
                    <a:pt x="14591" y="85994"/>
                  </a:lnTo>
                  <a:lnTo>
                    <a:pt x="15522" y="82889"/>
                  </a:lnTo>
                  <a:lnTo>
                    <a:pt x="19869" y="82889"/>
                  </a:lnTo>
                  <a:lnTo>
                    <a:pt x="19869" y="85994"/>
                  </a:lnTo>
                  <a:lnTo>
                    <a:pt x="19869" y="88167"/>
                  </a:lnTo>
                  <a:lnTo>
                    <a:pt x="17695" y="90340"/>
                  </a:lnTo>
                  <a:lnTo>
                    <a:pt x="17695" y="92513"/>
                  </a:lnTo>
                  <a:lnTo>
                    <a:pt x="15522" y="93444"/>
                  </a:lnTo>
                  <a:lnTo>
                    <a:pt x="17695" y="97480"/>
                  </a:lnTo>
                  <a:lnTo>
                    <a:pt x="17695" y="100895"/>
                  </a:lnTo>
                  <a:lnTo>
                    <a:pt x="17695" y="102758"/>
                  </a:lnTo>
                  <a:lnTo>
                    <a:pt x="19869" y="104931"/>
                  </a:lnTo>
                  <a:lnTo>
                    <a:pt x="19869" y="106173"/>
                  </a:lnTo>
                  <a:lnTo>
                    <a:pt x="22973" y="106173"/>
                  </a:lnTo>
                  <a:lnTo>
                    <a:pt x="27009" y="108035"/>
                  </a:lnTo>
                  <a:lnTo>
                    <a:pt x="30113" y="108035"/>
                  </a:lnTo>
                  <a:lnTo>
                    <a:pt x="32286" y="108035"/>
                  </a:lnTo>
                  <a:lnTo>
                    <a:pt x="35391" y="110208"/>
                  </a:lnTo>
                  <a:lnTo>
                    <a:pt x="39737" y="112381"/>
                  </a:lnTo>
                  <a:lnTo>
                    <a:pt x="41600" y="112381"/>
                  </a:lnTo>
                  <a:lnTo>
                    <a:pt x="41600" y="113313"/>
                  </a:lnTo>
                  <a:lnTo>
                    <a:pt x="42842" y="113313"/>
                  </a:lnTo>
                  <a:lnTo>
                    <a:pt x="44704" y="117659"/>
                  </a:lnTo>
                  <a:lnTo>
                    <a:pt x="44704" y="119832"/>
                  </a:lnTo>
                  <a:lnTo>
                    <a:pt x="46877" y="120763"/>
                  </a:lnTo>
                  <a:lnTo>
                    <a:pt x="46877" y="122937"/>
                  </a:lnTo>
                  <a:lnTo>
                    <a:pt x="49051" y="126972"/>
                  </a:lnTo>
                  <a:lnTo>
                    <a:pt x="42842" y="130077"/>
                  </a:lnTo>
                  <a:lnTo>
                    <a:pt x="35391" y="134423"/>
                  </a:lnTo>
                  <a:lnTo>
                    <a:pt x="32286" y="137528"/>
                  </a:lnTo>
                  <a:lnTo>
                    <a:pt x="27009" y="142805"/>
                  </a:lnTo>
                  <a:lnTo>
                    <a:pt x="25146" y="150256"/>
                  </a:lnTo>
                  <a:lnTo>
                    <a:pt x="22973" y="154292"/>
                  </a:lnTo>
                  <a:lnTo>
                    <a:pt x="22973" y="156465"/>
                  </a:lnTo>
                  <a:lnTo>
                    <a:pt x="25146" y="157396"/>
                  </a:lnTo>
                  <a:lnTo>
                    <a:pt x="25146" y="159569"/>
                  </a:lnTo>
                  <a:lnTo>
                    <a:pt x="29182" y="163915"/>
                  </a:lnTo>
                  <a:lnTo>
                    <a:pt x="15522" y="167020"/>
                  </a:lnTo>
                  <a:lnTo>
                    <a:pt x="17695" y="172297"/>
                  </a:lnTo>
                  <a:lnTo>
                    <a:pt x="17695" y="176333"/>
                  </a:lnTo>
                  <a:lnTo>
                    <a:pt x="19869" y="178506"/>
                  </a:lnTo>
                  <a:lnTo>
                    <a:pt x="19869" y="179438"/>
                  </a:lnTo>
                  <a:lnTo>
                    <a:pt x="22973" y="181611"/>
                  </a:lnTo>
                  <a:lnTo>
                    <a:pt x="27009" y="181611"/>
                  </a:lnTo>
                  <a:lnTo>
                    <a:pt x="32286" y="181611"/>
                  </a:lnTo>
                  <a:lnTo>
                    <a:pt x="22973" y="198375"/>
                  </a:lnTo>
                  <a:lnTo>
                    <a:pt x="12418" y="214208"/>
                  </a:lnTo>
                  <a:lnTo>
                    <a:pt x="12418" y="218554"/>
                  </a:lnTo>
                  <a:lnTo>
                    <a:pt x="29182" y="216381"/>
                  </a:lnTo>
                  <a:lnTo>
                    <a:pt x="49051" y="211103"/>
                  </a:lnTo>
                  <a:lnTo>
                    <a:pt x="70782" y="205826"/>
                  </a:lnTo>
                  <a:lnTo>
                    <a:pt x="88477" y="198375"/>
                  </a:lnTo>
                  <a:lnTo>
                    <a:pt x="99964" y="191235"/>
                  </a:lnTo>
                  <a:lnTo>
                    <a:pt x="108346" y="183784"/>
                  </a:lnTo>
                  <a:lnTo>
                    <a:pt x="112692" y="171056"/>
                  </a:lnTo>
                  <a:lnTo>
                    <a:pt x="110519" y="15739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12" name="Freeform: Shape 107">
              <a:extLst>
                <a:ext uri="{FF2B5EF4-FFF2-40B4-BE49-F238E27FC236}">
                  <a16:creationId xmlns:a16="http://schemas.microsoft.com/office/drawing/2014/main" id="{DA824420-3D02-16A5-E87F-E273F0135FDA}"/>
                </a:ext>
              </a:extLst>
            </p:cNvPr>
            <p:cNvSpPr/>
            <p:nvPr/>
          </p:nvSpPr>
          <p:spPr>
            <a:xfrm>
              <a:off x="5278762" y="4812379"/>
              <a:ext cx="24836" cy="34149"/>
            </a:xfrm>
            <a:custGeom>
              <a:avLst/>
              <a:gdLst>
                <a:gd name="connsiteX0" fmla="*/ 23904 w 24835"/>
                <a:gd name="connsiteY0" fmla="*/ 10555 h 34149"/>
                <a:gd name="connsiteX1" fmla="*/ 23904 w 24835"/>
                <a:gd name="connsiteY1" fmla="*/ 7451 h 34149"/>
                <a:gd name="connsiteX2" fmla="*/ 22042 w 24835"/>
                <a:gd name="connsiteY2" fmla="*/ 5278 h 34149"/>
                <a:gd name="connsiteX3" fmla="*/ 19869 w 24835"/>
                <a:gd name="connsiteY3" fmla="*/ 3104 h 34149"/>
                <a:gd name="connsiteX4" fmla="*/ 16764 w 24835"/>
                <a:gd name="connsiteY4" fmla="*/ 0 h 34149"/>
                <a:gd name="connsiteX5" fmla="*/ 9313 w 24835"/>
                <a:gd name="connsiteY5" fmla="*/ 10555 h 34149"/>
                <a:gd name="connsiteX6" fmla="*/ 2173 w 24835"/>
                <a:gd name="connsiteY6" fmla="*/ 14901 h 34149"/>
                <a:gd name="connsiteX7" fmla="*/ 0 w 24835"/>
                <a:gd name="connsiteY7" fmla="*/ 15833 h 34149"/>
                <a:gd name="connsiteX8" fmla="*/ 0 w 24835"/>
                <a:gd name="connsiteY8" fmla="*/ 18006 h 34149"/>
                <a:gd name="connsiteX9" fmla="*/ 3104 w 24835"/>
                <a:gd name="connsiteY9" fmla="*/ 23283 h 34149"/>
                <a:gd name="connsiteX10" fmla="*/ 9313 w 24835"/>
                <a:gd name="connsiteY10" fmla="*/ 35701 h 34149"/>
                <a:gd name="connsiteX11" fmla="*/ 12418 w 24835"/>
                <a:gd name="connsiteY11" fmla="*/ 35701 h 34149"/>
                <a:gd name="connsiteX12" fmla="*/ 14591 w 24835"/>
                <a:gd name="connsiteY12" fmla="*/ 34770 h 34149"/>
                <a:gd name="connsiteX13" fmla="*/ 16764 w 24835"/>
                <a:gd name="connsiteY13" fmla="*/ 34770 h 34149"/>
                <a:gd name="connsiteX14" fmla="*/ 17695 w 24835"/>
                <a:gd name="connsiteY14" fmla="*/ 34770 h 34149"/>
                <a:gd name="connsiteX15" fmla="*/ 19869 w 24835"/>
                <a:gd name="connsiteY15" fmla="*/ 32597 h 34149"/>
                <a:gd name="connsiteX16" fmla="*/ 22042 w 24835"/>
                <a:gd name="connsiteY16" fmla="*/ 30424 h 34149"/>
                <a:gd name="connsiteX17" fmla="*/ 22042 w 24835"/>
                <a:gd name="connsiteY17" fmla="*/ 28561 h 34149"/>
                <a:gd name="connsiteX18" fmla="*/ 22042 w 24835"/>
                <a:gd name="connsiteY18" fmla="*/ 27319 h 34149"/>
                <a:gd name="connsiteX19" fmla="*/ 22042 w 24835"/>
                <a:gd name="connsiteY19" fmla="*/ 25146 h 34149"/>
                <a:gd name="connsiteX20" fmla="*/ 23904 w 24835"/>
                <a:gd name="connsiteY20" fmla="*/ 23283 h 34149"/>
                <a:gd name="connsiteX21" fmla="*/ 25146 w 24835"/>
                <a:gd name="connsiteY21" fmla="*/ 19869 h 34149"/>
                <a:gd name="connsiteX22" fmla="*/ 23904 w 24835"/>
                <a:gd name="connsiteY22" fmla="*/ 14901 h 3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5" h="34149">
                  <a:moveTo>
                    <a:pt x="23904" y="10555"/>
                  </a:moveTo>
                  <a:lnTo>
                    <a:pt x="23904" y="7451"/>
                  </a:lnTo>
                  <a:lnTo>
                    <a:pt x="22042" y="5278"/>
                  </a:lnTo>
                  <a:lnTo>
                    <a:pt x="19869" y="3104"/>
                  </a:lnTo>
                  <a:lnTo>
                    <a:pt x="16764" y="0"/>
                  </a:lnTo>
                  <a:lnTo>
                    <a:pt x="9313" y="10555"/>
                  </a:lnTo>
                  <a:lnTo>
                    <a:pt x="2173" y="14901"/>
                  </a:lnTo>
                  <a:lnTo>
                    <a:pt x="0" y="15833"/>
                  </a:lnTo>
                  <a:lnTo>
                    <a:pt x="0" y="18006"/>
                  </a:lnTo>
                  <a:lnTo>
                    <a:pt x="3104" y="23283"/>
                  </a:lnTo>
                  <a:lnTo>
                    <a:pt x="9313" y="35701"/>
                  </a:lnTo>
                  <a:lnTo>
                    <a:pt x="12418" y="35701"/>
                  </a:lnTo>
                  <a:lnTo>
                    <a:pt x="14591" y="34770"/>
                  </a:lnTo>
                  <a:lnTo>
                    <a:pt x="16764" y="34770"/>
                  </a:lnTo>
                  <a:lnTo>
                    <a:pt x="17695" y="34770"/>
                  </a:lnTo>
                  <a:lnTo>
                    <a:pt x="19869" y="32597"/>
                  </a:lnTo>
                  <a:lnTo>
                    <a:pt x="22042" y="30424"/>
                  </a:lnTo>
                  <a:lnTo>
                    <a:pt x="22042" y="28561"/>
                  </a:lnTo>
                  <a:lnTo>
                    <a:pt x="22042" y="27319"/>
                  </a:lnTo>
                  <a:lnTo>
                    <a:pt x="22042" y="25146"/>
                  </a:lnTo>
                  <a:lnTo>
                    <a:pt x="23904" y="23283"/>
                  </a:lnTo>
                  <a:lnTo>
                    <a:pt x="25146" y="19869"/>
                  </a:lnTo>
                  <a:lnTo>
                    <a:pt x="23904" y="1490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13" name="Freeform: Shape 108">
              <a:extLst>
                <a:ext uri="{FF2B5EF4-FFF2-40B4-BE49-F238E27FC236}">
                  <a16:creationId xmlns:a16="http://schemas.microsoft.com/office/drawing/2014/main" id="{AB168A28-65D7-95EF-AF92-80F72DE88114}"/>
                </a:ext>
              </a:extLst>
            </p:cNvPr>
            <p:cNvSpPr/>
            <p:nvPr/>
          </p:nvSpPr>
          <p:spPr>
            <a:xfrm>
              <a:off x="7689063" y="4320943"/>
              <a:ext cx="49671" cy="27940"/>
            </a:xfrm>
            <a:custGeom>
              <a:avLst/>
              <a:gdLst>
                <a:gd name="connsiteX0" fmla="*/ 49051 w 49671"/>
                <a:gd name="connsiteY0" fmla="*/ 12418 h 27940"/>
                <a:gd name="connsiteX1" fmla="*/ 44704 w 49671"/>
                <a:gd name="connsiteY1" fmla="*/ 10555 h 27940"/>
                <a:gd name="connsiteX2" fmla="*/ 43773 w 49671"/>
                <a:gd name="connsiteY2" fmla="*/ 10555 h 27940"/>
                <a:gd name="connsiteX3" fmla="*/ 41600 w 49671"/>
                <a:gd name="connsiteY3" fmla="*/ 10555 h 27940"/>
                <a:gd name="connsiteX4" fmla="*/ 37564 w 49671"/>
                <a:gd name="connsiteY4" fmla="*/ 10555 h 27940"/>
                <a:gd name="connsiteX5" fmla="*/ 36322 w 49671"/>
                <a:gd name="connsiteY5" fmla="*/ 10555 h 27940"/>
                <a:gd name="connsiteX6" fmla="*/ 34460 w 49671"/>
                <a:gd name="connsiteY6" fmla="*/ 9313 h 27940"/>
                <a:gd name="connsiteX7" fmla="*/ 30113 w 49671"/>
                <a:gd name="connsiteY7" fmla="*/ 9313 h 27940"/>
                <a:gd name="connsiteX8" fmla="*/ 27009 w 49671"/>
                <a:gd name="connsiteY8" fmla="*/ 5278 h 27940"/>
                <a:gd name="connsiteX9" fmla="*/ 22973 w 49671"/>
                <a:gd name="connsiteY9" fmla="*/ 0 h 27940"/>
                <a:gd name="connsiteX10" fmla="*/ 15522 w 49671"/>
                <a:gd name="connsiteY10" fmla="*/ 3104 h 27940"/>
                <a:gd name="connsiteX11" fmla="*/ 10555 w 49671"/>
                <a:gd name="connsiteY11" fmla="*/ 7451 h 27940"/>
                <a:gd name="connsiteX12" fmla="*/ 5278 w 49671"/>
                <a:gd name="connsiteY12" fmla="*/ 10555 h 27940"/>
                <a:gd name="connsiteX13" fmla="*/ 0 w 49671"/>
                <a:gd name="connsiteY13" fmla="*/ 15833 h 27940"/>
                <a:gd name="connsiteX14" fmla="*/ 0 w 49671"/>
                <a:gd name="connsiteY14" fmla="*/ 30424 h 27940"/>
                <a:gd name="connsiteX15" fmla="*/ 36322 w 49671"/>
                <a:gd name="connsiteY15" fmla="*/ 27319 h 27940"/>
                <a:gd name="connsiteX16" fmla="*/ 43773 w 49671"/>
                <a:gd name="connsiteY16" fmla="*/ 22042 h 27940"/>
                <a:gd name="connsiteX17" fmla="*/ 50913 w 49671"/>
                <a:gd name="connsiteY17" fmla="*/ 15833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671" h="27940">
                  <a:moveTo>
                    <a:pt x="49051" y="12418"/>
                  </a:moveTo>
                  <a:lnTo>
                    <a:pt x="44704" y="10555"/>
                  </a:lnTo>
                  <a:lnTo>
                    <a:pt x="43773" y="10555"/>
                  </a:lnTo>
                  <a:lnTo>
                    <a:pt x="41600" y="10555"/>
                  </a:lnTo>
                  <a:lnTo>
                    <a:pt x="37564" y="10555"/>
                  </a:lnTo>
                  <a:lnTo>
                    <a:pt x="36322" y="10555"/>
                  </a:lnTo>
                  <a:lnTo>
                    <a:pt x="34460" y="9313"/>
                  </a:lnTo>
                  <a:lnTo>
                    <a:pt x="30113" y="9313"/>
                  </a:lnTo>
                  <a:lnTo>
                    <a:pt x="27009" y="5278"/>
                  </a:lnTo>
                  <a:lnTo>
                    <a:pt x="22973" y="0"/>
                  </a:lnTo>
                  <a:lnTo>
                    <a:pt x="15522" y="3104"/>
                  </a:lnTo>
                  <a:lnTo>
                    <a:pt x="10555" y="7451"/>
                  </a:lnTo>
                  <a:lnTo>
                    <a:pt x="5278" y="10555"/>
                  </a:lnTo>
                  <a:lnTo>
                    <a:pt x="0" y="15833"/>
                  </a:lnTo>
                  <a:lnTo>
                    <a:pt x="0" y="30424"/>
                  </a:lnTo>
                  <a:lnTo>
                    <a:pt x="36322" y="27319"/>
                  </a:lnTo>
                  <a:lnTo>
                    <a:pt x="43773" y="22042"/>
                  </a:lnTo>
                  <a:lnTo>
                    <a:pt x="50913" y="1583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14" name="Freeform: Shape 109">
              <a:extLst>
                <a:ext uri="{FF2B5EF4-FFF2-40B4-BE49-F238E27FC236}">
                  <a16:creationId xmlns:a16="http://schemas.microsoft.com/office/drawing/2014/main" id="{A41B8119-58F2-60BB-BEE7-D0A0602DDFB6}"/>
                </a:ext>
              </a:extLst>
            </p:cNvPr>
            <p:cNvSpPr/>
            <p:nvPr/>
          </p:nvSpPr>
          <p:spPr>
            <a:xfrm>
              <a:off x="5774854" y="4394519"/>
              <a:ext cx="15522" cy="9313"/>
            </a:xfrm>
            <a:custGeom>
              <a:avLst/>
              <a:gdLst>
                <a:gd name="connsiteX0" fmla="*/ 0 w 15522"/>
                <a:gd name="connsiteY0" fmla="*/ 931 h 9313"/>
                <a:gd name="connsiteX1" fmla="*/ 2173 w 15522"/>
                <a:gd name="connsiteY1" fmla="*/ 3104 h 9313"/>
                <a:gd name="connsiteX2" fmla="*/ 2173 w 15522"/>
                <a:gd name="connsiteY2" fmla="*/ 5278 h 9313"/>
                <a:gd name="connsiteX3" fmla="*/ 4036 w 15522"/>
                <a:gd name="connsiteY3" fmla="*/ 8382 h 9313"/>
                <a:gd name="connsiteX4" fmla="*/ 4036 w 15522"/>
                <a:gd name="connsiteY4" fmla="*/ 10245 h 9313"/>
                <a:gd name="connsiteX5" fmla="*/ 7140 w 15522"/>
                <a:gd name="connsiteY5" fmla="*/ 10245 h 9313"/>
                <a:gd name="connsiteX6" fmla="*/ 9313 w 15522"/>
                <a:gd name="connsiteY6" fmla="*/ 10245 h 9313"/>
                <a:gd name="connsiteX7" fmla="*/ 13349 w 15522"/>
                <a:gd name="connsiteY7" fmla="*/ 7140 h 9313"/>
                <a:gd name="connsiteX8" fmla="*/ 16764 w 15522"/>
                <a:gd name="connsiteY8" fmla="*/ 7140 h 9313"/>
                <a:gd name="connsiteX9" fmla="*/ 16764 w 15522"/>
                <a:gd name="connsiteY9" fmla="*/ 0 h 9313"/>
                <a:gd name="connsiteX10" fmla="*/ 0 w 15522"/>
                <a:gd name="connsiteY10" fmla="*/ 0 h 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22" h="9313">
                  <a:moveTo>
                    <a:pt x="0" y="931"/>
                  </a:moveTo>
                  <a:lnTo>
                    <a:pt x="2173" y="3104"/>
                  </a:lnTo>
                  <a:lnTo>
                    <a:pt x="2173" y="5278"/>
                  </a:lnTo>
                  <a:lnTo>
                    <a:pt x="4036" y="8382"/>
                  </a:lnTo>
                  <a:lnTo>
                    <a:pt x="4036" y="10245"/>
                  </a:lnTo>
                  <a:lnTo>
                    <a:pt x="7140" y="10245"/>
                  </a:lnTo>
                  <a:lnTo>
                    <a:pt x="9313" y="10245"/>
                  </a:lnTo>
                  <a:lnTo>
                    <a:pt x="13349" y="7140"/>
                  </a:lnTo>
                  <a:lnTo>
                    <a:pt x="16764" y="7140"/>
                  </a:lnTo>
                  <a:lnTo>
                    <a:pt x="16764" y="0"/>
                  </a:lnTo>
                  <a:lnTo>
                    <a:pt x="0"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15" name="Freeform: Shape 110">
              <a:extLst>
                <a:ext uri="{FF2B5EF4-FFF2-40B4-BE49-F238E27FC236}">
                  <a16:creationId xmlns:a16="http://schemas.microsoft.com/office/drawing/2014/main" id="{1DDB1DA8-399A-E121-A5BB-8DE0F9C47A5D}"/>
                </a:ext>
              </a:extLst>
            </p:cNvPr>
            <p:cNvSpPr/>
            <p:nvPr/>
          </p:nvSpPr>
          <p:spPr>
            <a:xfrm>
              <a:off x="7132744" y="4215702"/>
              <a:ext cx="55880" cy="21731"/>
            </a:xfrm>
            <a:custGeom>
              <a:avLst/>
              <a:gdLst>
                <a:gd name="connsiteX0" fmla="*/ 51844 w 55880"/>
                <a:gd name="connsiteY0" fmla="*/ 7451 h 21731"/>
                <a:gd name="connsiteX1" fmla="*/ 36322 w 55880"/>
                <a:gd name="connsiteY1" fmla="*/ 4346 h 21731"/>
                <a:gd name="connsiteX2" fmla="*/ 19558 w 55880"/>
                <a:gd name="connsiteY2" fmla="*/ 0 h 21731"/>
                <a:gd name="connsiteX3" fmla="*/ 0 w 55880"/>
                <a:gd name="connsiteY3" fmla="*/ 0 h 21731"/>
                <a:gd name="connsiteX4" fmla="*/ 0 w 55880"/>
                <a:gd name="connsiteY4" fmla="*/ 7451 h 21731"/>
                <a:gd name="connsiteX5" fmla="*/ 931 w 55880"/>
                <a:gd name="connsiteY5" fmla="*/ 13660 h 21731"/>
                <a:gd name="connsiteX6" fmla="*/ 931 w 55880"/>
                <a:gd name="connsiteY6" fmla="*/ 18937 h 21731"/>
                <a:gd name="connsiteX7" fmla="*/ 3104 w 55880"/>
                <a:gd name="connsiteY7" fmla="*/ 24215 h 21731"/>
                <a:gd name="connsiteX8" fmla="*/ 56191 w 55880"/>
                <a:gd name="connsiteY8" fmla="*/ 24215 h 21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0" h="21731">
                  <a:moveTo>
                    <a:pt x="51844" y="7451"/>
                  </a:moveTo>
                  <a:lnTo>
                    <a:pt x="36322" y="4346"/>
                  </a:lnTo>
                  <a:lnTo>
                    <a:pt x="19558" y="0"/>
                  </a:lnTo>
                  <a:lnTo>
                    <a:pt x="0" y="0"/>
                  </a:lnTo>
                  <a:lnTo>
                    <a:pt x="0" y="7451"/>
                  </a:lnTo>
                  <a:lnTo>
                    <a:pt x="931" y="13660"/>
                  </a:lnTo>
                  <a:lnTo>
                    <a:pt x="931" y="18937"/>
                  </a:lnTo>
                  <a:lnTo>
                    <a:pt x="3104" y="24215"/>
                  </a:lnTo>
                  <a:lnTo>
                    <a:pt x="56191" y="24215"/>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16" name="Freeform: Shape 111">
              <a:extLst>
                <a:ext uri="{FF2B5EF4-FFF2-40B4-BE49-F238E27FC236}">
                  <a16:creationId xmlns:a16="http://schemas.microsoft.com/office/drawing/2014/main" id="{05216F1C-8969-7ED3-F11C-98E0F61B5A40}"/>
                </a:ext>
              </a:extLst>
            </p:cNvPr>
            <p:cNvSpPr/>
            <p:nvPr/>
          </p:nvSpPr>
          <p:spPr>
            <a:xfrm>
              <a:off x="5371586" y="4771400"/>
              <a:ext cx="18627" cy="27940"/>
            </a:xfrm>
            <a:custGeom>
              <a:avLst/>
              <a:gdLst>
                <a:gd name="connsiteX0" fmla="*/ 16454 w 18626"/>
                <a:gd name="connsiteY0" fmla="*/ 2173 h 27940"/>
                <a:gd name="connsiteX1" fmla="*/ 14591 w 18626"/>
                <a:gd name="connsiteY1" fmla="*/ 2173 h 27940"/>
                <a:gd name="connsiteX2" fmla="*/ 12418 w 18626"/>
                <a:gd name="connsiteY2" fmla="*/ 2173 h 27940"/>
                <a:gd name="connsiteX3" fmla="*/ 7140 w 18626"/>
                <a:gd name="connsiteY3" fmla="*/ 0 h 27940"/>
                <a:gd name="connsiteX4" fmla="*/ 7140 w 18626"/>
                <a:gd name="connsiteY4" fmla="*/ 5278 h 27940"/>
                <a:gd name="connsiteX5" fmla="*/ 5278 w 18626"/>
                <a:gd name="connsiteY5" fmla="*/ 9624 h 27940"/>
                <a:gd name="connsiteX6" fmla="*/ 3104 w 18626"/>
                <a:gd name="connsiteY6" fmla="*/ 12728 h 27940"/>
                <a:gd name="connsiteX7" fmla="*/ 0 w 18626"/>
                <a:gd name="connsiteY7" fmla="*/ 16764 h 27940"/>
                <a:gd name="connsiteX8" fmla="*/ 1863 w 18626"/>
                <a:gd name="connsiteY8" fmla="*/ 20179 h 27940"/>
                <a:gd name="connsiteX9" fmla="*/ 1863 w 18626"/>
                <a:gd name="connsiteY9" fmla="*/ 22042 h 27940"/>
                <a:gd name="connsiteX10" fmla="*/ 1863 w 18626"/>
                <a:gd name="connsiteY10" fmla="*/ 24215 h 27940"/>
                <a:gd name="connsiteX11" fmla="*/ 3104 w 18626"/>
                <a:gd name="connsiteY11" fmla="*/ 24215 h 27940"/>
                <a:gd name="connsiteX12" fmla="*/ 3104 w 18626"/>
                <a:gd name="connsiteY12" fmla="*/ 29492 h 27940"/>
                <a:gd name="connsiteX13" fmla="*/ 9313 w 18626"/>
                <a:gd name="connsiteY13" fmla="*/ 26388 h 27940"/>
                <a:gd name="connsiteX14" fmla="*/ 12418 w 18626"/>
                <a:gd name="connsiteY14" fmla="*/ 20179 h 27940"/>
                <a:gd name="connsiteX15" fmla="*/ 14591 w 18626"/>
                <a:gd name="connsiteY15" fmla="*/ 14901 h 27940"/>
                <a:gd name="connsiteX16" fmla="*/ 16454 w 18626"/>
                <a:gd name="connsiteY16" fmla="*/ 9624 h 27940"/>
                <a:gd name="connsiteX17" fmla="*/ 19868 w 18626"/>
                <a:gd name="connsiteY17" fmla="*/ 4346 h 27940"/>
                <a:gd name="connsiteX18" fmla="*/ 17695 w 18626"/>
                <a:gd name="connsiteY18" fmla="*/ 4346 h 27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626" h="27940">
                  <a:moveTo>
                    <a:pt x="16454" y="2173"/>
                  </a:moveTo>
                  <a:lnTo>
                    <a:pt x="14591" y="2173"/>
                  </a:lnTo>
                  <a:lnTo>
                    <a:pt x="12418" y="2173"/>
                  </a:lnTo>
                  <a:lnTo>
                    <a:pt x="7140" y="0"/>
                  </a:lnTo>
                  <a:lnTo>
                    <a:pt x="7140" y="5278"/>
                  </a:lnTo>
                  <a:lnTo>
                    <a:pt x="5278" y="9624"/>
                  </a:lnTo>
                  <a:lnTo>
                    <a:pt x="3104" y="12728"/>
                  </a:lnTo>
                  <a:lnTo>
                    <a:pt x="0" y="16764"/>
                  </a:lnTo>
                  <a:lnTo>
                    <a:pt x="1863" y="20179"/>
                  </a:lnTo>
                  <a:lnTo>
                    <a:pt x="1863" y="22042"/>
                  </a:lnTo>
                  <a:lnTo>
                    <a:pt x="1863" y="24215"/>
                  </a:lnTo>
                  <a:lnTo>
                    <a:pt x="3104" y="24215"/>
                  </a:lnTo>
                  <a:lnTo>
                    <a:pt x="3104" y="29492"/>
                  </a:lnTo>
                  <a:lnTo>
                    <a:pt x="9313" y="26388"/>
                  </a:lnTo>
                  <a:lnTo>
                    <a:pt x="12418" y="20179"/>
                  </a:lnTo>
                  <a:lnTo>
                    <a:pt x="14591" y="14901"/>
                  </a:lnTo>
                  <a:lnTo>
                    <a:pt x="16454" y="9624"/>
                  </a:lnTo>
                  <a:lnTo>
                    <a:pt x="19868" y="4346"/>
                  </a:lnTo>
                  <a:lnTo>
                    <a:pt x="17695" y="4346"/>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17" name="Freeform: Shape 112">
              <a:extLst>
                <a:ext uri="{FF2B5EF4-FFF2-40B4-BE49-F238E27FC236}">
                  <a16:creationId xmlns:a16="http://schemas.microsoft.com/office/drawing/2014/main" id="{7577AD1F-21F8-9CAA-66EC-A5595B45ACDF}"/>
                </a:ext>
              </a:extLst>
            </p:cNvPr>
            <p:cNvSpPr/>
            <p:nvPr/>
          </p:nvSpPr>
          <p:spPr>
            <a:xfrm>
              <a:off x="4983839" y="4840940"/>
              <a:ext cx="52776" cy="80716"/>
            </a:xfrm>
            <a:custGeom>
              <a:avLst/>
              <a:gdLst>
                <a:gd name="connsiteX0" fmla="*/ 34460 w 52775"/>
                <a:gd name="connsiteY0" fmla="*/ 1863 h 80715"/>
                <a:gd name="connsiteX1" fmla="*/ 23904 w 52775"/>
                <a:gd name="connsiteY1" fmla="*/ 7140 h 80715"/>
                <a:gd name="connsiteX2" fmla="*/ 14591 w 52775"/>
                <a:gd name="connsiteY2" fmla="*/ 14591 h 80715"/>
                <a:gd name="connsiteX3" fmla="*/ 4346 w 52775"/>
                <a:gd name="connsiteY3" fmla="*/ 23904 h 80715"/>
                <a:gd name="connsiteX4" fmla="*/ 5278 w 52775"/>
                <a:gd name="connsiteY4" fmla="*/ 42841 h 80715"/>
                <a:gd name="connsiteX5" fmla="*/ 5278 w 52775"/>
                <a:gd name="connsiteY5" fmla="*/ 58674 h 80715"/>
                <a:gd name="connsiteX6" fmla="*/ 0 w 52775"/>
                <a:gd name="connsiteY6" fmla="*/ 72334 h 80715"/>
                <a:gd name="connsiteX7" fmla="*/ 0 w 52775"/>
                <a:gd name="connsiteY7" fmla="*/ 80716 h 80715"/>
                <a:gd name="connsiteX8" fmla="*/ 19869 w 52775"/>
                <a:gd name="connsiteY8" fmla="*/ 79785 h 80715"/>
                <a:gd name="connsiteX9" fmla="*/ 33528 w 52775"/>
                <a:gd name="connsiteY9" fmla="*/ 75438 h 80715"/>
                <a:gd name="connsiteX10" fmla="*/ 48119 w 52775"/>
                <a:gd name="connsiteY10" fmla="*/ 67988 h 80715"/>
                <a:gd name="connsiteX11" fmla="*/ 53086 w 52775"/>
                <a:gd name="connsiteY11" fmla="*/ 44083 h 80715"/>
                <a:gd name="connsiteX12" fmla="*/ 55259 w 52775"/>
                <a:gd name="connsiteY12" fmla="*/ 22042 h 80715"/>
                <a:gd name="connsiteX13" fmla="*/ 51224 w 52775"/>
                <a:gd name="connsiteY13" fmla="*/ 0 h 80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75" h="80715">
                  <a:moveTo>
                    <a:pt x="34460" y="1863"/>
                  </a:moveTo>
                  <a:lnTo>
                    <a:pt x="23904" y="7140"/>
                  </a:lnTo>
                  <a:lnTo>
                    <a:pt x="14591" y="14591"/>
                  </a:lnTo>
                  <a:lnTo>
                    <a:pt x="4346" y="23904"/>
                  </a:lnTo>
                  <a:lnTo>
                    <a:pt x="5278" y="42841"/>
                  </a:lnTo>
                  <a:lnTo>
                    <a:pt x="5278" y="58674"/>
                  </a:lnTo>
                  <a:lnTo>
                    <a:pt x="0" y="72334"/>
                  </a:lnTo>
                  <a:lnTo>
                    <a:pt x="0" y="80716"/>
                  </a:lnTo>
                  <a:lnTo>
                    <a:pt x="19869" y="79785"/>
                  </a:lnTo>
                  <a:lnTo>
                    <a:pt x="33528" y="75438"/>
                  </a:lnTo>
                  <a:lnTo>
                    <a:pt x="48119" y="67988"/>
                  </a:lnTo>
                  <a:lnTo>
                    <a:pt x="53086" y="44083"/>
                  </a:lnTo>
                  <a:lnTo>
                    <a:pt x="55259" y="22042"/>
                  </a:lnTo>
                  <a:lnTo>
                    <a:pt x="51224" y="0"/>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18" name="Freeform: Shape 113">
              <a:extLst>
                <a:ext uri="{FF2B5EF4-FFF2-40B4-BE49-F238E27FC236}">
                  <a16:creationId xmlns:a16="http://schemas.microsoft.com/office/drawing/2014/main" id="{7D8A07CE-A284-2340-A067-42A4B0570D08}"/>
                </a:ext>
              </a:extLst>
            </p:cNvPr>
            <p:cNvSpPr/>
            <p:nvPr/>
          </p:nvSpPr>
          <p:spPr>
            <a:xfrm>
              <a:off x="4217969" y="4962635"/>
              <a:ext cx="31045" cy="18627"/>
            </a:xfrm>
            <a:custGeom>
              <a:avLst/>
              <a:gdLst>
                <a:gd name="connsiteX0" fmla="*/ 0 w 31044"/>
                <a:gd name="connsiteY0" fmla="*/ 0 h 18626"/>
                <a:gd name="connsiteX1" fmla="*/ 4036 w 31044"/>
                <a:gd name="connsiteY1" fmla="*/ 5278 h 18626"/>
                <a:gd name="connsiteX2" fmla="*/ 6209 w 31044"/>
                <a:gd name="connsiteY2" fmla="*/ 8382 h 18626"/>
                <a:gd name="connsiteX3" fmla="*/ 7140 w 31044"/>
                <a:gd name="connsiteY3" fmla="*/ 12728 h 18626"/>
                <a:gd name="connsiteX4" fmla="*/ 9313 w 31044"/>
                <a:gd name="connsiteY4" fmla="*/ 14591 h 18626"/>
                <a:gd name="connsiteX5" fmla="*/ 13660 w 31044"/>
                <a:gd name="connsiteY5" fmla="*/ 19869 h 18626"/>
                <a:gd name="connsiteX6" fmla="*/ 18627 w 31044"/>
                <a:gd name="connsiteY6" fmla="*/ 18006 h 18626"/>
                <a:gd name="connsiteX7" fmla="*/ 21731 w 31044"/>
                <a:gd name="connsiteY7" fmla="*/ 18006 h 18626"/>
                <a:gd name="connsiteX8" fmla="*/ 26077 w 31044"/>
                <a:gd name="connsiteY8" fmla="*/ 18006 h 18626"/>
                <a:gd name="connsiteX9" fmla="*/ 29182 w 31044"/>
                <a:gd name="connsiteY9" fmla="*/ 15833 h 18626"/>
                <a:gd name="connsiteX10" fmla="*/ 33218 w 31044"/>
                <a:gd name="connsiteY10" fmla="*/ 15833 h 18626"/>
                <a:gd name="connsiteX11" fmla="*/ 33218 w 31044"/>
                <a:gd name="connsiteY11" fmla="*/ 7451 h 18626"/>
                <a:gd name="connsiteX12" fmla="*/ 21731 w 31044"/>
                <a:gd name="connsiteY12" fmla="*/ 3104 h 18626"/>
                <a:gd name="connsiteX13" fmla="*/ 13660 w 31044"/>
                <a:gd name="connsiteY13" fmla="*/ 931 h 1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44" h="18626">
                  <a:moveTo>
                    <a:pt x="0" y="0"/>
                  </a:moveTo>
                  <a:lnTo>
                    <a:pt x="4036" y="5278"/>
                  </a:lnTo>
                  <a:lnTo>
                    <a:pt x="6209" y="8382"/>
                  </a:lnTo>
                  <a:lnTo>
                    <a:pt x="7140" y="12728"/>
                  </a:lnTo>
                  <a:lnTo>
                    <a:pt x="9313" y="14591"/>
                  </a:lnTo>
                  <a:lnTo>
                    <a:pt x="13660" y="19869"/>
                  </a:lnTo>
                  <a:lnTo>
                    <a:pt x="18627" y="18006"/>
                  </a:lnTo>
                  <a:lnTo>
                    <a:pt x="21731" y="18006"/>
                  </a:lnTo>
                  <a:lnTo>
                    <a:pt x="26077" y="18006"/>
                  </a:lnTo>
                  <a:lnTo>
                    <a:pt x="29182" y="15833"/>
                  </a:lnTo>
                  <a:lnTo>
                    <a:pt x="33218" y="15833"/>
                  </a:lnTo>
                  <a:lnTo>
                    <a:pt x="33218" y="7451"/>
                  </a:lnTo>
                  <a:lnTo>
                    <a:pt x="21731" y="3104"/>
                  </a:lnTo>
                  <a:lnTo>
                    <a:pt x="13660" y="931"/>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sp>
          <p:nvSpPr>
            <p:cNvPr id="119" name="Freeform: Shape 114">
              <a:extLst>
                <a:ext uri="{FF2B5EF4-FFF2-40B4-BE49-F238E27FC236}">
                  <a16:creationId xmlns:a16="http://schemas.microsoft.com/office/drawing/2014/main" id="{A222C1E5-AF00-82AD-A939-9F1C6DFF8DDF}"/>
                </a:ext>
              </a:extLst>
            </p:cNvPr>
            <p:cNvSpPr/>
            <p:nvPr/>
          </p:nvSpPr>
          <p:spPr>
            <a:xfrm>
              <a:off x="4778634" y="4498518"/>
              <a:ext cx="158327" cy="117969"/>
            </a:xfrm>
            <a:custGeom>
              <a:avLst/>
              <a:gdLst>
                <a:gd name="connsiteX0" fmla="*/ 156154 w 158327"/>
                <a:gd name="connsiteY0" fmla="*/ 29182 h 117969"/>
                <a:gd name="connsiteX1" fmla="*/ 156154 w 158327"/>
                <a:gd name="connsiteY1" fmla="*/ 23904 h 117969"/>
                <a:gd name="connsiteX2" fmla="*/ 156154 w 158327"/>
                <a:gd name="connsiteY2" fmla="*/ 16764 h 117969"/>
                <a:gd name="connsiteX3" fmla="*/ 154292 w 158327"/>
                <a:gd name="connsiteY3" fmla="*/ 12418 h 117969"/>
                <a:gd name="connsiteX4" fmla="*/ 154292 w 158327"/>
                <a:gd name="connsiteY4" fmla="*/ 9313 h 117969"/>
                <a:gd name="connsiteX5" fmla="*/ 153050 w 158327"/>
                <a:gd name="connsiteY5" fmla="*/ 7140 h 117969"/>
                <a:gd name="connsiteX6" fmla="*/ 151187 w 158327"/>
                <a:gd name="connsiteY6" fmla="*/ 4036 h 117969"/>
                <a:gd name="connsiteX7" fmla="*/ 149014 w 158327"/>
                <a:gd name="connsiteY7" fmla="*/ 0 h 117969"/>
                <a:gd name="connsiteX8" fmla="*/ 134423 w 158327"/>
                <a:gd name="connsiteY8" fmla="*/ 1863 h 117969"/>
                <a:gd name="connsiteX9" fmla="*/ 126972 w 158327"/>
                <a:gd name="connsiteY9" fmla="*/ 7140 h 117969"/>
                <a:gd name="connsiteX10" fmla="*/ 119832 w 158327"/>
                <a:gd name="connsiteY10" fmla="*/ 12418 h 117969"/>
                <a:gd name="connsiteX11" fmla="*/ 114554 w 158327"/>
                <a:gd name="connsiteY11" fmla="*/ 18937 h 117969"/>
                <a:gd name="connsiteX12" fmla="*/ 105241 w 158327"/>
                <a:gd name="connsiteY12" fmla="*/ 23904 h 117969"/>
                <a:gd name="connsiteX13" fmla="*/ 102137 w 158327"/>
                <a:gd name="connsiteY13" fmla="*/ 23904 h 117969"/>
                <a:gd name="connsiteX14" fmla="*/ 99964 w 158327"/>
                <a:gd name="connsiteY14" fmla="*/ 23904 h 117969"/>
                <a:gd name="connsiteX15" fmla="*/ 97790 w 158327"/>
                <a:gd name="connsiteY15" fmla="*/ 23904 h 117969"/>
                <a:gd name="connsiteX16" fmla="*/ 97790 w 158327"/>
                <a:gd name="connsiteY16" fmla="*/ 22042 h 117969"/>
                <a:gd name="connsiteX17" fmla="*/ 94686 w 158327"/>
                <a:gd name="connsiteY17" fmla="*/ 19869 h 117969"/>
                <a:gd name="connsiteX18" fmla="*/ 92823 w 158327"/>
                <a:gd name="connsiteY18" fmla="*/ 14591 h 117969"/>
                <a:gd name="connsiteX19" fmla="*/ 78232 w 158327"/>
                <a:gd name="connsiteY19" fmla="*/ 19869 h 117969"/>
                <a:gd name="connsiteX20" fmla="*/ 67677 w 158327"/>
                <a:gd name="connsiteY20" fmla="*/ 27319 h 117969"/>
                <a:gd name="connsiteX21" fmla="*/ 56191 w 158327"/>
                <a:gd name="connsiteY21" fmla="*/ 36633 h 117969"/>
                <a:gd name="connsiteX22" fmla="*/ 53086 w 158327"/>
                <a:gd name="connsiteY22" fmla="*/ 29182 h 117969"/>
                <a:gd name="connsiteX23" fmla="*/ 49050 w 158327"/>
                <a:gd name="connsiteY23" fmla="*/ 26077 h 117969"/>
                <a:gd name="connsiteX24" fmla="*/ 45946 w 158327"/>
                <a:gd name="connsiteY24" fmla="*/ 19869 h 117969"/>
                <a:gd name="connsiteX25" fmla="*/ 39427 w 158327"/>
                <a:gd name="connsiteY25" fmla="*/ 14591 h 117969"/>
                <a:gd name="connsiteX26" fmla="*/ 24836 w 158327"/>
                <a:gd name="connsiteY26" fmla="*/ 18937 h 117969"/>
                <a:gd name="connsiteX27" fmla="*/ 16764 w 158327"/>
                <a:gd name="connsiteY27" fmla="*/ 22042 h 117969"/>
                <a:gd name="connsiteX28" fmla="*/ 9313 w 158327"/>
                <a:gd name="connsiteY28" fmla="*/ 29182 h 117969"/>
                <a:gd name="connsiteX29" fmla="*/ 0 w 158327"/>
                <a:gd name="connsiteY29" fmla="*/ 36633 h 117969"/>
                <a:gd name="connsiteX30" fmla="*/ 5278 w 158327"/>
                <a:gd name="connsiteY30" fmla="*/ 47188 h 117969"/>
                <a:gd name="connsiteX31" fmla="*/ 32286 w 158327"/>
                <a:gd name="connsiteY31" fmla="*/ 47188 h 117969"/>
                <a:gd name="connsiteX32" fmla="*/ 32286 w 158327"/>
                <a:gd name="connsiteY32" fmla="*/ 60847 h 117969"/>
                <a:gd name="connsiteX33" fmla="*/ 27009 w 158327"/>
                <a:gd name="connsiteY33" fmla="*/ 60847 h 117969"/>
                <a:gd name="connsiteX34" fmla="*/ 21731 w 158327"/>
                <a:gd name="connsiteY34" fmla="*/ 60847 h 117969"/>
                <a:gd name="connsiteX35" fmla="*/ 19868 w 158327"/>
                <a:gd name="connsiteY35" fmla="*/ 61779 h 117969"/>
                <a:gd name="connsiteX36" fmla="*/ 17695 w 158327"/>
                <a:gd name="connsiteY36" fmla="*/ 61779 h 117969"/>
                <a:gd name="connsiteX37" fmla="*/ 16764 w 158327"/>
                <a:gd name="connsiteY37" fmla="*/ 63952 h 117969"/>
                <a:gd name="connsiteX38" fmla="*/ 12418 w 158327"/>
                <a:gd name="connsiteY38" fmla="*/ 68298 h 117969"/>
                <a:gd name="connsiteX39" fmla="*/ 9313 w 158327"/>
                <a:gd name="connsiteY39" fmla="*/ 68298 h 117969"/>
                <a:gd name="connsiteX40" fmla="*/ 14591 w 158327"/>
                <a:gd name="connsiteY40" fmla="*/ 71403 h 117969"/>
                <a:gd name="connsiteX41" fmla="*/ 19868 w 158327"/>
                <a:gd name="connsiteY41" fmla="*/ 75438 h 117969"/>
                <a:gd name="connsiteX42" fmla="*/ 27009 w 158327"/>
                <a:gd name="connsiteY42" fmla="*/ 76680 h 117969"/>
                <a:gd name="connsiteX43" fmla="*/ 32286 w 158327"/>
                <a:gd name="connsiteY43" fmla="*/ 80716 h 117969"/>
                <a:gd name="connsiteX44" fmla="*/ 31355 w 158327"/>
                <a:gd name="connsiteY44" fmla="*/ 83820 h 117969"/>
                <a:gd name="connsiteX45" fmla="*/ 31355 w 158327"/>
                <a:gd name="connsiteY45" fmla="*/ 85993 h 117969"/>
                <a:gd name="connsiteX46" fmla="*/ 29182 w 158327"/>
                <a:gd name="connsiteY46" fmla="*/ 88167 h 117969"/>
                <a:gd name="connsiteX47" fmla="*/ 27009 w 158327"/>
                <a:gd name="connsiteY47" fmla="*/ 90340 h 117969"/>
                <a:gd name="connsiteX48" fmla="*/ 24836 w 158327"/>
                <a:gd name="connsiteY48" fmla="*/ 91271 h 117969"/>
                <a:gd name="connsiteX49" fmla="*/ 29182 w 158327"/>
                <a:gd name="connsiteY49" fmla="*/ 95307 h 117969"/>
                <a:gd name="connsiteX50" fmla="*/ 38495 w 158327"/>
                <a:gd name="connsiteY50" fmla="*/ 100584 h 117969"/>
                <a:gd name="connsiteX51" fmla="*/ 49050 w 158327"/>
                <a:gd name="connsiteY51" fmla="*/ 105862 h 117969"/>
                <a:gd name="connsiteX52" fmla="*/ 61468 w 158327"/>
                <a:gd name="connsiteY52" fmla="*/ 113313 h 117969"/>
                <a:gd name="connsiteX53" fmla="*/ 70782 w 158327"/>
                <a:gd name="connsiteY53" fmla="*/ 117659 h 117969"/>
                <a:gd name="connsiteX54" fmla="*/ 76059 w 158327"/>
                <a:gd name="connsiteY54" fmla="*/ 120763 h 117969"/>
                <a:gd name="connsiteX55" fmla="*/ 94686 w 158327"/>
                <a:gd name="connsiteY55" fmla="*/ 105862 h 117969"/>
                <a:gd name="connsiteX56" fmla="*/ 116728 w 158327"/>
                <a:gd name="connsiteY56" fmla="*/ 95307 h 117969"/>
                <a:gd name="connsiteX57" fmla="*/ 139701 w 158327"/>
                <a:gd name="connsiteY57" fmla="*/ 85993 h 117969"/>
                <a:gd name="connsiteX58" fmla="*/ 160501 w 158327"/>
                <a:gd name="connsiteY58" fmla="*/ 75438 h 117969"/>
                <a:gd name="connsiteX59" fmla="*/ 160501 w 158327"/>
                <a:gd name="connsiteY59" fmla="*/ 60847 h 117969"/>
                <a:gd name="connsiteX60" fmla="*/ 158327 w 158327"/>
                <a:gd name="connsiteY60" fmla="*/ 44083 h 11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58327" h="117969">
                  <a:moveTo>
                    <a:pt x="156154" y="29182"/>
                  </a:moveTo>
                  <a:lnTo>
                    <a:pt x="156154" y="23904"/>
                  </a:lnTo>
                  <a:lnTo>
                    <a:pt x="156154" y="16764"/>
                  </a:lnTo>
                  <a:lnTo>
                    <a:pt x="154292" y="12418"/>
                  </a:lnTo>
                  <a:lnTo>
                    <a:pt x="154292" y="9313"/>
                  </a:lnTo>
                  <a:lnTo>
                    <a:pt x="153050" y="7140"/>
                  </a:lnTo>
                  <a:lnTo>
                    <a:pt x="151187" y="4036"/>
                  </a:lnTo>
                  <a:lnTo>
                    <a:pt x="149014" y="0"/>
                  </a:lnTo>
                  <a:lnTo>
                    <a:pt x="134423" y="1863"/>
                  </a:lnTo>
                  <a:lnTo>
                    <a:pt x="126972" y="7140"/>
                  </a:lnTo>
                  <a:lnTo>
                    <a:pt x="119832" y="12418"/>
                  </a:lnTo>
                  <a:lnTo>
                    <a:pt x="114554" y="18937"/>
                  </a:lnTo>
                  <a:lnTo>
                    <a:pt x="105241" y="23904"/>
                  </a:lnTo>
                  <a:lnTo>
                    <a:pt x="102137" y="23904"/>
                  </a:lnTo>
                  <a:lnTo>
                    <a:pt x="99964" y="23904"/>
                  </a:lnTo>
                  <a:lnTo>
                    <a:pt x="97790" y="23904"/>
                  </a:lnTo>
                  <a:lnTo>
                    <a:pt x="97790" y="22042"/>
                  </a:lnTo>
                  <a:lnTo>
                    <a:pt x="94686" y="19869"/>
                  </a:lnTo>
                  <a:lnTo>
                    <a:pt x="92823" y="14591"/>
                  </a:lnTo>
                  <a:lnTo>
                    <a:pt x="78232" y="19869"/>
                  </a:lnTo>
                  <a:lnTo>
                    <a:pt x="67677" y="27319"/>
                  </a:lnTo>
                  <a:lnTo>
                    <a:pt x="56191" y="36633"/>
                  </a:lnTo>
                  <a:lnTo>
                    <a:pt x="53086" y="29182"/>
                  </a:lnTo>
                  <a:lnTo>
                    <a:pt x="49050" y="26077"/>
                  </a:lnTo>
                  <a:lnTo>
                    <a:pt x="45946" y="19869"/>
                  </a:lnTo>
                  <a:lnTo>
                    <a:pt x="39427" y="14591"/>
                  </a:lnTo>
                  <a:lnTo>
                    <a:pt x="24836" y="18937"/>
                  </a:lnTo>
                  <a:lnTo>
                    <a:pt x="16764" y="22042"/>
                  </a:lnTo>
                  <a:lnTo>
                    <a:pt x="9313" y="29182"/>
                  </a:lnTo>
                  <a:lnTo>
                    <a:pt x="0" y="36633"/>
                  </a:lnTo>
                  <a:lnTo>
                    <a:pt x="5278" y="47188"/>
                  </a:lnTo>
                  <a:lnTo>
                    <a:pt x="32286" y="47188"/>
                  </a:lnTo>
                  <a:lnTo>
                    <a:pt x="32286" y="60847"/>
                  </a:lnTo>
                  <a:lnTo>
                    <a:pt x="27009" y="60847"/>
                  </a:lnTo>
                  <a:lnTo>
                    <a:pt x="21731" y="60847"/>
                  </a:lnTo>
                  <a:lnTo>
                    <a:pt x="19868" y="61779"/>
                  </a:lnTo>
                  <a:lnTo>
                    <a:pt x="17695" y="61779"/>
                  </a:lnTo>
                  <a:lnTo>
                    <a:pt x="16764" y="63952"/>
                  </a:lnTo>
                  <a:lnTo>
                    <a:pt x="12418" y="68298"/>
                  </a:lnTo>
                  <a:lnTo>
                    <a:pt x="9313" y="68298"/>
                  </a:lnTo>
                  <a:lnTo>
                    <a:pt x="14591" y="71403"/>
                  </a:lnTo>
                  <a:lnTo>
                    <a:pt x="19868" y="75438"/>
                  </a:lnTo>
                  <a:lnTo>
                    <a:pt x="27009" y="76680"/>
                  </a:lnTo>
                  <a:lnTo>
                    <a:pt x="32286" y="80716"/>
                  </a:lnTo>
                  <a:lnTo>
                    <a:pt x="31355" y="83820"/>
                  </a:lnTo>
                  <a:lnTo>
                    <a:pt x="31355" y="85993"/>
                  </a:lnTo>
                  <a:lnTo>
                    <a:pt x="29182" y="88167"/>
                  </a:lnTo>
                  <a:lnTo>
                    <a:pt x="27009" y="90340"/>
                  </a:lnTo>
                  <a:lnTo>
                    <a:pt x="24836" y="91271"/>
                  </a:lnTo>
                  <a:lnTo>
                    <a:pt x="29182" y="95307"/>
                  </a:lnTo>
                  <a:lnTo>
                    <a:pt x="38495" y="100584"/>
                  </a:lnTo>
                  <a:lnTo>
                    <a:pt x="49050" y="105862"/>
                  </a:lnTo>
                  <a:lnTo>
                    <a:pt x="61468" y="113313"/>
                  </a:lnTo>
                  <a:lnTo>
                    <a:pt x="70782" y="117659"/>
                  </a:lnTo>
                  <a:lnTo>
                    <a:pt x="76059" y="120763"/>
                  </a:lnTo>
                  <a:lnTo>
                    <a:pt x="94686" y="105862"/>
                  </a:lnTo>
                  <a:lnTo>
                    <a:pt x="116728" y="95307"/>
                  </a:lnTo>
                  <a:lnTo>
                    <a:pt x="139701" y="85993"/>
                  </a:lnTo>
                  <a:lnTo>
                    <a:pt x="160501" y="75438"/>
                  </a:lnTo>
                  <a:lnTo>
                    <a:pt x="160501" y="60847"/>
                  </a:lnTo>
                  <a:lnTo>
                    <a:pt x="158327" y="44083"/>
                  </a:lnTo>
                  <a:close/>
                </a:path>
              </a:pathLst>
            </a:custGeom>
            <a:grpFill/>
            <a:ln w="31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Arial"/>
                <a:ea typeface="Arial Unicode MS"/>
                <a:cs typeface="+mn-cs"/>
              </a:endParaRPr>
            </a:p>
          </p:txBody>
        </p:sp>
      </p:grpSp>
      <p:pic>
        <p:nvPicPr>
          <p:cNvPr id="120" name="Picture 119">
            <a:extLst>
              <a:ext uri="{FF2B5EF4-FFF2-40B4-BE49-F238E27FC236}">
                <a16:creationId xmlns:a16="http://schemas.microsoft.com/office/drawing/2014/main" id="{BFBA53BF-A856-6A3E-E981-668E8FD429BD}"/>
              </a:ext>
            </a:extLst>
          </p:cNvPr>
          <p:cNvPicPr>
            <a:picLocks noChangeAspect="1"/>
          </p:cNvPicPr>
          <p:nvPr userDrawn="1"/>
        </p:nvPicPr>
        <p:blipFill>
          <a:blip r:embed="rId13">
            <a:alphaModFix amt="70000"/>
            <a:extLst>
              <a:ext uri="{28A0092B-C50C-407E-A947-70E740481C1C}">
                <a14:useLocalDpi xmlns:a14="http://schemas.microsoft.com/office/drawing/2010/main" val="0"/>
              </a:ext>
            </a:extLst>
          </a:blip>
          <a:stretch>
            <a:fillRect/>
          </a:stretch>
        </p:blipFill>
        <p:spPr>
          <a:xfrm>
            <a:off x="10157079" y="6457554"/>
            <a:ext cx="1977197" cy="348283"/>
          </a:xfrm>
          <a:prstGeom prst="rect">
            <a:avLst/>
          </a:prstGeom>
        </p:spPr>
      </p:pic>
      <p:cxnSp>
        <p:nvCxnSpPr>
          <p:cNvPr id="121" name="Straight Connector 120">
            <a:extLst>
              <a:ext uri="{FF2B5EF4-FFF2-40B4-BE49-F238E27FC236}">
                <a16:creationId xmlns:a16="http://schemas.microsoft.com/office/drawing/2014/main" id="{2BB5380A-5290-CF34-2DF1-130467E9BEE0}"/>
              </a:ext>
            </a:extLst>
          </p:cNvPr>
          <p:cNvCxnSpPr/>
          <p:nvPr userDrawn="1"/>
        </p:nvCxnSpPr>
        <p:spPr>
          <a:xfrm>
            <a:off x="462732" y="780435"/>
            <a:ext cx="520700" cy="0"/>
          </a:xfrm>
          <a:prstGeom prst="line">
            <a:avLst/>
          </a:prstGeom>
          <a:noFill/>
          <a:ln w="31750" cap="flat" cmpd="sng" algn="ctr">
            <a:solidFill>
              <a:srgbClr val="6E8CE0">
                <a:lumMod val="75000"/>
              </a:srgbClr>
            </a:solidFill>
            <a:prstDash val="solid"/>
          </a:ln>
          <a:effectLst/>
        </p:spPr>
      </p:cxnSp>
    </p:spTree>
    <p:extLst>
      <p:ext uri="{BB962C8B-B14F-4D97-AF65-F5344CB8AC3E}">
        <p14:creationId xmlns:p14="http://schemas.microsoft.com/office/powerpoint/2010/main" val="8286296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6A372205-275B-C6E9-B205-37DE77AE8B33}"/>
              </a:ext>
            </a:extLst>
          </p:cNvPr>
          <p:cNvGrpSpPr/>
          <p:nvPr/>
        </p:nvGrpSpPr>
        <p:grpSpPr>
          <a:xfrm>
            <a:off x="6672064" y="644188"/>
            <a:ext cx="5328593" cy="5544616"/>
            <a:chOff x="369152" y="1617134"/>
            <a:chExt cx="3546035" cy="3586857"/>
          </a:xfrm>
        </p:grpSpPr>
        <p:grpSp>
          <p:nvGrpSpPr>
            <p:cNvPr id="56" name="Group 55">
              <a:extLst>
                <a:ext uri="{FF2B5EF4-FFF2-40B4-BE49-F238E27FC236}">
                  <a16:creationId xmlns:a16="http://schemas.microsoft.com/office/drawing/2014/main" id="{F3641DEB-8528-EEB9-DAE8-37747FC55ADB}"/>
                </a:ext>
              </a:extLst>
            </p:cNvPr>
            <p:cNvGrpSpPr/>
            <p:nvPr/>
          </p:nvGrpSpPr>
          <p:grpSpPr>
            <a:xfrm>
              <a:off x="926950" y="1617134"/>
              <a:ext cx="2049224" cy="852218"/>
              <a:chOff x="926950" y="1617134"/>
              <a:chExt cx="2049224" cy="852218"/>
            </a:xfrm>
          </p:grpSpPr>
          <p:sp>
            <p:nvSpPr>
              <p:cNvPr id="76" name="Rectangle 14">
                <a:extLst>
                  <a:ext uri="{FF2B5EF4-FFF2-40B4-BE49-F238E27FC236}">
                    <a16:creationId xmlns:a16="http://schemas.microsoft.com/office/drawing/2014/main" id="{8B2D49BA-DFA4-6E6A-D573-ED2976E436A5}"/>
                  </a:ext>
                </a:extLst>
              </p:cNvPr>
              <p:cNvSpPr/>
              <p:nvPr/>
            </p:nvSpPr>
            <p:spPr>
              <a:xfrm rot="19949266">
                <a:off x="1199615" y="1717912"/>
                <a:ext cx="531261" cy="531261"/>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77" name="Right Triangle 13">
                <a:extLst>
                  <a:ext uri="{FF2B5EF4-FFF2-40B4-BE49-F238E27FC236}">
                    <a16:creationId xmlns:a16="http://schemas.microsoft.com/office/drawing/2014/main" id="{ABBC7F1C-4D54-81D7-58B3-73E3BA5B632A}"/>
                  </a:ext>
                </a:extLst>
              </p:cNvPr>
              <p:cNvSpPr/>
              <p:nvPr/>
            </p:nvSpPr>
            <p:spPr>
              <a:xfrm>
                <a:off x="1823542" y="1617134"/>
                <a:ext cx="504056" cy="504056"/>
              </a:xfrm>
              <a:custGeom>
                <a:avLst/>
                <a:gdLst/>
                <a:ahLst/>
                <a:cxnLst/>
                <a:rect l="l" t="t" r="r" b="b"/>
                <a:pathLst>
                  <a:path w="3888432" h="3921971">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78" name="Rectangle 24">
                <a:extLst>
                  <a:ext uri="{FF2B5EF4-FFF2-40B4-BE49-F238E27FC236}">
                    <a16:creationId xmlns:a16="http://schemas.microsoft.com/office/drawing/2014/main" id="{97840CDE-B687-5C3A-5C04-07ED2A90DC20}"/>
                  </a:ext>
                </a:extLst>
              </p:cNvPr>
              <p:cNvSpPr>
                <a:spLocks noChangeAspect="1"/>
              </p:cNvSpPr>
              <p:nvPr/>
            </p:nvSpPr>
            <p:spPr>
              <a:xfrm rot="20700000">
                <a:off x="2300573" y="1797574"/>
                <a:ext cx="456968" cy="360000"/>
              </a:xfrm>
              <a:custGeom>
                <a:avLst/>
                <a:gdLst/>
                <a:ahLst/>
                <a:cxnLst/>
                <a:rect l="l" t="t" r="r" b="b"/>
                <a:pathLst>
                  <a:path w="3805825" h="2998234">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79" name="Rectangle 41">
                <a:extLst>
                  <a:ext uri="{FF2B5EF4-FFF2-40B4-BE49-F238E27FC236}">
                    <a16:creationId xmlns:a16="http://schemas.microsoft.com/office/drawing/2014/main" id="{F8C41064-97FE-FE7F-8B0A-97530773A657}"/>
                  </a:ext>
                </a:extLst>
              </p:cNvPr>
              <p:cNvSpPr>
                <a:spLocks/>
              </p:cNvSpPr>
              <p:nvPr/>
            </p:nvSpPr>
            <p:spPr>
              <a:xfrm rot="19192674">
                <a:off x="926950" y="2109352"/>
                <a:ext cx="360000" cy="360000"/>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80" name="Isosceles Triangle 3">
                <a:extLst>
                  <a:ext uri="{FF2B5EF4-FFF2-40B4-BE49-F238E27FC236}">
                    <a16:creationId xmlns:a16="http://schemas.microsoft.com/office/drawing/2014/main" id="{11E27F25-BAE3-EAC1-A25F-24F6FF97398A}"/>
                  </a:ext>
                </a:extLst>
              </p:cNvPr>
              <p:cNvSpPr>
                <a:spLocks noChangeAspect="1"/>
              </p:cNvSpPr>
              <p:nvPr/>
            </p:nvSpPr>
            <p:spPr>
              <a:xfrm rot="2229245">
                <a:off x="2616513" y="2030577"/>
                <a:ext cx="359661" cy="360000"/>
              </a:xfrm>
              <a:custGeom>
                <a:avLst/>
                <a:gdLst/>
                <a:ahLst/>
                <a:cxnLst/>
                <a:rect l="l" t="t" r="r" b="b"/>
                <a:pathLst>
                  <a:path w="3935086" h="3938802">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grpSp>
        <p:grpSp>
          <p:nvGrpSpPr>
            <p:cNvPr id="57" name="Group 56">
              <a:extLst>
                <a:ext uri="{FF2B5EF4-FFF2-40B4-BE49-F238E27FC236}">
                  <a16:creationId xmlns:a16="http://schemas.microsoft.com/office/drawing/2014/main" id="{247DCFC1-F35E-4971-B1BC-0579C5FEFD43}"/>
                </a:ext>
              </a:extLst>
            </p:cNvPr>
            <p:cNvGrpSpPr/>
            <p:nvPr/>
          </p:nvGrpSpPr>
          <p:grpSpPr>
            <a:xfrm rot="4990866">
              <a:off x="2464466" y="2788531"/>
              <a:ext cx="2049224" cy="852218"/>
              <a:chOff x="926950" y="1617134"/>
              <a:chExt cx="2049224" cy="852218"/>
            </a:xfrm>
          </p:grpSpPr>
          <p:sp>
            <p:nvSpPr>
              <p:cNvPr id="71" name="Rectangle 14">
                <a:extLst>
                  <a:ext uri="{FF2B5EF4-FFF2-40B4-BE49-F238E27FC236}">
                    <a16:creationId xmlns:a16="http://schemas.microsoft.com/office/drawing/2014/main" id="{8ABD4343-4725-C2B9-99CE-5B3629DD8365}"/>
                  </a:ext>
                </a:extLst>
              </p:cNvPr>
              <p:cNvSpPr/>
              <p:nvPr/>
            </p:nvSpPr>
            <p:spPr>
              <a:xfrm rot="19949266">
                <a:off x="1199615" y="1717912"/>
                <a:ext cx="531261" cy="531261"/>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72" name="Right Triangle 13">
                <a:extLst>
                  <a:ext uri="{FF2B5EF4-FFF2-40B4-BE49-F238E27FC236}">
                    <a16:creationId xmlns:a16="http://schemas.microsoft.com/office/drawing/2014/main" id="{9AFE1D8B-B8F2-AF63-A661-FE78965F42E0}"/>
                  </a:ext>
                </a:extLst>
              </p:cNvPr>
              <p:cNvSpPr/>
              <p:nvPr/>
            </p:nvSpPr>
            <p:spPr>
              <a:xfrm>
                <a:off x="1823542" y="1617134"/>
                <a:ext cx="504056" cy="504056"/>
              </a:xfrm>
              <a:custGeom>
                <a:avLst/>
                <a:gdLst/>
                <a:ahLst/>
                <a:cxnLst/>
                <a:rect l="l" t="t" r="r" b="b"/>
                <a:pathLst>
                  <a:path w="3888432" h="3921971">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73" name="Rectangle 24">
                <a:extLst>
                  <a:ext uri="{FF2B5EF4-FFF2-40B4-BE49-F238E27FC236}">
                    <a16:creationId xmlns:a16="http://schemas.microsoft.com/office/drawing/2014/main" id="{8B4A32B4-307E-87FC-457F-43D98DF57A1E}"/>
                  </a:ext>
                </a:extLst>
              </p:cNvPr>
              <p:cNvSpPr>
                <a:spLocks noChangeAspect="1"/>
              </p:cNvSpPr>
              <p:nvPr/>
            </p:nvSpPr>
            <p:spPr>
              <a:xfrm rot="20700000">
                <a:off x="2300573" y="1797574"/>
                <a:ext cx="456968" cy="360000"/>
              </a:xfrm>
              <a:custGeom>
                <a:avLst/>
                <a:gdLst/>
                <a:ahLst/>
                <a:cxnLst/>
                <a:rect l="l" t="t" r="r" b="b"/>
                <a:pathLst>
                  <a:path w="3805825" h="2998234">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74" name="Rectangle 41">
                <a:extLst>
                  <a:ext uri="{FF2B5EF4-FFF2-40B4-BE49-F238E27FC236}">
                    <a16:creationId xmlns:a16="http://schemas.microsoft.com/office/drawing/2014/main" id="{93B74B9E-E9EA-FA81-7F91-CED8BB41EE0D}"/>
                  </a:ext>
                </a:extLst>
              </p:cNvPr>
              <p:cNvSpPr>
                <a:spLocks/>
              </p:cNvSpPr>
              <p:nvPr/>
            </p:nvSpPr>
            <p:spPr>
              <a:xfrm rot="19192674">
                <a:off x="926950" y="2109352"/>
                <a:ext cx="360000" cy="360000"/>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75" name="Isosceles Triangle 3">
                <a:extLst>
                  <a:ext uri="{FF2B5EF4-FFF2-40B4-BE49-F238E27FC236}">
                    <a16:creationId xmlns:a16="http://schemas.microsoft.com/office/drawing/2014/main" id="{C2F082D5-2EAC-5E0A-806C-7ED2AD7CF419}"/>
                  </a:ext>
                </a:extLst>
              </p:cNvPr>
              <p:cNvSpPr>
                <a:spLocks noChangeAspect="1"/>
              </p:cNvSpPr>
              <p:nvPr/>
            </p:nvSpPr>
            <p:spPr>
              <a:xfrm rot="2229245">
                <a:off x="2616513" y="2030577"/>
                <a:ext cx="359661" cy="360000"/>
              </a:xfrm>
              <a:custGeom>
                <a:avLst/>
                <a:gdLst/>
                <a:ahLst/>
                <a:cxnLst/>
                <a:rect l="l" t="t" r="r" b="b"/>
                <a:pathLst>
                  <a:path w="3935086" h="3938802">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grpSp>
        <p:grpSp>
          <p:nvGrpSpPr>
            <p:cNvPr id="58" name="Group 57">
              <a:extLst>
                <a:ext uri="{FF2B5EF4-FFF2-40B4-BE49-F238E27FC236}">
                  <a16:creationId xmlns:a16="http://schemas.microsoft.com/office/drawing/2014/main" id="{5042437F-7D80-F327-A9A5-2C5EFC00300C}"/>
                </a:ext>
              </a:extLst>
            </p:cNvPr>
            <p:cNvGrpSpPr/>
            <p:nvPr/>
          </p:nvGrpSpPr>
          <p:grpSpPr>
            <a:xfrm rot="10066674">
              <a:off x="1444650" y="4351773"/>
              <a:ext cx="2063339" cy="852218"/>
              <a:chOff x="926950" y="1617134"/>
              <a:chExt cx="2063339" cy="852218"/>
            </a:xfrm>
          </p:grpSpPr>
          <p:sp>
            <p:nvSpPr>
              <p:cNvPr id="66" name="Rectangle 14">
                <a:extLst>
                  <a:ext uri="{FF2B5EF4-FFF2-40B4-BE49-F238E27FC236}">
                    <a16:creationId xmlns:a16="http://schemas.microsoft.com/office/drawing/2014/main" id="{38D17F3B-7EA9-F36F-43BC-D0253A15DD84}"/>
                  </a:ext>
                </a:extLst>
              </p:cNvPr>
              <p:cNvSpPr/>
              <p:nvPr/>
            </p:nvSpPr>
            <p:spPr>
              <a:xfrm rot="19949266">
                <a:off x="1199615" y="1717912"/>
                <a:ext cx="531261" cy="531261"/>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67" name="Right Triangle 13">
                <a:extLst>
                  <a:ext uri="{FF2B5EF4-FFF2-40B4-BE49-F238E27FC236}">
                    <a16:creationId xmlns:a16="http://schemas.microsoft.com/office/drawing/2014/main" id="{61CC579B-38D8-0074-B42D-5A0E89D41D95}"/>
                  </a:ext>
                </a:extLst>
              </p:cNvPr>
              <p:cNvSpPr/>
              <p:nvPr/>
            </p:nvSpPr>
            <p:spPr>
              <a:xfrm>
                <a:off x="1823542" y="1617134"/>
                <a:ext cx="504056" cy="504056"/>
              </a:xfrm>
              <a:custGeom>
                <a:avLst/>
                <a:gdLst/>
                <a:ahLst/>
                <a:cxnLst/>
                <a:rect l="l" t="t" r="r" b="b"/>
                <a:pathLst>
                  <a:path w="3888432" h="3921971">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68" name="Rectangle 24">
                <a:extLst>
                  <a:ext uri="{FF2B5EF4-FFF2-40B4-BE49-F238E27FC236}">
                    <a16:creationId xmlns:a16="http://schemas.microsoft.com/office/drawing/2014/main" id="{CF5C2FE3-6B4D-248B-F347-45622109C1E9}"/>
                  </a:ext>
                </a:extLst>
              </p:cNvPr>
              <p:cNvSpPr>
                <a:spLocks noChangeAspect="1"/>
              </p:cNvSpPr>
              <p:nvPr/>
            </p:nvSpPr>
            <p:spPr>
              <a:xfrm rot="20700000">
                <a:off x="2307865" y="1808900"/>
                <a:ext cx="456968" cy="360000"/>
              </a:xfrm>
              <a:custGeom>
                <a:avLst/>
                <a:gdLst/>
                <a:ahLst/>
                <a:cxnLst/>
                <a:rect l="l" t="t" r="r" b="b"/>
                <a:pathLst>
                  <a:path w="3805825" h="2998234">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69" name="Rectangle 41">
                <a:extLst>
                  <a:ext uri="{FF2B5EF4-FFF2-40B4-BE49-F238E27FC236}">
                    <a16:creationId xmlns:a16="http://schemas.microsoft.com/office/drawing/2014/main" id="{EECC9D5B-68D8-2809-67A0-FAD5C0701C6B}"/>
                  </a:ext>
                </a:extLst>
              </p:cNvPr>
              <p:cNvSpPr>
                <a:spLocks/>
              </p:cNvSpPr>
              <p:nvPr/>
            </p:nvSpPr>
            <p:spPr>
              <a:xfrm rot="19192674">
                <a:off x="926950" y="2109352"/>
                <a:ext cx="360000" cy="360000"/>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70" name="Isosceles Triangle 3">
                <a:extLst>
                  <a:ext uri="{FF2B5EF4-FFF2-40B4-BE49-F238E27FC236}">
                    <a16:creationId xmlns:a16="http://schemas.microsoft.com/office/drawing/2014/main" id="{2173B8D9-B387-68D8-A415-04A66EAF084B}"/>
                  </a:ext>
                </a:extLst>
              </p:cNvPr>
              <p:cNvSpPr>
                <a:spLocks noChangeAspect="1"/>
              </p:cNvSpPr>
              <p:nvPr/>
            </p:nvSpPr>
            <p:spPr>
              <a:xfrm rot="2229245">
                <a:off x="2630628" y="1965414"/>
                <a:ext cx="359661" cy="360000"/>
              </a:xfrm>
              <a:custGeom>
                <a:avLst/>
                <a:gdLst/>
                <a:ahLst/>
                <a:cxnLst/>
                <a:rect l="l" t="t" r="r" b="b"/>
                <a:pathLst>
                  <a:path w="3935086" h="3938802">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grpSp>
        <p:grpSp>
          <p:nvGrpSpPr>
            <p:cNvPr id="59" name="Group 58">
              <a:extLst>
                <a:ext uri="{FF2B5EF4-FFF2-40B4-BE49-F238E27FC236}">
                  <a16:creationId xmlns:a16="http://schemas.microsoft.com/office/drawing/2014/main" id="{E834573A-37DA-C9C6-B0DD-11CC081E7928}"/>
                </a:ext>
              </a:extLst>
            </p:cNvPr>
            <p:cNvGrpSpPr/>
            <p:nvPr/>
          </p:nvGrpSpPr>
          <p:grpSpPr>
            <a:xfrm rot="15054074">
              <a:off x="-267551" y="3562253"/>
              <a:ext cx="2125623" cy="852218"/>
              <a:chOff x="926950" y="1617134"/>
              <a:chExt cx="2125623" cy="852218"/>
            </a:xfrm>
          </p:grpSpPr>
          <p:sp>
            <p:nvSpPr>
              <p:cNvPr id="61" name="Rectangle 14">
                <a:extLst>
                  <a:ext uri="{FF2B5EF4-FFF2-40B4-BE49-F238E27FC236}">
                    <a16:creationId xmlns:a16="http://schemas.microsoft.com/office/drawing/2014/main" id="{C13D1940-DC7D-0BCC-E27B-2C60F977FFAF}"/>
                  </a:ext>
                </a:extLst>
              </p:cNvPr>
              <p:cNvSpPr/>
              <p:nvPr/>
            </p:nvSpPr>
            <p:spPr>
              <a:xfrm rot="19949266">
                <a:off x="1199615" y="1717912"/>
                <a:ext cx="531261" cy="531261"/>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62" name="Right Triangle 13">
                <a:extLst>
                  <a:ext uri="{FF2B5EF4-FFF2-40B4-BE49-F238E27FC236}">
                    <a16:creationId xmlns:a16="http://schemas.microsoft.com/office/drawing/2014/main" id="{774F7AC6-07EE-E71A-0C0E-642375392016}"/>
                  </a:ext>
                </a:extLst>
              </p:cNvPr>
              <p:cNvSpPr/>
              <p:nvPr/>
            </p:nvSpPr>
            <p:spPr>
              <a:xfrm>
                <a:off x="1823542" y="1617134"/>
                <a:ext cx="504056" cy="504056"/>
              </a:xfrm>
              <a:custGeom>
                <a:avLst/>
                <a:gdLst/>
                <a:ahLst/>
                <a:cxnLst/>
                <a:rect l="l" t="t" r="r" b="b"/>
                <a:pathLst>
                  <a:path w="3888432" h="3921971">
                    <a:moveTo>
                      <a:pt x="3379043" y="3254688"/>
                    </a:moveTo>
                    <a:lnTo>
                      <a:pt x="3379043" y="3462328"/>
                    </a:lnTo>
                    <a:lnTo>
                      <a:pt x="3628183" y="3462328"/>
                    </a:lnTo>
                    <a:lnTo>
                      <a:pt x="3628183" y="3254688"/>
                    </a:lnTo>
                    <a:close/>
                    <a:moveTo>
                      <a:pt x="2945132" y="3254688"/>
                    </a:moveTo>
                    <a:lnTo>
                      <a:pt x="2945132" y="3462328"/>
                    </a:lnTo>
                    <a:lnTo>
                      <a:pt x="3194272" y="3462328"/>
                    </a:lnTo>
                    <a:lnTo>
                      <a:pt x="3194272" y="3254688"/>
                    </a:lnTo>
                    <a:close/>
                    <a:moveTo>
                      <a:pt x="2514947" y="3254688"/>
                    </a:moveTo>
                    <a:lnTo>
                      <a:pt x="2514947" y="3462328"/>
                    </a:lnTo>
                    <a:lnTo>
                      <a:pt x="2764087" y="3462328"/>
                    </a:lnTo>
                    <a:lnTo>
                      <a:pt x="2764087" y="3254688"/>
                    </a:lnTo>
                    <a:close/>
                    <a:moveTo>
                      <a:pt x="3379043" y="2864535"/>
                    </a:moveTo>
                    <a:lnTo>
                      <a:pt x="3379043" y="3072175"/>
                    </a:lnTo>
                    <a:lnTo>
                      <a:pt x="3628183" y="3072175"/>
                    </a:lnTo>
                    <a:lnTo>
                      <a:pt x="3628183" y="2864535"/>
                    </a:lnTo>
                    <a:close/>
                    <a:moveTo>
                      <a:pt x="2945132" y="2864535"/>
                    </a:moveTo>
                    <a:lnTo>
                      <a:pt x="2945132" y="3072175"/>
                    </a:lnTo>
                    <a:lnTo>
                      <a:pt x="3194272" y="3072175"/>
                    </a:lnTo>
                    <a:lnTo>
                      <a:pt x="3194272" y="2864535"/>
                    </a:lnTo>
                    <a:close/>
                    <a:moveTo>
                      <a:pt x="2514947" y="2864535"/>
                    </a:moveTo>
                    <a:lnTo>
                      <a:pt x="2514947" y="3072175"/>
                    </a:lnTo>
                    <a:lnTo>
                      <a:pt x="2764087" y="3072175"/>
                    </a:lnTo>
                    <a:lnTo>
                      <a:pt x="2764087" y="2864535"/>
                    </a:lnTo>
                    <a:close/>
                    <a:moveTo>
                      <a:pt x="1945832" y="2577619"/>
                    </a:moveTo>
                    <a:lnTo>
                      <a:pt x="1945832" y="2937659"/>
                    </a:lnTo>
                    <a:lnTo>
                      <a:pt x="2124754" y="2937659"/>
                    </a:lnTo>
                    <a:lnTo>
                      <a:pt x="2124754" y="2577619"/>
                    </a:lnTo>
                    <a:close/>
                    <a:moveTo>
                      <a:pt x="1531681" y="2577619"/>
                    </a:moveTo>
                    <a:lnTo>
                      <a:pt x="1531681" y="2937659"/>
                    </a:lnTo>
                    <a:lnTo>
                      <a:pt x="1710603" y="2937659"/>
                    </a:lnTo>
                    <a:lnTo>
                      <a:pt x="1710603" y="2577619"/>
                    </a:lnTo>
                    <a:close/>
                    <a:moveTo>
                      <a:pt x="1117528" y="2577619"/>
                    </a:moveTo>
                    <a:lnTo>
                      <a:pt x="1117528" y="2937659"/>
                    </a:lnTo>
                    <a:lnTo>
                      <a:pt x="1296450" y="2937659"/>
                    </a:lnTo>
                    <a:lnTo>
                      <a:pt x="1296450" y="2577619"/>
                    </a:lnTo>
                    <a:close/>
                    <a:moveTo>
                      <a:pt x="703375" y="2577619"/>
                    </a:moveTo>
                    <a:lnTo>
                      <a:pt x="703375" y="2937659"/>
                    </a:lnTo>
                    <a:lnTo>
                      <a:pt x="882297" y="2937659"/>
                    </a:lnTo>
                    <a:lnTo>
                      <a:pt x="882297" y="2577619"/>
                    </a:lnTo>
                    <a:close/>
                    <a:moveTo>
                      <a:pt x="289222" y="2577619"/>
                    </a:moveTo>
                    <a:lnTo>
                      <a:pt x="289222" y="2937659"/>
                    </a:lnTo>
                    <a:lnTo>
                      <a:pt x="468144" y="2937659"/>
                    </a:lnTo>
                    <a:lnTo>
                      <a:pt x="468144" y="2577619"/>
                    </a:lnTo>
                    <a:close/>
                    <a:moveTo>
                      <a:pt x="3379043" y="2474382"/>
                    </a:moveTo>
                    <a:lnTo>
                      <a:pt x="3379043" y="2682022"/>
                    </a:lnTo>
                    <a:lnTo>
                      <a:pt x="3628183" y="2682022"/>
                    </a:lnTo>
                    <a:lnTo>
                      <a:pt x="3628183" y="2474382"/>
                    </a:lnTo>
                    <a:close/>
                    <a:moveTo>
                      <a:pt x="2945132" y="2474382"/>
                    </a:moveTo>
                    <a:lnTo>
                      <a:pt x="2945132" y="2682022"/>
                    </a:lnTo>
                    <a:lnTo>
                      <a:pt x="3194272" y="2682022"/>
                    </a:lnTo>
                    <a:lnTo>
                      <a:pt x="3194272" y="2474382"/>
                    </a:lnTo>
                    <a:close/>
                    <a:moveTo>
                      <a:pt x="2514947" y="2474382"/>
                    </a:moveTo>
                    <a:lnTo>
                      <a:pt x="2514947" y="2682022"/>
                    </a:lnTo>
                    <a:lnTo>
                      <a:pt x="2764087" y="2682022"/>
                    </a:lnTo>
                    <a:lnTo>
                      <a:pt x="2764087" y="2474382"/>
                    </a:lnTo>
                    <a:close/>
                    <a:moveTo>
                      <a:pt x="3379043" y="2084229"/>
                    </a:moveTo>
                    <a:lnTo>
                      <a:pt x="3379043" y="2291869"/>
                    </a:lnTo>
                    <a:lnTo>
                      <a:pt x="3628183" y="2291869"/>
                    </a:lnTo>
                    <a:lnTo>
                      <a:pt x="3628183" y="2084229"/>
                    </a:lnTo>
                    <a:close/>
                    <a:moveTo>
                      <a:pt x="2945132" y="2084229"/>
                    </a:moveTo>
                    <a:lnTo>
                      <a:pt x="2945132" y="2291869"/>
                    </a:lnTo>
                    <a:lnTo>
                      <a:pt x="3194272" y="2291869"/>
                    </a:lnTo>
                    <a:lnTo>
                      <a:pt x="3194272" y="2084229"/>
                    </a:lnTo>
                    <a:close/>
                    <a:moveTo>
                      <a:pt x="2514947" y="2084229"/>
                    </a:moveTo>
                    <a:lnTo>
                      <a:pt x="2514947" y="2291869"/>
                    </a:lnTo>
                    <a:lnTo>
                      <a:pt x="2764087" y="2291869"/>
                    </a:lnTo>
                    <a:lnTo>
                      <a:pt x="2764087" y="2084229"/>
                    </a:lnTo>
                    <a:close/>
                    <a:moveTo>
                      <a:pt x="2124144" y="1714020"/>
                    </a:moveTo>
                    <a:lnTo>
                      <a:pt x="2124144" y="2164020"/>
                    </a:lnTo>
                    <a:lnTo>
                      <a:pt x="1296144" y="2164020"/>
                    </a:lnTo>
                    <a:close/>
                    <a:moveTo>
                      <a:pt x="197090" y="609603"/>
                    </a:moveTo>
                    <a:lnTo>
                      <a:pt x="525322" y="609603"/>
                    </a:lnTo>
                    <a:lnTo>
                      <a:pt x="584058" y="2101023"/>
                    </a:lnTo>
                    <a:lnTo>
                      <a:pt x="1296144" y="1714020"/>
                    </a:lnTo>
                    <a:lnTo>
                      <a:pt x="1296144" y="2164020"/>
                    </a:lnTo>
                    <a:lnTo>
                      <a:pt x="586539" y="2164020"/>
                    </a:lnTo>
                    <a:lnTo>
                      <a:pt x="590547" y="2265787"/>
                    </a:lnTo>
                    <a:lnTo>
                      <a:pt x="2232248" y="2265787"/>
                    </a:lnTo>
                    <a:lnTo>
                      <a:pt x="2232248" y="1954513"/>
                    </a:lnTo>
                    <a:lnTo>
                      <a:pt x="2232248" y="1054513"/>
                    </a:lnTo>
                    <a:lnTo>
                      <a:pt x="3888248" y="1954513"/>
                    </a:lnTo>
                    <a:lnTo>
                      <a:pt x="3888432" y="1954513"/>
                    </a:lnTo>
                    <a:lnTo>
                      <a:pt x="3888432" y="3921971"/>
                    </a:lnTo>
                    <a:lnTo>
                      <a:pt x="2304256" y="3921971"/>
                    </a:lnTo>
                    <a:lnTo>
                      <a:pt x="2232248" y="3921971"/>
                    </a:lnTo>
                    <a:lnTo>
                      <a:pt x="772857" y="3921971"/>
                    </a:lnTo>
                    <a:lnTo>
                      <a:pt x="772857" y="3290059"/>
                    </a:lnTo>
                    <a:lnTo>
                      <a:pt x="361206" y="3290059"/>
                    </a:lnTo>
                    <a:lnTo>
                      <a:pt x="361206" y="3921971"/>
                    </a:lnTo>
                    <a:lnTo>
                      <a:pt x="0" y="3921971"/>
                    </a:lnTo>
                    <a:lnTo>
                      <a:pt x="0" y="2265787"/>
                    </a:lnTo>
                    <a:lnTo>
                      <a:pt x="131865" y="2265787"/>
                    </a:lnTo>
                    <a:close/>
                    <a:moveTo>
                      <a:pt x="929888" y="0"/>
                    </a:moveTo>
                    <a:cubicBezTo>
                      <a:pt x="1019595" y="0"/>
                      <a:pt x="1124659" y="30463"/>
                      <a:pt x="1166726" y="102575"/>
                    </a:cubicBezTo>
                    <a:cubicBezTo>
                      <a:pt x="1212070" y="48192"/>
                      <a:pt x="1255094" y="19511"/>
                      <a:pt x="1304210" y="14210"/>
                    </a:cubicBezTo>
                    <a:cubicBezTo>
                      <a:pt x="1353326" y="8909"/>
                      <a:pt x="1418945" y="35057"/>
                      <a:pt x="1461423" y="70767"/>
                    </a:cubicBezTo>
                    <a:cubicBezTo>
                      <a:pt x="1500648" y="39845"/>
                      <a:pt x="1550404" y="23049"/>
                      <a:pt x="1604082" y="23049"/>
                    </a:cubicBezTo>
                    <a:cubicBezTo>
                      <a:pt x="1692530" y="23049"/>
                      <a:pt x="1770327" y="68651"/>
                      <a:pt x="1814928" y="137833"/>
                    </a:cubicBezTo>
                    <a:cubicBezTo>
                      <a:pt x="1859765" y="69447"/>
                      <a:pt x="1937139" y="24416"/>
                      <a:pt x="2025031" y="24416"/>
                    </a:cubicBezTo>
                    <a:cubicBezTo>
                      <a:pt x="2135143" y="24416"/>
                      <a:pt x="2228747" y="95092"/>
                      <a:pt x="2261925" y="193913"/>
                    </a:cubicBezTo>
                    <a:cubicBezTo>
                      <a:pt x="2262329" y="193791"/>
                      <a:pt x="2262735" y="193790"/>
                      <a:pt x="2263140" y="193790"/>
                    </a:cubicBezTo>
                    <a:cubicBezTo>
                      <a:pt x="2402209" y="193790"/>
                      <a:pt x="2514947" y="306528"/>
                      <a:pt x="2514947" y="445597"/>
                    </a:cubicBezTo>
                    <a:cubicBezTo>
                      <a:pt x="2514947" y="584666"/>
                      <a:pt x="2402209" y="697404"/>
                      <a:pt x="2263140" y="697404"/>
                    </a:cubicBezTo>
                    <a:cubicBezTo>
                      <a:pt x="2176391" y="697404"/>
                      <a:pt x="2099888" y="653537"/>
                      <a:pt x="2054640" y="586750"/>
                    </a:cubicBezTo>
                    <a:cubicBezTo>
                      <a:pt x="2010395" y="653762"/>
                      <a:pt x="1934062" y="697404"/>
                      <a:pt x="1847535" y="697404"/>
                    </a:cubicBezTo>
                    <a:cubicBezTo>
                      <a:pt x="1789311" y="697404"/>
                      <a:pt x="1735702" y="677642"/>
                      <a:pt x="1693695" y="643630"/>
                    </a:cubicBezTo>
                    <a:cubicBezTo>
                      <a:pt x="1651689" y="677642"/>
                      <a:pt x="1598080" y="697404"/>
                      <a:pt x="1539855" y="697404"/>
                    </a:cubicBezTo>
                    <a:cubicBezTo>
                      <a:pt x="1441551" y="697404"/>
                      <a:pt x="1356403" y="641072"/>
                      <a:pt x="1315888" y="558445"/>
                    </a:cubicBezTo>
                    <a:cubicBezTo>
                      <a:pt x="1272229" y="598661"/>
                      <a:pt x="1206400" y="634839"/>
                      <a:pt x="1149712" y="622576"/>
                    </a:cubicBezTo>
                    <a:cubicBezTo>
                      <a:pt x="1096483" y="611061"/>
                      <a:pt x="1025744" y="572014"/>
                      <a:pt x="984978" y="498638"/>
                    </a:cubicBezTo>
                    <a:cubicBezTo>
                      <a:pt x="959504" y="574665"/>
                      <a:pt x="887516" y="629050"/>
                      <a:pt x="802824" y="629050"/>
                    </a:cubicBezTo>
                    <a:cubicBezTo>
                      <a:pt x="724492" y="629050"/>
                      <a:pt x="657026" y="582526"/>
                      <a:pt x="627413" y="515210"/>
                    </a:cubicBezTo>
                    <a:cubicBezTo>
                      <a:pt x="584988" y="553591"/>
                      <a:pt x="527392" y="574026"/>
                      <a:pt x="479717" y="567162"/>
                    </a:cubicBezTo>
                    <a:cubicBezTo>
                      <a:pt x="439788" y="561414"/>
                      <a:pt x="406466" y="547383"/>
                      <a:pt x="379767" y="527160"/>
                    </a:cubicBezTo>
                    <a:cubicBezTo>
                      <a:pt x="310874" y="498171"/>
                      <a:pt x="262300" y="430445"/>
                      <a:pt x="261518" y="351249"/>
                    </a:cubicBezTo>
                    <a:cubicBezTo>
                      <a:pt x="261425" y="351089"/>
                      <a:pt x="261381" y="350918"/>
                      <a:pt x="261338" y="350746"/>
                    </a:cubicBezTo>
                    <a:cubicBezTo>
                      <a:pt x="228153" y="316942"/>
                      <a:pt x="208360" y="270473"/>
                      <a:pt x="208360" y="219381"/>
                    </a:cubicBezTo>
                    <a:cubicBezTo>
                      <a:pt x="208360" y="112466"/>
                      <a:pt x="295031" y="25795"/>
                      <a:pt x="401946" y="25795"/>
                    </a:cubicBezTo>
                    <a:cubicBezTo>
                      <a:pt x="425158" y="25795"/>
                      <a:pt x="447416" y="29880"/>
                      <a:pt x="467791" y="38056"/>
                    </a:cubicBezTo>
                    <a:cubicBezTo>
                      <a:pt x="585794" y="17893"/>
                      <a:pt x="696162" y="87852"/>
                      <a:pt x="737322" y="124235"/>
                    </a:cubicBezTo>
                    <a:cubicBezTo>
                      <a:pt x="782627" y="68126"/>
                      <a:pt x="852143" y="0"/>
                      <a:pt x="929888"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63" name="Rectangle 24">
                <a:extLst>
                  <a:ext uri="{FF2B5EF4-FFF2-40B4-BE49-F238E27FC236}">
                    <a16:creationId xmlns:a16="http://schemas.microsoft.com/office/drawing/2014/main" id="{BF511B18-B4B9-3640-E259-015DB64F09F5}"/>
                  </a:ext>
                </a:extLst>
              </p:cNvPr>
              <p:cNvSpPr>
                <a:spLocks noChangeAspect="1"/>
              </p:cNvSpPr>
              <p:nvPr/>
            </p:nvSpPr>
            <p:spPr>
              <a:xfrm rot="20700000">
                <a:off x="2307865" y="1808900"/>
                <a:ext cx="456968" cy="360000"/>
              </a:xfrm>
              <a:custGeom>
                <a:avLst/>
                <a:gdLst/>
                <a:ahLst/>
                <a:cxnLst/>
                <a:rect l="l" t="t" r="r" b="b"/>
                <a:pathLst>
                  <a:path w="3805825" h="2998234">
                    <a:moveTo>
                      <a:pt x="571963" y="2092124"/>
                    </a:moveTo>
                    <a:lnTo>
                      <a:pt x="465390" y="2092124"/>
                    </a:lnTo>
                    <a:lnTo>
                      <a:pt x="571963" y="2198697"/>
                    </a:lnTo>
                    <a:close/>
                    <a:moveTo>
                      <a:pt x="571962" y="1939097"/>
                    </a:moveTo>
                    <a:lnTo>
                      <a:pt x="465390" y="2045669"/>
                    </a:lnTo>
                    <a:lnTo>
                      <a:pt x="571962" y="2045669"/>
                    </a:lnTo>
                    <a:close/>
                    <a:moveTo>
                      <a:pt x="724990" y="2092124"/>
                    </a:moveTo>
                    <a:lnTo>
                      <a:pt x="618417" y="2092124"/>
                    </a:lnTo>
                    <a:lnTo>
                      <a:pt x="618418" y="2198697"/>
                    </a:lnTo>
                    <a:close/>
                    <a:moveTo>
                      <a:pt x="618418" y="1939104"/>
                    </a:moveTo>
                    <a:lnTo>
                      <a:pt x="618417" y="2045669"/>
                    </a:lnTo>
                    <a:lnTo>
                      <a:pt x="724982" y="2045669"/>
                    </a:lnTo>
                    <a:close/>
                    <a:moveTo>
                      <a:pt x="760612" y="1901643"/>
                    </a:moveTo>
                    <a:lnTo>
                      <a:pt x="654047" y="1901643"/>
                    </a:lnTo>
                    <a:lnTo>
                      <a:pt x="760612" y="2008208"/>
                    </a:lnTo>
                    <a:close/>
                    <a:moveTo>
                      <a:pt x="760612" y="1748616"/>
                    </a:moveTo>
                    <a:lnTo>
                      <a:pt x="654040" y="1855188"/>
                    </a:lnTo>
                    <a:lnTo>
                      <a:pt x="760612" y="1855188"/>
                    </a:lnTo>
                    <a:close/>
                    <a:moveTo>
                      <a:pt x="913640" y="1901643"/>
                    </a:moveTo>
                    <a:lnTo>
                      <a:pt x="807067" y="1901643"/>
                    </a:lnTo>
                    <a:lnTo>
                      <a:pt x="807067" y="2008216"/>
                    </a:lnTo>
                    <a:close/>
                    <a:moveTo>
                      <a:pt x="807067" y="1748615"/>
                    </a:moveTo>
                    <a:lnTo>
                      <a:pt x="807067" y="1855188"/>
                    </a:lnTo>
                    <a:lnTo>
                      <a:pt x="913640" y="1855188"/>
                    </a:lnTo>
                    <a:close/>
                    <a:moveTo>
                      <a:pt x="953368" y="1708887"/>
                    </a:moveTo>
                    <a:lnTo>
                      <a:pt x="846796" y="1708887"/>
                    </a:lnTo>
                    <a:lnTo>
                      <a:pt x="953368" y="1815459"/>
                    </a:lnTo>
                    <a:close/>
                    <a:moveTo>
                      <a:pt x="953368" y="1555860"/>
                    </a:moveTo>
                    <a:lnTo>
                      <a:pt x="846796" y="1662432"/>
                    </a:lnTo>
                    <a:lnTo>
                      <a:pt x="953368" y="1662432"/>
                    </a:lnTo>
                    <a:close/>
                    <a:moveTo>
                      <a:pt x="1106396" y="1708887"/>
                    </a:moveTo>
                    <a:lnTo>
                      <a:pt x="999823" y="1708887"/>
                    </a:lnTo>
                    <a:lnTo>
                      <a:pt x="999823" y="1815460"/>
                    </a:lnTo>
                    <a:close/>
                    <a:moveTo>
                      <a:pt x="999823" y="1555860"/>
                    </a:moveTo>
                    <a:lnTo>
                      <a:pt x="999823" y="1662432"/>
                    </a:lnTo>
                    <a:lnTo>
                      <a:pt x="1106396" y="1662432"/>
                    </a:lnTo>
                    <a:close/>
                    <a:moveTo>
                      <a:pt x="1144754" y="1514764"/>
                    </a:moveTo>
                    <a:lnTo>
                      <a:pt x="1038182" y="1514764"/>
                    </a:lnTo>
                    <a:lnTo>
                      <a:pt x="1144754" y="1621337"/>
                    </a:lnTo>
                    <a:close/>
                    <a:moveTo>
                      <a:pt x="1144754" y="1361737"/>
                    </a:moveTo>
                    <a:lnTo>
                      <a:pt x="1038182" y="1468309"/>
                    </a:lnTo>
                    <a:lnTo>
                      <a:pt x="1144754" y="1468309"/>
                    </a:lnTo>
                    <a:close/>
                    <a:moveTo>
                      <a:pt x="1297782" y="1514764"/>
                    </a:moveTo>
                    <a:lnTo>
                      <a:pt x="1191209" y="1514764"/>
                    </a:lnTo>
                    <a:lnTo>
                      <a:pt x="1191209" y="1621337"/>
                    </a:lnTo>
                    <a:close/>
                    <a:moveTo>
                      <a:pt x="1191209" y="1361737"/>
                    </a:moveTo>
                    <a:lnTo>
                      <a:pt x="1191209" y="1468309"/>
                    </a:lnTo>
                    <a:lnTo>
                      <a:pt x="1297782" y="1468309"/>
                    </a:lnTo>
                    <a:close/>
                    <a:moveTo>
                      <a:pt x="1335838" y="1323681"/>
                    </a:moveTo>
                    <a:lnTo>
                      <a:pt x="1229266" y="1323681"/>
                    </a:lnTo>
                    <a:lnTo>
                      <a:pt x="1335838" y="1430253"/>
                    </a:lnTo>
                    <a:close/>
                    <a:moveTo>
                      <a:pt x="1335838" y="1170654"/>
                    </a:moveTo>
                    <a:lnTo>
                      <a:pt x="1229266" y="1277226"/>
                    </a:lnTo>
                    <a:lnTo>
                      <a:pt x="1335838" y="1277226"/>
                    </a:lnTo>
                    <a:close/>
                    <a:moveTo>
                      <a:pt x="1488865" y="1323681"/>
                    </a:moveTo>
                    <a:lnTo>
                      <a:pt x="1382293" y="1323681"/>
                    </a:lnTo>
                    <a:lnTo>
                      <a:pt x="1382293" y="1430253"/>
                    </a:lnTo>
                    <a:close/>
                    <a:moveTo>
                      <a:pt x="1382293" y="1170653"/>
                    </a:moveTo>
                    <a:lnTo>
                      <a:pt x="1382293" y="1277226"/>
                    </a:lnTo>
                    <a:lnTo>
                      <a:pt x="1488865" y="1277226"/>
                    </a:lnTo>
                    <a:close/>
                    <a:moveTo>
                      <a:pt x="2914702" y="2523007"/>
                    </a:moveTo>
                    <a:cubicBezTo>
                      <a:pt x="2900642" y="2508947"/>
                      <a:pt x="2877845" y="2508947"/>
                      <a:pt x="2863784" y="2523007"/>
                    </a:cubicBezTo>
                    <a:cubicBezTo>
                      <a:pt x="2849724" y="2537067"/>
                      <a:pt x="2849724" y="2559864"/>
                      <a:pt x="2863784" y="2573924"/>
                    </a:cubicBezTo>
                    <a:cubicBezTo>
                      <a:pt x="2877845" y="2587985"/>
                      <a:pt x="2900642" y="2587985"/>
                      <a:pt x="2914702" y="2573924"/>
                    </a:cubicBezTo>
                    <a:cubicBezTo>
                      <a:pt x="2928762" y="2559864"/>
                      <a:pt x="2928762" y="2537067"/>
                      <a:pt x="2914702" y="2523007"/>
                    </a:cubicBezTo>
                    <a:close/>
                    <a:moveTo>
                      <a:pt x="1526922" y="1132597"/>
                    </a:moveTo>
                    <a:lnTo>
                      <a:pt x="1420350" y="1132596"/>
                    </a:lnTo>
                    <a:lnTo>
                      <a:pt x="1526922" y="1239169"/>
                    </a:lnTo>
                    <a:close/>
                    <a:moveTo>
                      <a:pt x="1526922" y="979569"/>
                    </a:moveTo>
                    <a:lnTo>
                      <a:pt x="1420350" y="1086141"/>
                    </a:lnTo>
                    <a:lnTo>
                      <a:pt x="1526922" y="1086142"/>
                    </a:lnTo>
                    <a:close/>
                    <a:moveTo>
                      <a:pt x="1679950" y="1132597"/>
                    </a:moveTo>
                    <a:lnTo>
                      <a:pt x="1573377" y="1132597"/>
                    </a:lnTo>
                    <a:lnTo>
                      <a:pt x="1573377" y="1239169"/>
                    </a:lnTo>
                    <a:close/>
                    <a:moveTo>
                      <a:pt x="1573377" y="979569"/>
                    </a:moveTo>
                    <a:lnTo>
                      <a:pt x="1573377" y="1086142"/>
                    </a:lnTo>
                    <a:lnTo>
                      <a:pt x="1679950" y="1086142"/>
                    </a:lnTo>
                    <a:close/>
                    <a:moveTo>
                      <a:pt x="1718007" y="941512"/>
                    </a:moveTo>
                    <a:lnTo>
                      <a:pt x="1611434" y="941512"/>
                    </a:lnTo>
                    <a:lnTo>
                      <a:pt x="1718007" y="1048085"/>
                    </a:lnTo>
                    <a:close/>
                    <a:moveTo>
                      <a:pt x="1718006" y="788485"/>
                    </a:moveTo>
                    <a:lnTo>
                      <a:pt x="1611434" y="895057"/>
                    </a:lnTo>
                    <a:lnTo>
                      <a:pt x="1718006" y="895057"/>
                    </a:lnTo>
                    <a:close/>
                    <a:moveTo>
                      <a:pt x="1871034" y="941512"/>
                    </a:moveTo>
                    <a:lnTo>
                      <a:pt x="1764461" y="941512"/>
                    </a:lnTo>
                    <a:lnTo>
                      <a:pt x="1764462" y="1048085"/>
                    </a:lnTo>
                    <a:close/>
                    <a:moveTo>
                      <a:pt x="1764461" y="788485"/>
                    </a:moveTo>
                    <a:lnTo>
                      <a:pt x="1764462" y="895057"/>
                    </a:lnTo>
                    <a:lnTo>
                      <a:pt x="1871034" y="895057"/>
                    </a:lnTo>
                    <a:close/>
                    <a:moveTo>
                      <a:pt x="3382381" y="1946466"/>
                    </a:moveTo>
                    <a:lnTo>
                      <a:pt x="2893361" y="2435486"/>
                    </a:lnTo>
                    <a:lnTo>
                      <a:pt x="2933988" y="2428503"/>
                    </a:lnTo>
                    <a:lnTo>
                      <a:pt x="3009207" y="2503722"/>
                    </a:lnTo>
                    <a:lnTo>
                      <a:pt x="3003173" y="2538827"/>
                    </a:lnTo>
                    <a:lnTo>
                      <a:pt x="3488958" y="2053042"/>
                    </a:lnTo>
                    <a:lnTo>
                      <a:pt x="3388629" y="1952714"/>
                    </a:lnTo>
                    <a:close/>
                    <a:moveTo>
                      <a:pt x="2405874" y="794872"/>
                    </a:moveTo>
                    <a:lnTo>
                      <a:pt x="2299301" y="794872"/>
                    </a:lnTo>
                    <a:lnTo>
                      <a:pt x="2405874" y="901444"/>
                    </a:lnTo>
                    <a:close/>
                    <a:moveTo>
                      <a:pt x="2789111" y="1176277"/>
                    </a:moveTo>
                    <a:lnTo>
                      <a:pt x="2682538" y="1176278"/>
                    </a:lnTo>
                    <a:lnTo>
                      <a:pt x="2789111" y="1282850"/>
                    </a:lnTo>
                    <a:close/>
                    <a:moveTo>
                      <a:pt x="2596355" y="983521"/>
                    </a:moveTo>
                    <a:lnTo>
                      <a:pt x="2489782" y="983522"/>
                    </a:lnTo>
                    <a:lnTo>
                      <a:pt x="2596355" y="1090094"/>
                    </a:lnTo>
                    <a:close/>
                    <a:moveTo>
                      <a:pt x="3174317" y="1558747"/>
                    </a:moveTo>
                    <a:lnTo>
                      <a:pt x="3067745" y="1558747"/>
                    </a:lnTo>
                    <a:lnTo>
                      <a:pt x="3174317" y="1665320"/>
                    </a:lnTo>
                    <a:close/>
                    <a:moveTo>
                      <a:pt x="2983234" y="1367664"/>
                    </a:moveTo>
                    <a:lnTo>
                      <a:pt x="2876661" y="1367664"/>
                    </a:lnTo>
                    <a:lnTo>
                      <a:pt x="2983234" y="1474236"/>
                    </a:lnTo>
                    <a:close/>
                    <a:moveTo>
                      <a:pt x="3556486" y="1940915"/>
                    </a:moveTo>
                    <a:lnTo>
                      <a:pt x="3449914" y="1940915"/>
                    </a:lnTo>
                    <a:lnTo>
                      <a:pt x="3556487" y="2047488"/>
                    </a:lnTo>
                    <a:close/>
                    <a:moveTo>
                      <a:pt x="3365402" y="1749831"/>
                    </a:moveTo>
                    <a:lnTo>
                      <a:pt x="3258830" y="1749831"/>
                    </a:lnTo>
                    <a:lnTo>
                      <a:pt x="3365402" y="1856404"/>
                    </a:lnTo>
                    <a:close/>
                    <a:moveTo>
                      <a:pt x="3761426" y="2144804"/>
                    </a:moveTo>
                    <a:lnTo>
                      <a:pt x="3654853" y="2144804"/>
                    </a:lnTo>
                    <a:lnTo>
                      <a:pt x="3761426" y="2251377"/>
                    </a:lnTo>
                    <a:close/>
                    <a:moveTo>
                      <a:pt x="2405874" y="657532"/>
                    </a:moveTo>
                    <a:lnTo>
                      <a:pt x="2314989" y="748417"/>
                    </a:lnTo>
                    <a:lnTo>
                      <a:pt x="2405874" y="748417"/>
                    </a:lnTo>
                    <a:close/>
                    <a:moveTo>
                      <a:pt x="2558894" y="794872"/>
                    </a:moveTo>
                    <a:lnTo>
                      <a:pt x="2452329" y="794872"/>
                    </a:lnTo>
                    <a:lnTo>
                      <a:pt x="2452329" y="901437"/>
                    </a:lnTo>
                    <a:close/>
                    <a:moveTo>
                      <a:pt x="2596355" y="830501"/>
                    </a:moveTo>
                    <a:lnTo>
                      <a:pt x="2489790" y="937067"/>
                    </a:lnTo>
                    <a:lnTo>
                      <a:pt x="2596355" y="937067"/>
                    </a:lnTo>
                    <a:close/>
                    <a:moveTo>
                      <a:pt x="2942138" y="1176278"/>
                    </a:moveTo>
                    <a:lnTo>
                      <a:pt x="2835566" y="1176277"/>
                    </a:lnTo>
                    <a:lnTo>
                      <a:pt x="2835566" y="1282850"/>
                    </a:lnTo>
                    <a:close/>
                    <a:moveTo>
                      <a:pt x="2789111" y="1023250"/>
                    </a:moveTo>
                    <a:lnTo>
                      <a:pt x="2682538" y="1129823"/>
                    </a:lnTo>
                    <a:lnTo>
                      <a:pt x="2789111" y="1129823"/>
                    </a:lnTo>
                    <a:close/>
                    <a:moveTo>
                      <a:pt x="2749382" y="983521"/>
                    </a:moveTo>
                    <a:lnTo>
                      <a:pt x="2642810" y="983522"/>
                    </a:lnTo>
                    <a:lnTo>
                      <a:pt x="2642810" y="1090094"/>
                    </a:lnTo>
                    <a:close/>
                    <a:moveTo>
                      <a:pt x="3327345" y="1558747"/>
                    </a:moveTo>
                    <a:lnTo>
                      <a:pt x="3220772" y="1558747"/>
                    </a:lnTo>
                    <a:lnTo>
                      <a:pt x="3220772" y="1665320"/>
                    </a:lnTo>
                    <a:close/>
                    <a:moveTo>
                      <a:pt x="3174317" y="1405720"/>
                    </a:moveTo>
                    <a:lnTo>
                      <a:pt x="3067745" y="1512292"/>
                    </a:lnTo>
                    <a:lnTo>
                      <a:pt x="3174317" y="1512292"/>
                    </a:lnTo>
                    <a:close/>
                    <a:moveTo>
                      <a:pt x="3136261" y="1367664"/>
                    </a:moveTo>
                    <a:lnTo>
                      <a:pt x="3029688" y="1367664"/>
                    </a:lnTo>
                    <a:lnTo>
                      <a:pt x="3029689" y="1474236"/>
                    </a:lnTo>
                    <a:close/>
                    <a:moveTo>
                      <a:pt x="2983234" y="1214636"/>
                    </a:moveTo>
                    <a:lnTo>
                      <a:pt x="2876661" y="1321209"/>
                    </a:lnTo>
                    <a:lnTo>
                      <a:pt x="2983234" y="1321209"/>
                    </a:lnTo>
                    <a:close/>
                    <a:moveTo>
                      <a:pt x="3709514" y="1940915"/>
                    </a:moveTo>
                    <a:lnTo>
                      <a:pt x="3602941" y="1940915"/>
                    </a:lnTo>
                    <a:lnTo>
                      <a:pt x="3602942" y="2047488"/>
                    </a:lnTo>
                    <a:close/>
                    <a:moveTo>
                      <a:pt x="3556487" y="1787888"/>
                    </a:moveTo>
                    <a:lnTo>
                      <a:pt x="3449914" y="1894460"/>
                    </a:lnTo>
                    <a:lnTo>
                      <a:pt x="3556486" y="1894460"/>
                    </a:lnTo>
                    <a:close/>
                    <a:moveTo>
                      <a:pt x="3518430" y="1749831"/>
                    </a:moveTo>
                    <a:lnTo>
                      <a:pt x="3411857" y="1749831"/>
                    </a:lnTo>
                    <a:lnTo>
                      <a:pt x="3411857" y="1856403"/>
                    </a:lnTo>
                    <a:close/>
                    <a:moveTo>
                      <a:pt x="3365402" y="1596803"/>
                    </a:moveTo>
                    <a:lnTo>
                      <a:pt x="3258830" y="1703376"/>
                    </a:lnTo>
                    <a:lnTo>
                      <a:pt x="3365402" y="1703376"/>
                    </a:lnTo>
                    <a:close/>
                    <a:moveTo>
                      <a:pt x="3761426" y="1991777"/>
                    </a:moveTo>
                    <a:lnTo>
                      <a:pt x="3654853" y="2098349"/>
                    </a:lnTo>
                    <a:lnTo>
                      <a:pt x="3761426" y="2098349"/>
                    </a:lnTo>
                    <a:close/>
                    <a:moveTo>
                      <a:pt x="2452329" y="641845"/>
                    </a:moveTo>
                    <a:lnTo>
                      <a:pt x="2452329" y="748417"/>
                    </a:lnTo>
                    <a:lnTo>
                      <a:pt x="2558901" y="748417"/>
                    </a:lnTo>
                    <a:close/>
                    <a:moveTo>
                      <a:pt x="2835566" y="1023250"/>
                    </a:moveTo>
                    <a:lnTo>
                      <a:pt x="2835566" y="1129822"/>
                    </a:lnTo>
                    <a:lnTo>
                      <a:pt x="2942138" y="1129822"/>
                    </a:lnTo>
                    <a:close/>
                    <a:moveTo>
                      <a:pt x="2642810" y="830494"/>
                    </a:moveTo>
                    <a:lnTo>
                      <a:pt x="2642810" y="937066"/>
                    </a:lnTo>
                    <a:lnTo>
                      <a:pt x="2749382" y="937066"/>
                    </a:lnTo>
                    <a:close/>
                    <a:moveTo>
                      <a:pt x="3220772" y="1405720"/>
                    </a:moveTo>
                    <a:lnTo>
                      <a:pt x="3220772" y="1512292"/>
                    </a:lnTo>
                    <a:lnTo>
                      <a:pt x="3327344" y="1512292"/>
                    </a:lnTo>
                    <a:close/>
                    <a:moveTo>
                      <a:pt x="3029688" y="1214636"/>
                    </a:moveTo>
                    <a:lnTo>
                      <a:pt x="3029688" y="1321209"/>
                    </a:lnTo>
                    <a:lnTo>
                      <a:pt x="3136261" y="1321209"/>
                    </a:lnTo>
                    <a:close/>
                    <a:moveTo>
                      <a:pt x="3602941" y="1787888"/>
                    </a:moveTo>
                    <a:lnTo>
                      <a:pt x="3602941" y="1894460"/>
                    </a:lnTo>
                    <a:lnTo>
                      <a:pt x="3709514" y="1894460"/>
                    </a:lnTo>
                    <a:close/>
                    <a:moveTo>
                      <a:pt x="3411857" y="1596803"/>
                    </a:moveTo>
                    <a:lnTo>
                      <a:pt x="3411857" y="1703376"/>
                    </a:lnTo>
                    <a:lnTo>
                      <a:pt x="3518429" y="1703376"/>
                    </a:lnTo>
                    <a:close/>
                    <a:moveTo>
                      <a:pt x="2353083" y="150965"/>
                    </a:moveTo>
                    <a:lnTo>
                      <a:pt x="2025288" y="132265"/>
                    </a:lnTo>
                    <a:lnTo>
                      <a:pt x="2071608" y="178585"/>
                    </a:lnTo>
                    <a:lnTo>
                      <a:pt x="2093619" y="156574"/>
                    </a:lnTo>
                    <a:lnTo>
                      <a:pt x="2220546" y="283501"/>
                    </a:lnTo>
                    <a:close/>
                    <a:moveTo>
                      <a:pt x="2523312" y="286240"/>
                    </a:moveTo>
                    <a:lnTo>
                      <a:pt x="2373298" y="436253"/>
                    </a:lnTo>
                    <a:lnTo>
                      <a:pt x="2500225" y="563180"/>
                    </a:lnTo>
                    <a:lnTo>
                      <a:pt x="2473487" y="589919"/>
                    </a:lnTo>
                    <a:lnTo>
                      <a:pt x="2618667" y="735099"/>
                    </a:lnTo>
                    <a:lnTo>
                      <a:pt x="2619582" y="734183"/>
                    </a:lnTo>
                    <a:lnTo>
                      <a:pt x="2812338" y="926939"/>
                    </a:lnTo>
                    <a:lnTo>
                      <a:pt x="2845693" y="960294"/>
                    </a:lnTo>
                    <a:lnTo>
                      <a:pt x="3005093" y="1119693"/>
                    </a:lnTo>
                    <a:lnTo>
                      <a:pt x="3006461" y="1118325"/>
                    </a:lnTo>
                    <a:lnTo>
                      <a:pt x="3197545" y="1309409"/>
                    </a:lnTo>
                    <a:lnTo>
                      <a:pt x="3232572" y="1344436"/>
                    </a:lnTo>
                    <a:lnTo>
                      <a:pt x="3246403" y="1358267"/>
                    </a:lnTo>
                    <a:close/>
                    <a:moveTo>
                      <a:pt x="2523816" y="30335"/>
                    </a:moveTo>
                    <a:lnTo>
                      <a:pt x="2626629" y="133149"/>
                    </a:lnTo>
                    <a:lnTo>
                      <a:pt x="2552082" y="207696"/>
                    </a:lnTo>
                    <a:lnTo>
                      <a:pt x="2576968" y="232583"/>
                    </a:lnTo>
                    <a:lnTo>
                      <a:pt x="2575182" y="234369"/>
                    </a:lnTo>
                    <a:lnTo>
                      <a:pt x="3513251" y="1625113"/>
                    </a:lnTo>
                    <a:lnTo>
                      <a:pt x="3579714" y="1691577"/>
                    </a:lnTo>
                    <a:lnTo>
                      <a:pt x="3614741" y="1726603"/>
                    </a:lnTo>
                    <a:lnTo>
                      <a:pt x="3784128" y="1895991"/>
                    </a:lnTo>
                    <a:lnTo>
                      <a:pt x="3784653" y="1895466"/>
                    </a:lnTo>
                    <a:lnTo>
                      <a:pt x="3802957" y="1913770"/>
                    </a:lnTo>
                    <a:lnTo>
                      <a:pt x="3802957" y="1914820"/>
                    </a:lnTo>
                    <a:lnTo>
                      <a:pt x="3805825" y="1917687"/>
                    </a:lnTo>
                    <a:lnTo>
                      <a:pt x="3802957" y="1920555"/>
                    </a:lnTo>
                    <a:lnTo>
                      <a:pt x="3802957" y="2329384"/>
                    </a:lnTo>
                    <a:lnTo>
                      <a:pt x="3784653" y="2347688"/>
                    </a:lnTo>
                    <a:lnTo>
                      <a:pt x="3580239" y="2143274"/>
                    </a:lnTo>
                    <a:lnTo>
                      <a:pt x="3579714" y="2143798"/>
                    </a:lnTo>
                    <a:lnTo>
                      <a:pt x="3514414" y="2078498"/>
                    </a:lnTo>
                    <a:lnTo>
                      <a:pt x="2992605" y="2600306"/>
                    </a:lnTo>
                    <a:lnTo>
                      <a:pt x="2990741" y="2611151"/>
                    </a:lnTo>
                    <a:lnTo>
                      <a:pt x="2771416" y="2767764"/>
                    </a:lnTo>
                    <a:lnTo>
                      <a:pt x="2746140" y="2742487"/>
                    </a:lnTo>
                    <a:lnTo>
                      <a:pt x="2670170" y="2818456"/>
                    </a:lnTo>
                    <a:lnTo>
                      <a:pt x="2651401" y="2799687"/>
                    </a:lnTo>
                    <a:cubicBezTo>
                      <a:pt x="2625528" y="2785735"/>
                      <a:pt x="2592950" y="2788926"/>
                      <a:pt x="2569612" y="2809139"/>
                    </a:cubicBezTo>
                    <a:cubicBezTo>
                      <a:pt x="2540180" y="2834630"/>
                      <a:pt x="2535445" y="2878528"/>
                      <a:pt x="2558763" y="2909709"/>
                    </a:cubicBezTo>
                    <a:cubicBezTo>
                      <a:pt x="2580225" y="2939886"/>
                      <a:pt x="2602221" y="2944074"/>
                      <a:pt x="2698387" y="2956528"/>
                    </a:cubicBezTo>
                    <a:cubicBezTo>
                      <a:pt x="2612716" y="3019512"/>
                      <a:pt x="2549084" y="3004923"/>
                      <a:pt x="2499317" y="2954166"/>
                    </a:cubicBezTo>
                    <a:cubicBezTo>
                      <a:pt x="2449549" y="2903408"/>
                      <a:pt x="2462151" y="2804007"/>
                      <a:pt x="2521014" y="2753027"/>
                    </a:cubicBezTo>
                    <a:cubicBezTo>
                      <a:pt x="2561003" y="2718393"/>
                      <a:pt x="2614554" y="2708748"/>
                      <a:pt x="2661444" y="2725347"/>
                    </a:cubicBezTo>
                    <a:lnTo>
                      <a:pt x="2695222" y="2691569"/>
                    </a:lnTo>
                    <a:lnTo>
                      <a:pt x="2669947" y="2666294"/>
                    </a:lnTo>
                    <a:lnTo>
                      <a:pt x="2810390" y="2469612"/>
                    </a:lnTo>
                    <a:lnTo>
                      <a:pt x="2809356" y="2468579"/>
                    </a:lnTo>
                    <a:lnTo>
                      <a:pt x="2815551" y="2462385"/>
                    </a:lnTo>
                    <a:lnTo>
                      <a:pt x="2826559" y="2446968"/>
                    </a:lnTo>
                    <a:lnTo>
                      <a:pt x="2831882" y="2446053"/>
                    </a:lnTo>
                    <a:lnTo>
                      <a:pt x="3356925" y="1921010"/>
                    </a:lnTo>
                    <a:lnTo>
                      <a:pt x="3353603" y="1917688"/>
                    </a:lnTo>
                    <a:lnTo>
                      <a:pt x="3197545" y="1761630"/>
                    </a:lnTo>
                    <a:lnTo>
                      <a:pt x="3197544" y="1761631"/>
                    </a:lnTo>
                    <a:lnTo>
                      <a:pt x="3006461" y="1570547"/>
                    </a:lnTo>
                    <a:lnTo>
                      <a:pt x="2971434" y="1535520"/>
                    </a:lnTo>
                    <a:lnTo>
                      <a:pt x="2813706" y="1377793"/>
                    </a:lnTo>
                    <a:lnTo>
                      <a:pt x="2812338" y="1379161"/>
                    </a:lnTo>
                    <a:lnTo>
                      <a:pt x="2619582" y="1186405"/>
                    </a:lnTo>
                    <a:lnTo>
                      <a:pt x="2586227" y="1153050"/>
                    </a:lnTo>
                    <a:lnTo>
                      <a:pt x="2430017" y="996839"/>
                    </a:lnTo>
                    <a:lnTo>
                      <a:pt x="2429101" y="997755"/>
                    </a:lnTo>
                    <a:lnTo>
                      <a:pt x="2247376" y="816030"/>
                    </a:lnTo>
                    <a:lnTo>
                      <a:pt x="2194721" y="868684"/>
                    </a:lnTo>
                    <a:lnTo>
                      <a:pt x="2169629" y="843592"/>
                    </a:lnTo>
                    <a:lnTo>
                      <a:pt x="2012511" y="1000710"/>
                    </a:lnTo>
                    <a:lnTo>
                      <a:pt x="1948715" y="936915"/>
                    </a:lnTo>
                    <a:lnTo>
                      <a:pt x="1776261" y="1109369"/>
                    </a:lnTo>
                    <a:lnTo>
                      <a:pt x="1741234" y="1144396"/>
                    </a:lnTo>
                    <a:lnTo>
                      <a:pt x="1585176" y="1300453"/>
                    </a:lnTo>
                    <a:lnTo>
                      <a:pt x="1550150" y="1335480"/>
                    </a:lnTo>
                    <a:lnTo>
                      <a:pt x="1394093" y="1491537"/>
                    </a:lnTo>
                    <a:lnTo>
                      <a:pt x="1359065" y="1526564"/>
                    </a:lnTo>
                    <a:lnTo>
                      <a:pt x="1201338" y="1684291"/>
                    </a:lnTo>
                    <a:lnTo>
                      <a:pt x="1202706" y="1685660"/>
                    </a:lnTo>
                    <a:lnTo>
                      <a:pt x="1009951" y="1878416"/>
                    </a:lnTo>
                    <a:lnTo>
                      <a:pt x="976596" y="1911771"/>
                    </a:lnTo>
                    <a:lnTo>
                      <a:pt x="820385" y="2067981"/>
                    </a:lnTo>
                    <a:lnTo>
                      <a:pt x="821301" y="2068897"/>
                    </a:lnTo>
                    <a:lnTo>
                      <a:pt x="612116" y="2278081"/>
                    </a:lnTo>
                    <a:lnTo>
                      <a:pt x="673628" y="2339593"/>
                    </a:lnTo>
                    <a:lnTo>
                      <a:pt x="567426" y="2445795"/>
                    </a:lnTo>
                    <a:lnTo>
                      <a:pt x="672230" y="2550598"/>
                    </a:lnTo>
                    <a:lnTo>
                      <a:pt x="566028" y="2656800"/>
                    </a:lnTo>
                    <a:lnTo>
                      <a:pt x="0" y="2090772"/>
                    </a:lnTo>
                    <a:lnTo>
                      <a:pt x="106202" y="1984570"/>
                    </a:lnTo>
                    <a:lnTo>
                      <a:pt x="211005" y="2089373"/>
                    </a:lnTo>
                    <a:lnTo>
                      <a:pt x="317206" y="1983171"/>
                    </a:lnTo>
                    <a:lnTo>
                      <a:pt x="386005" y="2051970"/>
                    </a:lnTo>
                    <a:lnTo>
                      <a:pt x="558644" y="1879331"/>
                    </a:lnTo>
                    <a:lnTo>
                      <a:pt x="557729" y="1878415"/>
                    </a:lnTo>
                    <a:lnTo>
                      <a:pt x="750485" y="1685660"/>
                    </a:lnTo>
                    <a:lnTo>
                      <a:pt x="783839" y="1652305"/>
                    </a:lnTo>
                    <a:lnTo>
                      <a:pt x="943239" y="1492905"/>
                    </a:lnTo>
                    <a:lnTo>
                      <a:pt x="941871" y="1491537"/>
                    </a:lnTo>
                    <a:lnTo>
                      <a:pt x="1132954" y="1300453"/>
                    </a:lnTo>
                    <a:lnTo>
                      <a:pt x="1167982" y="1265426"/>
                    </a:lnTo>
                    <a:lnTo>
                      <a:pt x="1324039" y="1109369"/>
                    </a:lnTo>
                    <a:lnTo>
                      <a:pt x="1359065" y="1074342"/>
                    </a:lnTo>
                    <a:lnTo>
                      <a:pt x="1515123" y="918285"/>
                    </a:lnTo>
                    <a:lnTo>
                      <a:pt x="1550150" y="883258"/>
                    </a:lnTo>
                    <a:lnTo>
                      <a:pt x="1722604" y="710804"/>
                    </a:lnTo>
                    <a:lnTo>
                      <a:pt x="1656089" y="644289"/>
                    </a:lnTo>
                    <a:lnTo>
                      <a:pt x="1813208" y="487170"/>
                    </a:lnTo>
                    <a:lnTo>
                      <a:pt x="1788115" y="462078"/>
                    </a:lnTo>
                    <a:lnTo>
                      <a:pt x="1817021" y="433172"/>
                    </a:lnTo>
                    <a:lnTo>
                      <a:pt x="1638436" y="254587"/>
                    </a:lnTo>
                    <a:lnTo>
                      <a:pt x="1893022" y="0"/>
                    </a:lnTo>
                    <a:lnTo>
                      <a:pt x="1948799" y="55777"/>
                    </a:lnTo>
                    <a:lnTo>
                      <a:pt x="2421315" y="82732"/>
                    </a:lnTo>
                    <a:lnTo>
                      <a:pt x="2424216" y="79831"/>
                    </a:lnTo>
                    <a:lnTo>
                      <a:pt x="2449269" y="104883"/>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64" name="Rectangle 41">
                <a:extLst>
                  <a:ext uri="{FF2B5EF4-FFF2-40B4-BE49-F238E27FC236}">
                    <a16:creationId xmlns:a16="http://schemas.microsoft.com/office/drawing/2014/main" id="{C13F549C-3339-5D9D-2DA6-D3C7C569FB1A}"/>
                  </a:ext>
                </a:extLst>
              </p:cNvPr>
              <p:cNvSpPr>
                <a:spLocks/>
              </p:cNvSpPr>
              <p:nvPr/>
            </p:nvSpPr>
            <p:spPr>
              <a:xfrm rot="19192674">
                <a:off x="926950" y="2109352"/>
                <a:ext cx="360000" cy="360000"/>
              </a:xfrm>
              <a:custGeom>
                <a:avLst/>
                <a:gdLst/>
                <a:ahLst/>
                <a:cxnLst/>
                <a:rect l="l" t="t" r="r" b="b"/>
                <a:pathLst>
                  <a:path w="3888423" h="3970014">
                    <a:moveTo>
                      <a:pt x="1259577" y="2471243"/>
                    </a:moveTo>
                    <a:cubicBezTo>
                      <a:pt x="1293292" y="2471243"/>
                      <a:pt x="1320623" y="2543205"/>
                      <a:pt x="1320623" y="2631975"/>
                    </a:cubicBezTo>
                    <a:cubicBezTo>
                      <a:pt x="1320623" y="2720745"/>
                      <a:pt x="1293292" y="2792707"/>
                      <a:pt x="1259577" y="2792707"/>
                    </a:cubicBezTo>
                    <a:cubicBezTo>
                      <a:pt x="1225862" y="2792707"/>
                      <a:pt x="1198531" y="2720745"/>
                      <a:pt x="1198531" y="2631975"/>
                    </a:cubicBezTo>
                    <a:cubicBezTo>
                      <a:pt x="1198531" y="2543205"/>
                      <a:pt x="1225862" y="2471243"/>
                      <a:pt x="1259577" y="2471243"/>
                    </a:cubicBezTo>
                    <a:close/>
                    <a:moveTo>
                      <a:pt x="1710471" y="2470362"/>
                    </a:moveTo>
                    <a:cubicBezTo>
                      <a:pt x="1741030" y="2470028"/>
                      <a:pt x="1768823" y="2488083"/>
                      <a:pt x="1781169" y="2516203"/>
                    </a:cubicBezTo>
                    <a:cubicBezTo>
                      <a:pt x="1793845" y="2545068"/>
                      <a:pt x="1787700" y="2578742"/>
                      <a:pt x="1765642" y="2601268"/>
                    </a:cubicBezTo>
                    <a:cubicBezTo>
                      <a:pt x="1750827" y="2616399"/>
                      <a:pt x="1730831" y="2624459"/>
                      <a:pt x="1710472" y="2623745"/>
                    </a:cubicBezTo>
                    <a:close/>
                    <a:moveTo>
                      <a:pt x="2456093" y="2374056"/>
                    </a:moveTo>
                    <a:lnTo>
                      <a:pt x="2456093" y="2889893"/>
                    </a:lnTo>
                    <a:lnTo>
                      <a:pt x="2566690" y="2889893"/>
                    </a:lnTo>
                    <a:lnTo>
                      <a:pt x="2566690" y="2706284"/>
                    </a:lnTo>
                    <a:lnTo>
                      <a:pt x="2632197" y="2884955"/>
                    </a:lnTo>
                    <a:lnTo>
                      <a:pt x="2635843" y="2883618"/>
                    </a:lnTo>
                    <a:lnTo>
                      <a:pt x="2635843" y="2889893"/>
                    </a:lnTo>
                    <a:lnTo>
                      <a:pt x="2746439" y="2889893"/>
                    </a:lnTo>
                    <a:lnTo>
                      <a:pt x="2746439" y="2374056"/>
                    </a:lnTo>
                    <a:lnTo>
                      <a:pt x="2635843" y="2374056"/>
                    </a:lnTo>
                    <a:lnTo>
                      <a:pt x="2635843" y="2573614"/>
                    </a:lnTo>
                    <a:lnTo>
                      <a:pt x="2566690" y="2385000"/>
                    </a:lnTo>
                    <a:lnTo>
                      <a:pt x="2566690" y="2374056"/>
                    </a:lnTo>
                    <a:close/>
                    <a:moveTo>
                      <a:pt x="2032426" y="2374056"/>
                    </a:moveTo>
                    <a:lnTo>
                      <a:pt x="2032426" y="2889895"/>
                    </a:lnTo>
                    <a:lnTo>
                      <a:pt x="2115405" y="2889895"/>
                    </a:lnTo>
                    <a:lnTo>
                      <a:pt x="2143023" y="2889895"/>
                    </a:lnTo>
                    <a:lnTo>
                      <a:pt x="2308949" y="2889895"/>
                    </a:lnTo>
                    <a:lnTo>
                      <a:pt x="2308949" y="2779299"/>
                    </a:lnTo>
                    <a:lnTo>
                      <a:pt x="2143023" y="2779299"/>
                    </a:lnTo>
                    <a:lnTo>
                      <a:pt x="2143023" y="2686401"/>
                    </a:lnTo>
                    <a:lnTo>
                      <a:pt x="2308949" y="2686401"/>
                    </a:lnTo>
                    <a:lnTo>
                      <a:pt x="2308949" y="2575804"/>
                    </a:lnTo>
                    <a:lnTo>
                      <a:pt x="2143023" y="2575804"/>
                    </a:lnTo>
                    <a:lnTo>
                      <a:pt x="2143023" y="2484653"/>
                    </a:lnTo>
                    <a:lnTo>
                      <a:pt x="2308949" y="2484653"/>
                    </a:lnTo>
                    <a:lnTo>
                      <a:pt x="2308949" y="2374056"/>
                    </a:lnTo>
                    <a:lnTo>
                      <a:pt x="2143023" y="2374056"/>
                    </a:lnTo>
                    <a:lnTo>
                      <a:pt x="2115405" y="2374056"/>
                    </a:lnTo>
                    <a:close/>
                    <a:moveTo>
                      <a:pt x="1259577" y="2374056"/>
                    </a:moveTo>
                    <a:cubicBezTo>
                      <a:pt x="1172187" y="2374056"/>
                      <a:pt x="1101344" y="2489530"/>
                      <a:pt x="1101344" y="2631975"/>
                    </a:cubicBezTo>
                    <a:cubicBezTo>
                      <a:pt x="1101344" y="2774420"/>
                      <a:pt x="1172187" y="2889894"/>
                      <a:pt x="1259577" y="2889894"/>
                    </a:cubicBezTo>
                    <a:cubicBezTo>
                      <a:pt x="1346967" y="2889894"/>
                      <a:pt x="1417810" y="2774420"/>
                      <a:pt x="1417810" y="2631975"/>
                    </a:cubicBezTo>
                    <a:cubicBezTo>
                      <a:pt x="1417810" y="2489530"/>
                      <a:pt x="1346967" y="2374056"/>
                      <a:pt x="1259577" y="2374056"/>
                    </a:cubicBezTo>
                    <a:close/>
                    <a:moveTo>
                      <a:pt x="1599876" y="2366688"/>
                    </a:moveTo>
                    <a:lnTo>
                      <a:pt x="1599875" y="2882524"/>
                    </a:lnTo>
                    <a:lnTo>
                      <a:pt x="1710472" y="2882525"/>
                    </a:lnTo>
                    <a:lnTo>
                      <a:pt x="1710472" y="2723975"/>
                    </a:lnTo>
                    <a:cubicBezTo>
                      <a:pt x="1757507" y="2725624"/>
                      <a:pt x="1803701" y="2707003"/>
                      <a:pt x="1837929" y="2672047"/>
                    </a:cubicBezTo>
                    <a:cubicBezTo>
                      <a:pt x="1888884" y="2620006"/>
                      <a:pt x="1903084" y="2542214"/>
                      <a:pt x="1873801" y="2475527"/>
                    </a:cubicBezTo>
                    <a:cubicBezTo>
                      <a:pt x="1845275" y="2410565"/>
                      <a:pt x="1781067" y="2368851"/>
                      <a:pt x="1710472" y="2369624"/>
                    </a:cubicBezTo>
                    <a:lnTo>
                      <a:pt x="1710471" y="2366688"/>
                    </a:lnTo>
                    <a:close/>
                    <a:moveTo>
                      <a:pt x="920754" y="2169815"/>
                    </a:moveTo>
                    <a:lnTo>
                      <a:pt x="3008986" y="2169815"/>
                    </a:lnTo>
                    <a:lnTo>
                      <a:pt x="3008986" y="3105919"/>
                    </a:lnTo>
                    <a:lnTo>
                      <a:pt x="920754" y="3105919"/>
                    </a:lnTo>
                    <a:close/>
                    <a:moveTo>
                      <a:pt x="632722" y="1985007"/>
                    </a:moveTo>
                    <a:lnTo>
                      <a:pt x="632722" y="3321943"/>
                    </a:lnTo>
                    <a:lnTo>
                      <a:pt x="3297018" y="3321943"/>
                    </a:lnTo>
                    <a:lnTo>
                      <a:pt x="3297018" y="1985007"/>
                    </a:lnTo>
                    <a:close/>
                    <a:moveTo>
                      <a:pt x="2657019" y="761679"/>
                    </a:moveTo>
                    <a:lnTo>
                      <a:pt x="2760733" y="1606387"/>
                    </a:lnTo>
                    <a:lnTo>
                      <a:pt x="2761762" y="1614761"/>
                    </a:lnTo>
                    <a:lnTo>
                      <a:pt x="2762330" y="1614691"/>
                    </a:lnTo>
                    <a:cubicBezTo>
                      <a:pt x="2780335" y="1740615"/>
                      <a:pt x="2862522" y="1833408"/>
                      <a:pt x="2948897" y="1824230"/>
                    </a:cubicBezTo>
                    <a:cubicBezTo>
                      <a:pt x="3036464" y="1814924"/>
                      <a:pt x="3095979" y="1704243"/>
                      <a:pt x="3083047" y="1575312"/>
                    </a:cubicBezTo>
                    <a:lnTo>
                      <a:pt x="3083347" y="1575275"/>
                    </a:lnTo>
                    <a:lnTo>
                      <a:pt x="2983448" y="761679"/>
                    </a:lnTo>
                    <a:close/>
                    <a:moveTo>
                      <a:pt x="2205921" y="761679"/>
                    </a:moveTo>
                    <a:lnTo>
                      <a:pt x="2264137" y="1594263"/>
                    </a:lnTo>
                    <a:cubicBezTo>
                      <a:pt x="2264333" y="1597068"/>
                      <a:pt x="2264530" y="1599874"/>
                      <a:pt x="2264726" y="1602679"/>
                    </a:cubicBezTo>
                    <a:lnTo>
                      <a:pt x="2265297" y="1602640"/>
                    </a:lnTo>
                    <a:cubicBezTo>
                      <a:pt x="2276686" y="1729333"/>
                      <a:pt x="2353905" y="1826300"/>
                      <a:pt x="2440641" y="1821655"/>
                    </a:cubicBezTo>
                    <a:cubicBezTo>
                      <a:pt x="2528577" y="1816945"/>
                      <a:pt x="2593802" y="1709530"/>
                      <a:pt x="2587636" y="1580099"/>
                    </a:cubicBezTo>
                    <a:lnTo>
                      <a:pt x="2587937" y="1580078"/>
                    </a:lnTo>
                    <a:lnTo>
                      <a:pt x="2530706" y="761679"/>
                    </a:lnTo>
                    <a:close/>
                    <a:moveTo>
                      <a:pt x="1761700" y="761679"/>
                    </a:moveTo>
                    <a:cubicBezTo>
                      <a:pt x="1761699" y="1032443"/>
                      <a:pt x="1761699" y="1303208"/>
                      <a:pt x="1761698" y="1573972"/>
                    </a:cubicBezTo>
                    <a:lnTo>
                      <a:pt x="1761698" y="1582410"/>
                    </a:lnTo>
                    <a:lnTo>
                      <a:pt x="1762270" y="1582410"/>
                    </a:lnTo>
                    <a:cubicBezTo>
                      <a:pt x="1764795" y="1709590"/>
                      <a:pt x="1835062" y="1811707"/>
                      <a:pt x="1921910" y="1813122"/>
                    </a:cubicBezTo>
                    <a:cubicBezTo>
                      <a:pt x="2009960" y="1814558"/>
                      <a:pt x="2082519" y="1711955"/>
                      <a:pt x="2085398" y="1582410"/>
                    </a:cubicBezTo>
                    <a:lnTo>
                      <a:pt x="2085698" y="1582410"/>
                    </a:lnTo>
                    <a:cubicBezTo>
                      <a:pt x="2085698" y="1308834"/>
                      <a:pt x="2085698" y="1035256"/>
                      <a:pt x="2085696" y="761679"/>
                    </a:cubicBezTo>
                    <a:close/>
                    <a:moveTo>
                      <a:pt x="3411320" y="761678"/>
                    </a:moveTo>
                    <a:lnTo>
                      <a:pt x="3078803" y="761679"/>
                    </a:lnTo>
                    <a:lnTo>
                      <a:pt x="3277545" y="1622538"/>
                    </a:lnTo>
                    <a:lnTo>
                      <a:pt x="3279443" y="1630759"/>
                    </a:lnTo>
                    <a:lnTo>
                      <a:pt x="3280000" y="1630631"/>
                    </a:lnTo>
                    <a:cubicBezTo>
                      <a:pt x="3311069" y="1753983"/>
                      <a:pt x="3402507" y="1837676"/>
                      <a:pt x="3487448" y="1819520"/>
                    </a:cubicBezTo>
                    <a:cubicBezTo>
                      <a:pt x="3573564" y="1801112"/>
                      <a:pt x="3621183" y="1684815"/>
                      <a:pt x="3594846" y="1557943"/>
                    </a:cubicBezTo>
                    <a:lnTo>
                      <a:pt x="3595140" y="1557876"/>
                    </a:lnTo>
                    <a:close/>
                    <a:moveTo>
                      <a:pt x="1633002" y="761678"/>
                    </a:moveTo>
                    <a:lnTo>
                      <a:pt x="1308563" y="761679"/>
                    </a:lnTo>
                    <a:lnTo>
                      <a:pt x="1266057" y="1572672"/>
                    </a:lnTo>
                    <a:lnTo>
                      <a:pt x="1265616" y="1581099"/>
                    </a:lnTo>
                    <a:lnTo>
                      <a:pt x="1266187" y="1581128"/>
                    </a:lnTo>
                    <a:cubicBezTo>
                      <a:pt x="1262052" y="1708267"/>
                      <a:pt x="1326878" y="1813921"/>
                      <a:pt x="1413534" y="1819881"/>
                    </a:cubicBezTo>
                    <a:cubicBezTo>
                      <a:pt x="1501387" y="1825922"/>
                      <a:pt x="1579217" y="1727257"/>
                      <a:pt x="1588872" y="1598040"/>
                    </a:cubicBezTo>
                    <a:lnTo>
                      <a:pt x="1589172" y="1598055"/>
                    </a:lnTo>
                    <a:close/>
                    <a:moveTo>
                      <a:pt x="863949" y="761678"/>
                    </a:moveTo>
                    <a:lnTo>
                      <a:pt x="765078" y="1566901"/>
                    </a:lnTo>
                    <a:lnTo>
                      <a:pt x="764050" y="1575275"/>
                    </a:lnTo>
                    <a:lnTo>
                      <a:pt x="764617" y="1575345"/>
                    </a:lnTo>
                    <a:cubicBezTo>
                      <a:pt x="751624" y="1701884"/>
                      <a:pt x="808922" y="1811803"/>
                      <a:pt x="894951" y="1823794"/>
                    </a:cubicBezTo>
                    <a:cubicBezTo>
                      <a:pt x="982168" y="1835949"/>
                      <a:pt x="1066691" y="1742953"/>
                      <a:pt x="1085336" y="1614724"/>
                    </a:cubicBezTo>
                    <a:lnTo>
                      <a:pt x="1085635" y="1614761"/>
                    </a:lnTo>
                    <a:lnTo>
                      <a:pt x="1190378" y="761679"/>
                    </a:lnTo>
                    <a:close/>
                    <a:moveTo>
                      <a:pt x="295535" y="441623"/>
                    </a:moveTo>
                    <a:lnTo>
                      <a:pt x="3583899" y="441623"/>
                    </a:lnTo>
                    <a:cubicBezTo>
                      <a:pt x="3610412" y="441623"/>
                      <a:pt x="3631905" y="463116"/>
                      <a:pt x="3631905" y="489629"/>
                    </a:cubicBezTo>
                    <a:lnTo>
                      <a:pt x="3631905" y="655863"/>
                    </a:lnTo>
                    <a:lnTo>
                      <a:pt x="3884522" y="1666330"/>
                    </a:lnTo>
                    <a:cubicBezTo>
                      <a:pt x="3909974" y="1748325"/>
                      <a:pt x="3809191" y="1900953"/>
                      <a:pt x="3631905" y="1666330"/>
                    </a:cubicBezTo>
                    <a:lnTo>
                      <a:pt x="3631905" y="3970014"/>
                    </a:lnTo>
                    <a:lnTo>
                      <a:pt x="247529" y="3970014"/>
                    </a:lnTo>
                    <a:lnTo>
                      <a:pt x="247529" y="1768425"/>
                    </a:lnTo>
                    <a:cubicBezTo>
                      <a:pt x="263724" y="1795996"/>
                      <a:pt x="288366" y="1813812"/>
                      <a:pt x="317369" y="1820473"/>
                    </a:cubicBezTo>
                    <a:cubicBezTo>
                      <a:pt x="403196" y="1840184"/>
                      <a:pt x="495502" y="1754908"/>
                      <a:pt x="525251" y="1628793"/>
                    </a:cubicBezTo>
                    <a:lnTo>
                      <a:pt x="525545" y="1628855"/>
                    </a:lnTo>
                    <a:lnTo>
                      <a:pt x="709866" y="761679"/>
                    </a:lnTo>
                    <a:lnTo>
                      <a:pt x="378634" y="761679"/>
                    </a:lnTo>
                    <a:lnTo>
                      <a:pt x="210380" y="1553239"/>
                    </a:lnTo>
                    <a:lnTo>
                      <a:pt x="208625" y="1561492"/>
                    </a:lnTo>
                    <a:lnTo>
                      <a:pt x="209185" y="1561611"/>
                    </a:lnTo>
                    <a:cubicBezTo>
                      <a:pt x="202164" y="1598200"/>
                      <a:pt x="201274" y="1633895"/>
                      <a:pt x="207433" y="1666330"/>
                    </a:cubicBezTo>
                    <a:cubicBezTo>
                      <a:pt x="113985" y="1883037"/>
                      <a:pt x="-32319" y="1816968"/>
                      <a:pt x="6372" y="1666330"/>
                    </a:cubicBezTo>
                    <a:lnTo>
                      <a:pt x="249769" y="692744"/>
                    </a:lnTo>
                    <a:cubicBezTo>
                      <a:pt x="247993" y="689334"/>
                      <a:pt x="247529" y="685546"/>
                      <a:pt x="247529" y="681649"/>
                    </a:cubicBezTo>
                    <a:lnTo>
                      <a:pt x="247529" y="489629"/>
                    </a:lnTo>
                    <a:cubicBezTo>
                      <a:pt x="247529" y="463116"/>
                      <a:pt x="269022" y="441623"/>
                      <a:pt x="295535" y="441623"/>
                    </a:cubicBezTo>
                    <a:close/>
                    <a:moveTo>
                      <a:pt x="307785" y="0"/>
                    </a:moveTo>
                    <a:lnTo>
                      <a:pt x="3571649" y="0"/>
                    </a:lnTo>
                    <a:cubicBezTo>
                      <a:pt x="3604927" y="0"/>
                      <a:pt x="3631905" y="26978"/>
                      <a:pt x="3631905" y="60256"/>
                    </a:cubicBezTo>
                    <a:lnTo>
                      <a:pt x="3631905" y="301273"/>
                    </a:lnTo>
                    <a:cubicBezTo>
                      <a:pt x="3631905" y="334551"/>
                      <a:pt x="3604927" y="361529"/>
                      <a:pt x="3571649" y="361529"/>
                    </a:cubicBezTo>
                    <a:lnTo>
                      <a:pt x="307785" y="361529"/>
                    </a:lnTo>
                    <a:cubicBezTo>
                      <a:pt x="274507" y="361529"/>
                      <a:pt x="247529" y="334551"/>
                      <a:pt x="247529" y="301273"/>
                    </a:cubicBezTo>
                    <a:lnTo>
                      <a:pt x="247529" y="60256"/>
                    </a:lnTo>
                    <a:cubicBezTo>
                      <a:pt x="247529" y="26978"/>
                      <a:pt x="274507" y="0"/>
                      <a:pt x="307785" y="0"/>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65" name="Isosceles Triangle 3">
                <a:extLst>
                  <a:ext uri="{FF2B5EF4-FFF2-40B4-BE49-F238E27FC236}">
                    <a16:creationId xmlns:a16="http://schemas.microsoft.com/office/drawing/2014/main" id="{7465FA10-39EB-9102-2B2F-EABDFB31EA68}"/>
                  </a:ext>
                </a:extLst>
              </p:cNvPr>
              <p:cNvSpPr>
                <a:spLocks noChangeAspect="1"/>
              </p:cNvSpPr>
              <p:nvPr/>
            </p:nvSpPr>
            <p:spPr>
              <a:xfrm rot="2229245">
                <a:off x="2692912" y="1965188"/>
                <a:ext cx="359661" cy="360000"/>
              </a:xfrm>
              <a:custGeom>
                <a:avLst/>
                <a:gdLst/>
                <a:ahLst/>
                <a:cxnLst/>
                <a:rect l="l" t="t" r="r" b="b"/>
                <a:pathLst>
                  <a:path w="3935086" h="3938802">
                    <a:moveTo>
                      <a:pt x="1861742" y="3314001"/>
                    </a:moveTo>
                    <a:cubicBezTo>
                      <a:pt x="1921395" y="3314001"/>
                      <a:pt x="1969754" y="3362360"/>
                      <a:pt x="1969754" y="3422013"/>
                    </a:cubicBezTo>
                    <a:cubicBezTo>
                      <a:pt x="1969754" y="3481666"/>
                      <a:pt x="1921395" y="3530025"/>
                      <a:pt x="1861742" y="3530025"/>
                    </a:cubicBezTo>
                    <a:cubicBezTo>
                      <a:pt x="1802089" y="3530025"/>
                      <a:pt x="1753730" y="3481666"/>
                      <a:pt x="1753730" y="3422013"/>
                    </a:cubicBezTo>
                    <a:cubicBezTo>
                      <a:pt x="1753730" y="3362360"/>
                      <a:pt x="1802089" y="3314001"/>
                      <a:pt x="1861742" y="3314001"/>
                    </a:cubicBezTo>
                    <a:close/>
                    <a:moveTo>
                      <a:pt x="2097646" y="2118753"/>
                    </a:moveTo>
                    <a:lnTo>
                      <a:pt x="2097646" y="2478753"/>
                    </a:lnTo>
                    <a:lnTo>
                      <a:pt x="2457646" y="2478753"/>
                    </a:lnTo>
                    <a:lnTo>
                      <a:pt x="2457646" y="2118753"/>
                    </a:lnTo>
                    <a:close/>
                    <a:moveTo>
                      <a:pt x="1476536" y="2118753"/>
                    </a:moveTo>
                    <a:lnTo>
                      <a:pt x="1476536" y="2478753"/>
                    </a:lnTo>
                    <a:lnTo>
                      <a:pt x="1836536" y="2478753"/>
                    </a:lnTo>
                    <a:lnTo>
                      <a:pt x="1836536" y="2118753"/>
                    </a:lnTo>
                    <a:close/>
                    <a:moveTo>
                      <a:pt x="2097646" y="1539638"/>
                    </a:moveTo>
                    <a:lnTo>
                      <a:pt x="2097646" y="1899638"/>
                    </a:lnTo>
                    <a:lnTo>
                      <a:pt x="2457646" y="1899638"/>
                    </a:lnTo>
                    <a:lnTo>
                      <a:pt x="2457646" y="1539638"/>
                    </a:lnTo>
                    <a:close/>
                    <a:moveTo>
                      <a:pt x="1476536" y="1539638"/>
                    </a:moveTo>
                    <a:lnTo>
                      <a:pt x="1476536" y="1899638"/>
                    </a:lnTo>
                    <a:lnTo>
                      <a:pt x="1836536" y="1899638"/>
                    </a:lnTo>
                    <a:lnTo>
                      <a:pt x="1836536" y="1539638"/>
                    </a:lnTo>
                    <a:close/>
                    <a:moveTo>
                      <a:pt x="1989788" y="770570"/>
                    </a:moveTo>
                    <a:lnTo>
                      <a:pt x="3429788" y="1850570"/>
                    </a:lnTo>
                    <a:lnTo>
                      <a:pt x="3430108" y="1850570"/>
                    </a:lnTo>
                    <a:lnTo>
                      <a:pt x="3430108" y="3938802"/>
                    </a:lnTo>
                    <a:lnTo>
                      <a:pt x="2265771" y="3938802"/>
                    </a:lnTo>
                    <a:lnTo>
                      <a:pt x="2265771" y="2786674"/>
                    </a:lnTo>
                    <a:lnTo>
                      <a:pt x="1669844" y="2786674"/>
                    </a:lnTo>
                    <a:lnTo>
                      <a:pt x="1669844" y="3938802"/>
                    </a:lnTo>
                    <a:lnTo>
                      <a:pt x="549788" y="3938802"/>
                    </a:lnTo>
                    <a:lnTo>
                      <a:pt x="549788" y="1850570"/>
                    </a:lnTo>
                    <a:close/>
                    <a:moveTo>
                      <a:pt x="1969233" y="1003"/>
                    </a:moveTo>
                    <a:cubicBezTo>
                      <a:pt x="1995162" y="-2644"/>
                      <a:pt x="2022483" y="3601"/>
                      <a:pt x="2045048" y="20601"/>
                    </a:cubicBezTo>
                    <a:lnTo>
                      <a:pt x="3894333" y="1413834"/>
                    </a:lnTo>
                    <a:cubicBezTo>
                      <a:pt x="3939464" y="1447835"/>
                      <a:pt x="3948486" y="1511986"/>
                      <a:pt x="3914485" y="1557117"/>
                    </a:cubicBezTo>
                    <a:lnTo>
                      <a:pt x="3756006" y="1767472"/>
                    </a:lnTo>
                    <a:cubicBezTo>
                      <a:pt x="3722004" y="1812603"/>
                      <a:pt x="3657854" y="1821626"/>
                      <a:pt x="3612722" y="1787625"/>
                    </a:cubicBezTo>
                    <a:lnTo>
                      <a:pt x="1967544" y="548164"/>
                    </a:lnTo>
                    <a:lnTo>
                      <a:pt x="322364" y="1787626"/>
                    </a:lnTo>
                    <a:cubicBezTo>
                      <a:pt x="277233" y="1821627"/>
                      <a:pt x="213082" y="1812604"/>
                      <a:pt x="179080" y="1767473"/>
                    </a:cubicBezTo>
                    <a:lnTo>
                      <a:pt x="20601" y="1557118"/>
                    </a:lnTo>
                    <a:cubicBezTo>
                      <a:pt x="-13400" y="1511987"/>
                      <a:pt x="-4378" y="1447836"/>
                      <a:pt x="40754" y="1413835"/>
                    </a:cubicBezTo>
                    <a:lnTo>
                      <a:pt x="1890038" y="20602"/>
                    </a:lnTo>
                    <a:cubicBezTo>
                      <a:pt x="1912604" y="3602"/>
                      <a:pt x="1939924" y="-2643"/>
                      <a:pt x="1965854" y="1004"/>
                    </a:cubicBezTo>
                    <a:lnTo>
                      <a:pt x="1967542" y="1586"/>
                    </a:lnTo>
                    <a:cubicBezTo>
                      <a:pt x="1968071" y="1171"/>
                      <a:pt x="1968652" y="1085"/>
                      <a:pt x="1969233" y="1003"/>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grpSp>
        <p:sp>
          <p:nvSpPr>
            <p:cNvPr id="60" name="Rectangle 14">
              <a:extLst>
                <a:ext uri="{FF2B5EF4-FFF2-40B4-BE49-F238E27FC236}">
                  <a16:creationId xmlns:a16="http://schemas.microsoft.com/office/drawing/2014/main" id="{D514EA2D-20B7-67EA-3621-854E65E3E8AE}"/>
                </a:ext>
              </a:extLst>
            </p:cNvPr>
            <p:cNvSpPr/>
            <p:nvPr/>
          </p:nvSpPr>
          <p:spPr>
            <a:xfrm rot="18143891">
              <a:off x="423487" y="2403381"/>
              <a:ext cx="531261" cy="531261"/>
            </a:xfrm>
            <a:custGeom>
              <a:avLst/>
              <a:gdLst/>
              <a:ahLst/>
              <a:cxnLst/>
              <a:rect l="l" t="t" r="r" b="b"/>
              <a:pathLst>
                <a:path w="3942192" h="3931865">
                  <a:moveTo>
                    <a:pt x="2826148" y="3448804"/>
                  </a:moveTo>
                  <a:lnTo>
                    <a:pt x="2826148" y="3556804"/>
                  </a:lnTo>
                  <a:lnTo>
                    <a:pt x="3042148" y="3556804"/>
                  </a:lnTo>
                  <a:lnTo>
                    <a:pt x="3042148" y="3448804"/>
                  </a:lnTo>
                  <a:close/>
                  <a:moveTo>
                    <a:pt x="890988" y="3448804"/>
                  </a:moveTo>
                  <a:lnTo>
                    <a:pt x="890988" y="3556804"/>
                  </a:lnTo>
                  <a:lnTo>
                    <a:pt x="1106988" y="3556804"/>
                  </a:lnTo>
                  <a:lnTo>
                    <a:pt x="1106988" y="3448804"/>
                  </a:lnTo>
                  <a:close/>
                  <a:moveTo>
                    <a:pt x="3528192" y="3439467"/>
                  </a:moveTo>
                  <a:lnTo>
                    <a:pt x="3528192" y="3547467"/>
                  </a:lnTo>
                  <a:lnTo>
                    <a:pt x="3744192" y="3547467"/>
                  </a:lnTo>
                  <a:lnTo>
                    <a:pt x="3744192" y="3439467"/>
                  </a:lnTo>
                  <a:close/>
                  <a:moveTo>
                    <a:pt x="198000" y="3439467"/>
                  </a:moveTo>
                  <a:lnTo>
                    <a:pt x="198000" y="3547467"/>
                  </a:lnTo>
                  <a:lnTo>
                    <a:pt x="414000" y="3547467"/>
                  </a:lnTo>
                  <a:lnTo>
                    <a:pt x="414000" y="3439467"/>
                  </a:lnTo>
                  <a:close/>
                  <a:moveTo>
                    <a:pt x="2826148" y="3206154"/>
                  </a:moveTo>
                  <a:lnTo>
                    <a:pt x="2826148" y="3314154"/>
                  </a:lnTo>
                  <a:lnTo>
                    <a:pt x="3042148" y="3314154"/>
                  </a:lnTo>
                  <a:lnTo>
                    <a:pt x="3042148" y="3206154"/>
                  </a:lnTo>
                  <a:close/>
                  <a:moveTo>
                    <a:pt x="890988" y="3206154"/>
                  </a:moveTo>
                  <a:lnTo>
                    <a:pt x="890988" y="3314154"/>
                  </a:lnTo>
                  <a:lnTo>
                    <a:pt x="1106988" y="3314154"/>
                  </a:lnTo>
                  <a:lnTo>
                    <a:pt x="1106988" y="3206154"/>
                  </a:lnTo>
                  <a:close/>
                  <a:moveTo>
                    <a:pt x="3528192" y="3196817"/>
                  </a:moveTo>
                  <a:lnTo>
                    <a:pt x="3528192" y="3304817"/>
                  </a:lnTo>
                  <a:lnTo>
                    <a:pt x="3744192" y="3304817"/>
                  </a:lnTo>
                  <a:lnTo>
                    <a:pt x="3744192" y="3196817"/>
                  </a:lnTo>
                  <a:close/>
                  <a:moveTo>
                    <a:pt x="198000" y="3196817"/>
                  </a:moveTo>
                  <a:lnTo>
                    <a:pt x="198000" y="3304817"/>
                  </a:lnTo>
                  <a:lnTo>
                    <a:pt x="414000" y="3304817"/>
                  </a:lnTo>
                  <a:lnTo>
                    <a:pt x="414000" y="3196817"/>
                  </a:lnTo>
                  <a:close/>
                  <a:moveTo>
                    <a:pt x="2070064" y="3046635"/>
                  </a:moveTo>
                  <a:lnTo>
                    <a:pt x="2070064" y="3154635"/>
                  </a:lnTo>
                  <a:lnTo>
                    <a:pt x="2286064" y="3154635"/>
                  </a:lnTo>
                  <a:lnTo>
                    <a:pt x="2286064" y="3046635"/>
                  </a:lnTo>
                  <a:close/>
                  <a:moveTo>
                    <a:pt x="1638016" y="3037298"/>
                  </a:moveTo>
                  <a:lnTo>
                    <a:pt x="1638016" y="3145298"/>
                  </a:lnTo>
                  <a:lnTo>
                    <a:pt x="1854016" y="3145298"/>
                  </a:lnTo>
                  <a:lnTo>
                    <a:pt x="1854016" y="3037298"/>
                  </a:lnTo>
                  <a:close/>
                  <a:moveTo>
                    <a:pt x="2826148" y="2963504"/>
                  </a:moveTo>
                  <a:lnTo>
                    <a:pt x="2826148" y="3071504"/>
                  </a:lnTo>
                  <a:lnTo>
                    <a:pt x="3042148" y="3071504"/>
                  </a:lnTo>
                  <a:lnTo>
                    <a:pt x="3042148" y="2963504"/>
                  </a:lnTo>
                  <a:close/>
                  <a:moveTo>
                    <a:pt x="890988" y="2963504"/>
                  </a:moveTo>
                  <a:lnTo>
                    <a:pt x="890988" y="3071504"/>
                  </a:lnTo>
                  <a:lnTo>
                    <a:pt x="1106988" y="3071504"/>
                  </a:lnTo>
                  <a:lnTo>
                    <a:pt x="1106988" y="2963504"/>
                  </a:lnTo>
                  <a:close/>
                  <a:moveTo>
                    <a:pt x="3528192" y="2954167"/>
                  </a:moveTo>
                  <a:lnTo>
                    <a:pt x="3528192" y="3062167"/>
                  </a:lnTo>
                  <a:lnTo>
                    <a:pt x="3744192" y="3062167"/>
                  </a:lnTo>
                  <a:lnTo>
                    <a:pt x="3744192" y="2954167"/>
                  </a:lnTo>
                  <a:close/>
                  <a:moveTo>
                    <a:pt x="198000" y="2954167"/>
                  </a:moveTo>
                  <a:lnTo>
                    <a:pt x="198000" y="3062167"/>
                  </a:lnTo>
                  <a:lnTo>
                    <a:pt x="414000" y="3062167"/>
                  </a:lnTo>
                  <a:lnTo>
                    <a:pt x="414000" y="2954167"/>
                  </a:lnTo>
                  <a:close/>
                  <a:moveTo>
                    <a:pt x="2070064" y="2803981"/>
                  </a:moveTo>
                  <a:lnTo>
                    <a:pt x="2070064" y="2911981"/>
                  </a:lnTo>
                  <a:lnTo>
                    <a:pt x="2286064" y="2911981"/>
                  </a:lnTo>
                  <a:lnTo>
                    <a:pt x="2286064" y="2803981"/>
                  </a:lnTo>
                  <a:close/>
                  <a:moveTo>
                    <a:pt x="1638016" y="2794644"/>
                  </a:moveTo>
                  <a:lnTo>
                    <a:pt x="1638016" y="2902644"/>
                  </a:lnTo>
                  <a:lnTo>
                    <a:pt x="1854016" y="2902644"/>
                  </a:lnTo>
                  <a:lnTo>
                    <a:pt x="1854016" y="2794644"/>
                  </a:lnTo>
                  <a:close/>
                  <a:moveTo>
                    <a:pt x="2826148" y="2720854"/>
                  </a:moveTo>
                  <a:lnTo>
                    <a:pt x="2826148" y="2828854"/>
                  </a:lnTo>
                  <a:lnTo>
                    <a:pt x="3042148" y="2828854"/>
                  </a:lnTo>
                  <a:lnTo>
                    <a:pt x="3042148" y="2720854"/>
                  </a:lnTo>
                  <a:close/>
                  <a:moveTo>
                    <a:pt x="890988" y="2720854"/>
                  </a:moveTo>
                  <a:lnTo>
                    <a:pt x="890988" y="2828854"/>
                  </a:lnTo>
                  <a:lnTo>
                    <a:pt x="1106988" y="2828854"/>
                  </a:lnTo>
                  <a:lnTo>
                    <a:pt x="1106988" y="2720854"/>
                  </a:lnTo>
                  <a:close/>
                  <a:moveTo>
                    <a:pt x="3528192" y="2711517"/>
                  </a:moveTo>
                  <a:lnTo>
                    <a:pt x="3528192" y="2819517"/>
                  </a:lnTo>
                  <a:lnTo>
                    <a:pt x="3744192" y="2819517"/>
                  </a:lnTo>
                  <a:lnTo>
                    <a:pt x="3744192" y="2711517"/>
                  </a:lnTo>
                  <a:close/>
                  <a:moveTo>
                    <a:pt x="198000" y="2711517"/>
                  </a:moveTo>
                  <a:lnTo>
                    <a:pt x="198000" y="2819517"/>
                  </a:lnTo>
                  <a:lnTo>
                    <a:pt x="414000" y="2819517"/>
                  </a:lnTo>
                  <a:lnTo>
                    <a:pt x="414000" y="2711517"/>
                  </a:lnTo>
                  <a:close/>
                  <a:moveTo>
                    <a:pt x="2070064" y="2561331"/>
                  </a:moveTo>
                  <a:lnTo>
                    <a:pt x="2070064" y="2669331"/>
                  </a:lnTo>
                  <a:lnTo>
                    <a:pt x="2286064" y="2669331"/>
                  </a:lnTo>
                  <a:lnTo>
                    <a:pt x="2286064" y="2561331"/>
                  </a:lnTo>
                  <a:close/>
                  <a:moveTo>
                    <a:pt x="1638016" y="2551994"/>
                  </a:moveTo>
                  <a:lnTo>
                    <a:pt x="1638016" y="2659994"/>
                  </a:lnTo>
                  <a:lnTo>
                    <a:pt x="1854016" y="2659994"/>
                  </a:lnTo>
                  <a:lnTo>
                    <a:pt x="1854016" y="2551994"/>
                  </a:lnTo>
                  <a:close/>
                  <a:moveTo>
                    <a:pt x="2826148" y="2478204"/>
                  </a:moveTo>
                  <a:lnTo>
                    <a:pt x="2826148" y="2586204"/>
                  </a:lnTo>
                  <a:lnTo>
                    <a:pt x="3042148" y="2586204"/>
                  </a:lnTo>
                  <a:lnTo>
                    <a:pt x="3042148" y="2478204"/>
                  </a:lnTo>
                  <a:close/>
                  <a:moveTo>
                    <a:pt x="890988" y="2478204"/>
                  </a:moveTo>
                  <a:lnTo>
                    <a:pt x="890988" y="2586204"/>
                  </a:lnTo>
                  <a:lnTo>
                    <a:pt x="1106988" y="2586204"/>
                  </a:lnTo>
                  <a:lnTo>
                    <a:pt x="1106988" y="2478204"/>
                  </a:lnTo>
                  <a:close/>
                  <a:moveTo>
                    <a:pt x="3528192" y="2468867"/>
                  </a:moveTo>
                  <a:lnTo>
                    <a:pt x="3528192" y="2576867"/>
                  </a:lnTo>
                  <a:lnTo>
                    <a:pt x="3744192" y="2576867"/>
                  </a:lnTo>
                  <a:lnTo>
                    <a:pt x="3744192" y="2468867"/>
                  </a:lnTo>
                  <a:close/>
                  <a:moveTo>
                    <a:pt x="198000" y="2468867"/>
                  </a:moveTo>
                  <a:lnTo>
                    <a:pt x="198000" y="2576867"/>
                  </a:lnTo>
                  <a:lnTo>
                    <a:pt x="414000" y="2576867"/>
                  </a:lnTo>
                  <a:lnTo>
                    <a:pt x="414000" y="2468867"/>
                  </a:lnTo>
                  <a:close/>
                  <a:moveTo>
                    <a:pt x="2070064" y="2318681"/>
                  </a:moveTo>
                  <a:lnTo>
                    <a:pt x="2070064" y="2426681"/>
                  </a:lnTo>
                  <a:lnTo>
                    <a:pt x="2286064" y="2426681"/>
                  </a:lnTo>
                  <a:lnTo>
                    <a:pt x="2286064" y="2318681"/>
                  </a:lnTo>
                  <a:close/>
                  <a:moveTo>
                    <a:pt x="1638016" y="2309344"/>
                  </a:moveTo>
                  <a:lnTo>
                    <a:pt x="1638016" y="2417344"/>
                  </a:lnTo>
                  <a:lnTo>
                    <a:pt x="1854016" y="2417344"/>
                  </a:lnTo>
                  <a:lnTo>
                    <a:pt x="1854016" y="2309344"/>
                  </a:lnTo>
                  <a:close/>
                  <a:moveTo>
                    <a:pt x="2826148" y="2235554"/>
                  </a:moveTo>
                  <a:lnTo>
                    <a:pt x="2826148" y="2343554"/>
                  </a:lnTo>
                  <a:lnTo>
                    <a:pt x="3042148" y="2343554"/>
                  </a:lnTo>
                  <a:lnTo>
                    <a:pt x="3042148" y="2235554"/>
                  </a:lnTo>
                  <a:close/>
                  <a:moveTo>
                    <a:pt x="890988" y="2235554"/>
                  </a:moveTo>
                  <a:lnTo>
                    <a:pt x="890988" y="2343554"/>
                  </a:lnTo>
                  <a:lnTo>
                    <a:pt x="1106988" y="2343554"/>
                  </a:lnTo>
                  <a:lnTo>
                    <a:pt x="1106988" y="2235554"/>
                  </a:lnTo>
                  <a:close/>
                  <a:moveTo>
                    <a:pt x="3528192" y="2226217"/>
                  </a:moveTo>
                  <a:lnTo>
                    <a:pt x="3528192" y="2334217"/>
                  </a:lnTo>
                  <a:lnTo>
                    <a:pt x="3744192" y="2334217"/>
                  </a:lnTo>
                  <a:lnTo>
                    <a:pt x="3744192" y="2226217"/>
                  </a:lnTo>
                  <a:close/>
                  <a:moveTo>
                    <a:pt x="198000" y="2226217"/>
                  </a:moveTo>
                  <a:lnTo>
                    <a:pt x="198000" y="2334217"/>
                  </a:lnTo>
                  <a:lnTo>
                    <a:pt x="414000" y="2334217"/>
                  </a:lnTo>
                  <a:lnTo>
                    <a:pt x="414000" y="2226217"/>
                  </a:lnTo>
                  <a:close/>
                  <a:moveTo>
                    <a:pt x="2070064" y="2076031"/>
                  </a:moveTo>
                  <a:lnTo>
                    <a:pt x="2070064" y="2184031"/>
                  </a:lnTo>
                  <a:lnTo>
                    <a:pt x="2286064" y="2184031"/>
                  </a:lnTo>
                  <a:lnTo>
                    <a:pt x="2286064" y="2076031"/>
                  </a:lnTo>
                  <a:close/>
                  <a:moveTo>
                    <a:pt x="1638016" y="2066694"/>
                  </a:moveTo>
                  <a:lnTo>
                    <a:pt x="1638016" y="2174694"/>
                  </a:lnTo>
                  <a:lnTo>
                    <a:pt x="1854016" y="2174694"/>
                  </a:lnTo>
                  <a:lnTo>
                    <a:pt x="1854016" y="2066694"/>
                  </a:lnTo>
                  <a:close/>
                  <a:moveTo>
                    <a:pt x="2826148" y="1992904"/>
                  </a:moveTo>
                  <a:lnTo>
                    <a:pt x="2826148" y="2100904"/>
                  </a:lnTo>
                  <a:lnTo>
                    <a:pt x="3042148" y="2100904"/>
                  </a:lnTo>
                  <a:lnTo>
                    <a:pt x="3042148" y="1992904"/>
                  </a:lnTo>
                  <a:close/>
                  <a:moveTo>
                    <a:pt x="890988" y="1992904"/>
                  </a:moveTo>
                  <a:lnTo>
                    <a:pt x="890988" y="2100904"/>
                  </a:lnTo>
                  <a:lnTo>
                    <a:pt x="1106988" y="2100904"/>
                  </a:lnTo>
                  <a:lnTo>
                    <a:pt x="1106988" y="1992904"/>
                  </a:lnTo>
                  <a:close/>
                  <a:moveTo>
                    <a:pt x="3528192" y="1983567"/>
                  </a:moveTo>
                  <a:lnTo>
                    <a:pt x="3528192" y="2091567"/>
                  </a:lnTo>
                  <a:lnTo>
                    <a:pt x="3744192" y="2091567"/>
                  </a:lnTo>
                  <a:lnTo>
                    <a:pt x="3744192" y="1983567"/>
                  </a:lnTo>
                  <a:close/>
                  <a:moveTo>
                    <a:pt x="198000" y="1983567"/>
                  </a:moveTo>
                  <a:lnTo>
                    <a:pt x="198000" y="2091567"/>
                  </a:lnTo>
                  <a:lnTo>
                    <a:pt x="414000" y="2091567"/>
                  </a:lnTo>
                  <a:lnTo>
                    <a:pt x="414000" y="1983567"/>
                  </a:lnTo>
                  <a:close/>
                  <a:moveTo>
                    <a:pt x="2070064" y="1833381"/>
                  </a:moveTo>
                  <a:lnTo>
                    <a:pt x="2070064" y="1941381"/>
                  </a:lnTo>
                  <a:lnTo>
                    <a:pt x="2286064" y="1941381"/>
                  </a:lnTo>
                  <a:lnTo>
                    <a:pt x="2286064" y="1833381"/>
                  </a:lnTo>
                  <a:close/>
                  <a:moveTo>
                    <a:pt x="1638016" y="1824044"/>
                  </a:moveTo>
                  <a:lnTo>
                    <a:pt x="1638016" y="1932044"/>
                  </a:lnTo>
                  <a:lnTo>
                    <a:pt x="1854016" y="1932044"/>
                  </a:lnTo>
                  <a:lnTo>
                    <a:pt x="1854016" y="1824044"/>
                  </a:lnTo>
                  <a:close/>
                  <a:moveTo>
                    <a:pt x="2826148" y="1750254"/>
                  </a:moveTo>
                  <a:lnTo>
                    <a:pt x="2826148" y="1858254"/>
                  </a:lnTo>
                  <a:lnTo>
                    <a:pt x="3042148" y="1858254"/>
                  </a:lnTo>
                  <a:lnTo>
                    <a:pt x="3042148" y="1750254"/>
                  </a:lnTo>
                  <a:close/>
                  <a:moveTo>
                    <a:pt x="890988" y="1750254"/>
                  </a:moveTo>
                  <a:lnTo>
                    <a:pt x="890988" y="1858254"/>
                  </a:lnTo>
                  <a:lnTo>
                    <a:pt x="1106988" y="1858254"/>
                  </a:lnTo>
                  <a:lnTo>
                    <a:pt x="1106988" y="1750254"/>
                  </a:lnTo>
                  <a:close/>
                  <a:moveTo>
                    <a:pt x="3528192" y="1740917"/>
                  </a:moveTo>
                  <a:lnTo>
                    <a:pt x="3528192" y="1848917"/>
                  </a:lnTo>
                  <a:lnTo>
                    <a:pt x="3744192" y="1848917"/>
                  </a:lnTo>
                  <a:lnTo>
                    <a:pt x="3744192" y="1740917"/>
                  </a:lnTo>
                  <a:close/>
                  <a:moveTo>
                    <a:pt x="198000" y="1740917"/>
                  </a:moveTo>
                  <a:lnTo>
                    <a:pt x="198000" y="1848917"/>
                  </a:lnTo>
                  <a:lnTo>
                    <a:pt x="414000" y="1848917"/>
                  </a:lnTo>
                  <a:lnTo>
                    <a:pt x="414000" y="1740917"/>
                  </a:lnTo>
                  <a:close/>
                  <a:moveTo>
                    <a:pt x="2070064" y="1590731"/>
                  </a:moveTo>
                  <a:lnTo>
                    <a:pt x="2070064" y="1698731"/>
                  </a:lnTo>
                  <a:lnTo>
                    <a:pt x="2286064" y="1698731"/>
                  </a:lnTo>
                  <a:lnTo>
                    <a:pt x="2286064" y="1590731"/>
                  </a:lnTo>
                  <a:close/>
                  <a:moveTo>
                    <a:pt x="1638016" y="1581394"/>
                  </a:moveTo>
                  <a:lnTo>
                    <a:pt x="1638016" y="1689394"/>
                  </a:lnTo>
                  <a:lnTo>
                    <a:pt x="1854016" y="1689394"/>
                  </a:lnTo>
                  <a:lnTo>
                    <a:pt x="1854016" y="1581394"/>
                  </a:lnTo>
                  <a:close/>
                  <a:moveTo>
                    <a:pt x="3330192" y="1507604"/>
                  </a:moveTo>
                  <a:lnTo>
                    <a:pt x="3942192" y="1507604"/>
                  </a:lnTo>
                  <a:lnTo>
                    <a:pt x="3942192" y="3931865"/>
                  </a:lnTo>
                  <a:lnTo>
                    <a:pt x="3330192" y="3931865"/>
                  </a:lnTo>
                  <a:close/>
                  <a:moveTo>
                    <a:pt x="2826148" y="1507604"/>
                  </a:moveTo>
                  <a:lnTo>
                    <a:pt x="2826148" y="1615604"/>
                  </a:lnTo>
                  <a:lnTo>
                    <a:pt x="3042148" y="1615604"/>
                  </a:lnTo>
                  <a:lnTo>
                    <a:pt x="3042148" y="1507604"/>
                  </a:lnTo>
                  <a:close/>
                  <a:moveTo>
                    <a:pt x="890988" y="1507604"/>
                  </a:moveTo>
                  <a:lnTo>
                    <a:pt x="890988" y="1615604"/>
                  </a:lnTo>
                  <a:lnTo>
                    <a:pt x="1106988" y="1615604"/>
                  </a:lnTo>
                  <a:lnTo>
                    <a:pt x="1106988" y="1507604"/>
                  </a:lnTo>
                  <a:close/>
                  <a:moveTo>
                    <a:pt x="0" y="1507604"/>
                  </a:moveTo>
                  <a:lnTo>
                    <a:pt x="612000" y="1507604"/>
                  </a:lnTo>
                  <a:lnTo>
                    <a:pt x="612000" y="3931865"/>
                  </a:lnTo>
                  <a:lnTo>
                    <a:pt x="0" y="3931865"/>
                  </a:lnTo>
                  <a:close/>
                  <a:moveTo>
                    <a:pt x="2070064" y="1348081"/>
                  </a:moveTo>
                  <a:lnTo>
                    <a:pt x="2070064" y="1456081"/>
                  </a:lnTo>
                  <a:lnTo>
                    <a:pt x="2286064" y="1456081"/>
                  </a:lnTo>
                  <a:lnTo>
                    <a:pt x="2286064" y="1348081"/>
                  </a:lnTo>
                  <a:close/>
                  <a:moveTo>
                    <a:pt x="1638016" y="1338744"/>
                  </a:moveTo>
                  <a:lnTo>
                    <a:pt x="1638016" y="1446744"/>
                  </a:lnTo>
                  <a:lnTo>
                    <a:pt x="1854016" y="1446744"/>
                  </a:lnTo>
                  <a:lnTo>
                    <a:pt x="1854016" y="1338744"/>
                  </a:lnTo>
                  <a:close/>
                  <a:moveTo>
                    <a:pt x="2628148" y="1267865"/>
                  </a:moveTo>
                  <a:lnTo>
                    <a:pt x="3240148" y="1267865"/>
                  </a:lnTo>
                  <a:lnTo>
                    <a:pt x="3240148" y="3931865"/>
                  </a:lnTo>
                  <a:lnTo>
                    <a:pt x="2628148" y="3931865"/>
                  </a:lnTo>
                  <a:close/>
                  <a:moveTo>
                    <a:pt x="692988" y="1267865"/>
                  </a:moveTo>
                  <a:lnTo>
                    <a:pt x="1304988" y="1267865"/>
                  </a:lnTo>
                  <a:lnTo>
                    <a:pt x="1304988" y="3931865"/>
                  </a:lnTo>
                  <a:lnTo>
                    <a:pt x="692988" y="3931865"/>
                  </a:lnTo>
                  <a:close/>
                  <a:moveTo>
                    <a:pt x="2070064" y="1105431"/>
                  </a:moveTo>
                  <a:lnTo>
                    <a:pt x="2070064" y="1213431"/>
                  </a:lnTo>
                  <a:lnTo>
                    <a:pt x="2286064" y="1213431"/>
                  </a:lnTo>
                  <a:lnTo>
                    <a:pt x="2286064" y="1105431"/>
                  </a:lnTo>
                  <a:close/>
                  <a:moveTo>
                    <a:pt x="1638016" y="1096094"/>
                  </a:moveTo>
                  <a:lnTo>
                    <a:pt x="1638016" y="1204094"/>
                  </a:lnTo>
                  <a:lnTo>
                    <a:pt x="1854016" y="1204094"/>
                  </a:lnTo>
                  <a:lnTo>
                    <a:pt x="1854016" y="1096094"/>
                  </a:lnTo>
                  <a:close/>
                  <a:moveTo>
                    <a:pt x="2070064" y="862781"/>
                  </a:moveTo>
                  <a:lnTo>
                    <a:pt x="2070064" y="970781"/>
                  </a:lnTo>
                  <a:lnTo>
                    <a:pt x="2286064" y="970781"/>
                  </a:lnTo>
                  <a:lnTo>
                    <a:pt x="2286064" y="862781"/>
                  </a:lnTo>
                  <a:close/>
                  <a:moveTo>
                    <a:pt x="1638016" y="853444"/>
                  </a:moveTo>
                  <a:lnTo>
                    <a:pt x="1638016" y="961444"/>
                  </a:lnTo>
                  <a:lnTo>
                    <a:pt x="1854016" y="961444"/>
                  </a:lnTo>
                  <a:lnTo>
                    <a:pt x="1854016" y="853444"/>
                  </a:lnTo>
                  <a:close/>
                  <a:moveTo>
                    <a:pt x="1883174" y="0"/>
                  </a:moveTo>
                  <a:lnTo>
                    <a:pt x="2040907" y="0"/>
                  </a:lnTo>
                  <a:lnTo>
                    <a:pt x="2040907" y="355600"/>
                  </a:lnTo>
                  <a:lnTo>
                    <a:pt x="2178064" y="355600"/>
                  </a:lnTo>
                  <a:lnTo>
                    <a:pt x="2178064" y="596007"/>
                  </a:lnTo>
                  <a:lnTo>
                    <a:pt x="2538104" y="596007"/>
                  </a:lnTo>
                  <a:lnTo>
                    <a:pt x="2538104" y="3931865"/>
                  </a:lnTo>
                  <a:lnTo>
                    <a:pt x="2142040" y="3931865"/>
                  </a:lnTo>
                  <a:lnTo>
                    <a:pt x="2142040" y="3291036"/>
                  </a:lnTo>
                  <a:lnTo>
                    <a:pt x="1782040" y="3291036"/>
                  </a:lnTo>
                  <a:lnTo>
                    <a:pt x="1782040" y="3931865"/>
                  </a:lnTo>
                  <a:lnTo>
                    <a:pt x="1385976" y="3931865"/>
                  </a:lnTo>
                  <a:lnTo>
                    <a:pt x="1385976" y="596007"/>
                  </a:lnTo>
                  <a:lnTo>
                    <a:pt x="1746016" y="596007"/>
                  </a:lnTo>
                  <a:lnTo>
                    <a:pt x="1746016" y="355600"/>
                  </a:lnTo>
                  <a:lnTo>
                    <a:pt x="1883174" y="3556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white"/>
                </a:solidFill>
                <a:effectLst/>
                <a:uLnTx/>
                <a:uFillTx/>
                <a:latin typeface="Calibri Light"/>
                <a:ea typeface="맑은 고딕"/>
                <a:cs typeface="+mn-cs"/>
              </a:endParaRPr>
            </a:p>
          </p:txBody>
        </p:sp>
      </p:grpSp>
      <p:pic>
        <p:nvPicPr>
          <p:cNvPr id="81" name="Picture 2" descr="E:\002-KIMS BUSINESS\000-B-KIMS-소스 분류-2014\10-ESP to IMG\지구.png">
            <a:extLst>
              <a:ext uri="{FF2B5EF4-FFF2-40B4-BE49-F238E27FC236}">
                <a16:creationId xmlns:a16="http://schemas.microsoft.com/office/drawing/2014/main" id="{D612F067-A91E-37A1-D4E6-3D560420CCD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47976" y="1474755"/>
            <a:ext cx="3994666" cy="3994669"/>
          </a:xfrm>
          <a:prstGeom prst="rect">
            <a:avLst/>
          </a:prstGeom>
          <a:noFill/>
          <a:effectLst>
            <a:outerShdw blurRad="63500" sx="102000" sy="102000" algn="ctr" rotWithShape="0">
              <a:prstClr val="black">
                <a:alpha val="8000"/>
              </a:prstClr>
            </a:outerShdw>
          </a:effectLst>
          <a:extLst>
            <a:ext uri="{909E8E84-426E-40DD-AFC4-6F175D3DCCD1}">
              <a14:hiddenFill xmlns:a14="http://schemas.microsoft.com/office/drawing/2010/main">
                <a:solidFill>
                  <a:srgbClr val="FFFFFF"/>
                </a:solidFill>
              </a14:hiddenFill>
            </a:ext>
          </a:extLst>
        </p:spPr>
      </p:pic>
      <p:pic>
        <p:nvPicPr>
          <p:cNvPr id="82" name="Picture 81">
            <a:extLst>
              <a:ext uri="{FF2B5EF4-FFF2-40B4-BE49-F238E27FC236}">
                <a16:creationId xmlns:a16="http://schemas.microsoft.com/office/drawing/2014/main" id="{1ABCCA3C-A175-14DF-F7BB-B9011F9ED4F9}"/>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Layer>
                </a14:imgProps>
              </a:ext>
              <a:ext uri="{28A0092B-C50C-407E-A947-70E740481C1C}">
                <a14:useLocalDpi xmlns:a14="http://schemas.microsoft.com/office/drawing/2010/main" val="0"/>
              </a:ext>
            </a:extLst>
          </a:blip>
          <a:stretch>
            <a:fillRect/>
          </a:stretch>
        </p:blipFill>
        <p:spPr>
          <a:xfrm>
            <a:off x="7629991" y="1734865"/>
            <a:ext cx="3353932" cy="2303034"/>
          </a:xfrm>
          <a:prstGeom prst="rect">
            <a:avLst/>
          </a:prstGeom>
        </p:spPr>
      </p:pic>
      <p:pic>
        <p:nvPicPr>
          <p:cNvPr id="30" name="Picture 29">
            <a:extLst>
              <a:ext uri="{FF2B5EF4-FFF2-40B4-BE49-F238E27FC236}">
                <a16:creationId xmlns:a16="http://schemas.microsoft.com/office/drawing/2014/main" id="{C3182913-D266-43C8-DC86-D68922193044}"/>
              </a:ext>
            </a:extLst>
          </p:cNvPr>
          <p:cNvPicPr>
            <a:picLocks noChangeAspect="1"/>
          </p:cNvPicPr>
          <p:nvPr userDrawn="1"/>
        </p:nvPicPr>
        <p:blipFill>
          <a:blip r:embed="rId16">
            <a:alphaModFix amt="70000"/>
            <a:extLst>
              <a:ext uri="{28A0092B-C50C-407E-A947-70E740481C1C}">
                <a14:useLocalDpi xmlns:a14="http://schemas.microsoft.com/office/drawing/2010/main" val="0"/>
              </a:ext>
            </a:extLst>
          </a:blip>
          <a:stretch>
            <a:fillRect/>
          </a:stretch>
        </p:blipFill>
        <p:spPr>
          <a:xfrm>
            <a:off x="10157079" y="6457554"/>
            <a:ext cx="1977197" cy="348283"/>
          </a:xfrm>
          <a:prstGeom prst="rect">
            <a:avLst/>
          </a:prstGeom>
        </p:spPr>
      </p:pic>
      <p:cxnSp>
        <p:nvCxnSpPr>
          <p:cNvPr id="31" name="Straight Connector 30">
            <a:extLst>
              <a:ext uri="{FF2B5EF4-FFF2-40B4-BE49-F238E27FC236}">
                <a16:creationId xmlns:a16="http://schemas.microsoft.com/office/drawing/2014/main" id="{FFBC03A5-39FC-4E25-A918-B4C740F0B059}"/>
              </a:ext>
            </a:extLst>
          </p:cNvPr>
          <p:cNvCxnSpPr/>
          <p:nvPr userDrawn="1"/>
        </p:nvCxnSpPr>
        <p:spPr>
          <a:xfrm>
            <a:off x="462732" y="780435"/>
            <a:ext cx="520700" cy="0"/>
          </a:xfrm>
          <a:prstGeom prst="line">
            <a:avLst/>
          </a:prstGeom>
          <a:noFill/>
          <a:ln w="31750" cap="flat" cmpd="sng" algn="ctr">
            <a:solidFill>
              <a:srgbClr val="6E8CE0">
                <a:lumMod val="75000"/>
              </a:srgbClr>
            </a:solidFill>
            <a:prstDash val="solid"/>
          </a:ln>
          <a:effectLst/>
        </p:spPr>
      </p:cxnSp>
    </p:spTree>
    <p:extLst>
      <p:ext uri="{BB962C8B-B14F-4D97-AF65-F5344CB8AC3E}">
        <p14:creationId xmlns:p14="http://schemas.microsoft.com/office/powerpoint/2010/main" val="284779427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D642FC1-D0F0-2702-E029-845F76128161}"/>
              </a:ext>
            </a:extLst>
          </p:cNvPr>
          <p:cNvGrpSpPr/>
          <p:nvPr/>
        </p:nvGrpSpPr>
        <p:grpSpPr>
          <a:xfrm>
            <a:off x="53560" y="5503950"/>
            <a:ext cx="12138440" cy="1391120"/>
            <a:chOff x="1596377" y="3238221"/>
            <a:chExt cx="5927951" cy="1160647"/>
          </a:xfrm>
          <a:solidFill>
            <a:schemeClr val="bg1">
              <a:lumMod val="85000"/>
            </a:schemeClr>
          </a:solidFill>
        </p:grpSpPr>
        <p:sp>
          <p:nvSpPr>
            <p:cNvPr id="8" name="Freeform 8">
              <a:extLst>
                <a:ext uri="{FF2B5EF4-FFF2-40B4-BE49-F238E27FC236}">
                  <a16:creationId xmlns:a16="http://schemas.microsoft.com/office/drawing/2014/main" id="{76632879-8A24-CC06-DFCA-141B78565492}"/>
                </a:ext>
              </a:extLst>
            </p:cNvPr>
            <p:cNvSpPr>
              <a:spLocks/>
            </p:cNvSpPr>
            <p:nvPr/>
          </p:nvSpPr>
          <p:spPr bwMode="auto">
            <a:xfrm>
              <a:off x="1596377" y="3942017"/>
              <a:ext cx="1373612" cy="423086"/>
            </a:xfrm>
            <a:custGeom>
              <a:avLst/>
              <a:gdLst/>
              <a:ahLst/>
              <a:cxnLst/>
              <a:rect l="l" t="t" r="r" b="b"/>
              <a:pathLst>
                <a:path w="1373612" h="423086">
                  <a:moveTo>
                    <a:pt x="582313" y="0"/>
                  </a:moveTo>
                  <a:cubicBezTo>
                    <a:pt x="595687" y="4649"/>
                    <a:pt x="606832" y="9299"/>
                    <a:pt x="620206" y="11623"/>
                  </a:cubicBezTo>
                  <a:cubicBezTo>
                    <a:pt x="622435" y="13948"/>
                    <a:pt x="624664" y="16273"/>
                    <a:pt x="626893" y="18597"/>
                  </a:cubicBezTo>
                  <a:cubicBezTo>
                    <a:pt x="626893" y="123206"/>
                    <a:pt x="626893" y="227816"/>
                    <a:pt x="626893" y="330100"/>
                  </a:cubicBezTo>
                  <a:cubicBezTo>
                    <a:pt x="631351" y="330100"/>
                    <a:pt x="635809" y="330100"/>
                    <a:pt x="642496" y="330100"/>
                  </a:cubicBezTo>
                  <a:cubicBezTo>
                    <a:pt x="642496" y="288257"/>
                    <a:pt x="642496" y="246413"/>
                    <a:pt x="642496" y="204569"/>
                  </a:cubicBezTo>
                  <a:cubicBezTo>
                    <a:pt x="646954" y="204569"/>
                    <a:pt x="651412" y="204569"/>
                    <a:pt x="655870" y="204569"/>
                  </a:cubicBezTo>
                  <a:cubicBezTo>
                    <a:pt x="655870" y="199920"/>
                    <a:pt x="655870" y="197595"/>
                    <a:pt x="655870" y="192946"/>
                  </a:cubicBezTo>
                  <a:cubicBezTo>
                    <a:pt x="660328" y="190621"/>
                    <a:pt x="664786" y="188297"/>
                    <a:pt x="669244" y="185972"/>
                  </a:cubicBezTo>
                  <a:lnTo>
                    <a:pt x="680389" y="185972"/>
                  </a:lnTo>
                  <a:cubicBezTo>
                    <a:pt x="680389" y="181323"/>
                    <a:pt x="680389" y="178998"/>
                    <a:pt x="680389" y="174349"/>
                  </a:cubicBezTo>
                  <a:cubicBezTo>
                    <a:pt x="682618" y="172024"/>
                    <a:pt x="687076" y="169699"/>
                    <a:pt x="689305" y="167375"/>
                  </a:cubicBezTo>
                  <a:cubicBezTo>
                    <a:pt x="695993" y="167375"/>
                    <a:pt x="704909" y="167375"/>
                    <a:pt x="711596" y="167375"/>
                  </a:cubicBezTo>
                  <a:cubicBezTo>
                    <a:pt x="711596" y="178998"/>
                    <a:pt x="711596" y="192946"/>
                    <a:pt x="711596" y="204569"/>
                  </a:cubicBezTo>
                  <a:cubicBezTo>
                    <a:pt x="727199" y="204569"/>
                    <a:pt x="742802" y="204569"/>
                    <a:pt x="758405" y="204569"/>
                  </a:cubicBezTo>
                  <a:cubicBezTo>
                    <a:pt x="758405" y="248738"/>
                    <a:pt x="758405" y="290581"/>
                    <a:pt x="758405" y="334750"/>
                  </a:cubicBezTo>
                  <a:cubicBezTo>
                    <a:pt x="765092" y="334750"/>
                    <a:pt x="771779" y="334750"/>
                    <a:pt x="776237" y="334750"/>
                  </a:cubicBezTo>
                  <a:cubicBezTo>
                    <a:pt x="782924" y="332425"/>
                    <a:pt x="787382" y="330100"/>
                    <a:pt x="794069" y="327776"/>
                  </a:cubicBezTo>
                  <a:cubicBezTo>
                    <a:pt x="794069" y="323126"/>
                    <a:pt x="794069" y="320802"/>
                    <a:pt x="794069" y="318477"/>
                  </a:cubicBezTo>
                  <a:cubicBezTo>
                    <a:pt x="791840" y="318477"/>
                    <a:pt x="789611" y="316152"/>
                    <a:pt x="787382" y="316152"/>
                  </a:cubicBezTo>
                  <a:cubicBezTo>
                    <a:pt x="787382" y="313828"/>
                    <a:pt x="787382" y="311503"/>
                    <a:pt x="787382" y="309178"/>
                  </a:cubicBezTo>
                  <a:cubicBezTo>
                    <a:pt x="789611" y="306854"/>
                    <a:pt x="791840" y="306854"/>
                    <a:pt x="794069" y="304529"/>
                  </a:cubicBezTo>
                  <a:cubicBezTo>
                    <a:pt x="794069" y="288257"/>
                    <a:pt x="794069" y="269659"/>
                    <a:pt x="794069" y="253387"/>
                  </a:cubicBezTo>
                  <a:cubicBezTo>
                    <a:pt x="791840" y="253387"/>
                    <a:pt x="789611" y="251062"/>
                    <a:pt x="787382" y="251062"/>
                  </a:cubicBezTo>
                  <a:cubicBezTo>
                    <a:pt x="787382" y="248738"/>
                    <a:pt x="787382" y="246413"/>
                    <a:pt x="787382" y="244088"/>
                  </a:cubicBezTo>
                  <a:cubicBezTo>
                    <a:pt x="789611" y="241764"/>
                    <a:pt x="791840" y="241764"/>
                    <a:pt x="794069" y="239439"/>
                  </a:cubicBezTo>
                  <a:lnTo>
                    <a:pt x="798527" y="234790"/>
                  </a:lnTo>
                  <a:lnTo>
                    <a:pt x="798527" y="225491"/>
                  </a:lnTo>
                  <a:cubicBezTo>
                    <a:pt x="796298" y="225491"/>
                    <a:pt x="796298" y="225491"/>
                    <a:pt x="794069" y="225491"/>
                  </a:cubicBezTo>
                  <a:cubicBezTo>
                    <a:pt x="794069" y="223166"/>
                    <a:pt x="794069" y="220842"/>
                    <a:pt x="794069" y="218517"/>
                  </a:cubicBezTo>
                  <a:cubicBezTo>
                    <a:pt x="796298" y="218517"/>
                    <a:pt x="798527" y="216192"/>
                    <a:pt x="800756" y="213868"/>
                  </a:cubicBezTo>
                  <a:cubicBezTo>
                    <a:pt x="802985" y="185972"/>
                    <a:pt x="809672" y="162726"/>
                    <a:pt x="836420" y="148778"/>
                  </a:cubicBezTo>
                  <a:cubicBezTo>
                    <a:pt x="834191" y="148778"/>
                    <a:pt x="834191" y="146453"/>
                    <a:pt x="831962" y="146453"/>
                  </a:cubicBezTo>
                  <a:cubicBezTo>
                    <a:pt x="831962" y="144128"/>
                    <a:pt x="831962" y="141804"/>
                    <a:pt x="831962" y="139479"/>
                  </a:cubicBezTo>
                  <a:cubicBezTo>
                    <a:pt x="834191" y="139479"/>
                    <a:pt x="836420" y="137154"/>
                    <a:pt x="838649" y="137154"/>
                  </a:cubicBezTo>
                  <a:cubicBezTo>
                    <a:pt x="838649" y="132505"/>
                    <a:pt x="838649" y="130180"/>
                    <a:pt x="838649" y="127856"/>
                  </a:cubicBezTo>
                  <a:cubicBezTo>
                    <a:pt x="840878" y="127856"/>
                    <a:pt x="840878" y="127856"/>
                    <a:pt x="843107" y="127856"/>
                  </a:cubicBezTo>
                  <a:cubicBezTo>
                    <a:pt x="843107" y="120882"/>
                    <a:pt x="843107" y="113908"/>
                    <a:pt x="843107" y="106934"/>
                  </a:cubicBezTo>
                  <a:cubicBezTo>
                    <a:pt x="840878" y="106934"/>
                    <a:pt x="840878" y="106934"/>
                    <a:pt x="838649" y="106934"/>
                  </a:cubicBezTo>
                  <a:cubicBezTo>
                    <a:pt x="838649" y="104609"/>
                    <a:pt x="838649" y="104609"/>
                    <a:pt x="838649" y="102285"/>
                  </a:cubicBezTo>
                  <a:lnTo>
                    <a:pt x="843107" y="99960"/>
                  </a:lnTo>
                  <a:cubicBezTo>
                    <a:pt x="847565" y="95311"/>
                    <a:pt x="849794" y="90661"/>
                    <a:pt x="854252" y="83687"/>
                  </a:cubicBezTo>
                  <a:cubicBezTo>
                    <a:pt x="856481" y="79038"/>
                    <a:pt x="856481" y="76714"/>
                    <a:pt x="856481" y="74389"/>
                  </a:cubicBezTo>
                  <a:cubicBezTo>
                    <a:pt x="852023" y="67415"/>
                    <a:pt x="852023" y="55792"/>
                    <a:pt x="856481" y="48818"/>
                  </a:cubicBezTo>
                  <a:cubicBezTo>
                    <a:pt x="856482" y="48815"/>
                    <a:pt x="856497" y="48769"/>
                    <a:pt x="856760" y="47946"/>
                  </a:cubicBezTo>
                  <a:lnTo>
                    <a:pt x="858710" y="41844"/>
                  </a:lnTo>
                  <a:cubicBezTo>
                    <a:pt x="858711" y="41847"/>
                    <a:pt x="858726" y="41893"/>
                    <a:pt x="858989" y="42716"/>
                  </a:cubicBezTo>
                  <a:lnTo>
                    <a:pt x="860939" y="48818"/>
                  </a:lnTo>
                  <a:cubicBezTo>
                    <a:pt x="865397" y="55792"/>
                    <a:pt x="867626" y="67415"/>
                    <a:pt x="863168" y="74389"/>
                  </a:cubicBezTo>
                  <a:cubicBezTo>
                    <a:pt x="863168" y="76714"/>
                    <a:pt x="863168" y="79038"/>
                    <a:pt x="863168" y="81363"/>
                  </a:cubicBezTo>
                  <a:cubicBezTo>
                    <a:pt x="867626" y="88337"/>
                    <a:pt x="872084" y="95311"/>
                    <a:pt x="874314" y="99960"/>
                  </a:cubicBezTo>
                  <a:cubicBezTo>
                    <a:pt x="876543" y="99960"/>
                    <a:pt x="876543" y="102285"/>
                    <a:pt x="878772" y="102285"/>
                  </a:cubicBezTo>
                  <a:cubicBezTo>
                    <a:pt x="878772" y="104609"/>
                    <a:pt x="878772" y="104609"/>
                    <a:pt x="878772" y="106934"/>
                  </a:cubicBezTo>
                  <a:cubicBezTo>
                    <a:pt x="876543" y="113908"/>
                    <a:pt x="876543" y="120882"/>
                    <a:pt x="876543" y="127856"/>
                  </a:cubicBezTo>
                  <a:cubicBezTo>
                    <a:pt x="881001" y="130180"/>
                    <a:pt x="881001" y="132505"/>
                    <a:pt x="881001" y="137154"/>
                  </a:cubicBezTo>
                  <a:lnTo>
                    <a:pt x="885459" y="139479"/>
                  </a:lnTo>
                  <a:cubicBezTo>
                    <a:pt x="885459" y="141804"/>
                    <a:pt x="885459" y="144128"/>
                    <a:pt x="885459" y="146453"/>
                  </a:cubicBezTo>
                  <a:cubicBezTo>
                    <a:pt x="883230" y="148778"/>
                    <a:pt x="883230" y="148778"/>
                    <a:pt x="881001" y="148778"/>
                  </a:cubicBezTo>
                  <a:cubicBezTo>
                    <a:pt x="907749" y="162726"/>
                    <a:pt x="912207" y="185972"/>
                    <a:pt x="916665" y="213868"/>
                  </a:cubicBezTo>
                  <a:cubicBezTo>
                    <a:pt x="918894" y="216192"/>
                    <a:pt x="921123" y="216192"/>
                    <a:pt x="923352" y="218517"/>
                  </a:cubicBezTo>
                  <a:cubicBezTo>
                    <a:pt x="923352" y="220842"/>
                    <a:pt x="923352" y="223166"/>
                    <a:pt x="923352" y="225491"/>
                  </a:cubicBezTo>
                  <a:cubicBezTo>
                    <a:pt x="921123" y="225491"/>
                    <a:pt x="921123" y="225491"/>
                    <a:pt x="918894" y="225491"/>
                  </a:cubicBezTo>
                  <a:cubicBezTo>
                    <a:pt x="918894" y="230140"/>
                    <a:pt x="918894" y="232465"/>
                    <a:pt x="918894" y="234790"/>
                  </a:cubicBezTo>
                  <a:cubicBezTo>
                    <a:pt x="921123" y="234790"/>
                    <a:pt x="921123" y="234790"/>
                    <a:pt x="923352" y="234790"/>
                  </a:cubicBezTo>
                  <a:cubicBezTo>
                    <a:pt x="925581" y="241764"/>
                    <a:pt x="927810" y="244088"/>
                    <a:pt x="930039" y="244088"/>
                  </a:cubicBezTo>
                  <a:cubicBezTo>
                    <a:pt x="930039" y="246413"/>
                    <a:pt x="930039" y="248738"/>
                    <a:pt x="930039" y="251062"/>
                  </a:cubicBezTo>
                  <a:cubicBezTo>
                    <a:pt x="927810" y="251062"/>
                    <a:pt x="925581" y="253387"/>
                    <a:pt x="923352" y="253387"/>
                  </a:cubicBezTo>
                  <a:cubicBezTo>
                    <a:pt x="923352" y="271984"/>
                    <a:pt x="923352" y="288257"/>
                    <a:pt x="923352" y="304529"/>
                  </a:cubicBezTo>
                  <a:cubicBezTo>
                    <a:pt x="925581" y="306854"/>
                    <a:pt x="927810" y="306854"/>
                    <a:pt x="930039" y="309178"/>
                  </a:cubicBezTo>
                  <a:cubicBezTo>
                    <a:pt x="930039" y="311503"/>
                    <a:pt x="930039" y="313828"/>
                    <a:pt x="930039" y="316152"/>
                  </a:cubicBezTo>
                  <a:cubicBezTo>
                    <a:pt x="927810" y="316152"/>
                    <a:pt x="925581" y="318477"/>
                    <a:pt x="923352" y="318477"/>
                  </a:cubicBezTo>
                  <a:cubicBezTo>
                    <a:pt x="923352" y="320802"/>
                    <a:pt x="923352" y="323126"/>
                    <a:pt x="923352" y="325451"/>
                  </a:cubicBezTo>
                  <a:lnTo>
                    <a:pt x="932268" y="325451"/>
                  </a:lnTo>
                  <a:cubicBezTo>
                    <a:pt x="932268" y="330100"/>
                    <a:pt x="932268" y="332425"/>
                    <a:pt x="932268" y="334750"/>
                  </a:cubicBezTo>
                  <a:cubicBezTo>
                    <a:pt x="938955" y="334750"/>
                    <a:pt x="943413" y="334750"/>
                    <a:pt x="947871" y="334750"/>
                  </a:cubicBezTo>
                  <a:cubicBezTo>
                    <a:pt x="947871" y="283607"/>
                    <a:pt x="947871" y="230140"/>
                    <a:pt x="947871" y="178998"/>
                  </a:cubicBezTo>
                  <a:cubicBezTo>
                    <a:pt x="967932" y="174349"/>
                    <a:pt x="985764" y="172024"/>
                    <a:pt x="1005825" y="167375"/>
                  </a:cubicBezTo>
                  <a:cubicBezTo>
                    <a:pt x="1016970" y="167375"/>
                    <a:pt x="1028115" y="167375"/>
                    <a:pt x="1037031" y="167375"/>
                  </a:cubicBezTo>
                  <a:cubicBezTo>
                    <a:pt x="1037031" y="137154"/>
                    <a:pt x="1037031" y="104609"/>
                    <a:pt x="1037031" y="74389"/>
                  </a:cubicBezTo>
                  <a:cubicBezTo>
                    <a:pt x="1059322" y="53467"/>
                    <a:pt x="1103902" y="53467"/>
                    <a:pt x="1123963" y="74389"/>
                  </a:cubicBezTo>
                  <a:cubicBezTo>
                    <a:pt x="1123963" y="153427"/>
                    <a:pt x="1123963" y="232465"/>
                    <a:pt x="1123963" y="313828"/>
                  </a:cubicBezTo>
                  <a:cubicBezTo>
                    <a:pt x="1135108" y="313828"/>
                    <a:pt x="1146253" y="313828"/>
                    <a:pt x="1155169" y="313828"/>
                  </a:cubicBezTo>
                  <a:cubicBezTo>
                    <a:pt x="1155169" y="271984"/>
                    <a:pt x="1155169" y="232465"/>
                    <a:pt x="1155169" y="192946"/>
                  </a:cubicBezTo>
                  <a:cubicBezTo>
                    <a:pt x="1179688" y="192946"/>
                    <a:pt x="1204207" y="192946"/>
                    <a:pt x="1228726" y="192946"/>
                  </a:cubicBezTo>
                  <a:cubicBezTo>
                    <a:pt x="1233185" y="199920"/>
                    <a:pt x="1237643" y="206894"/>
                    <a:pt x="1242101" y="213868"/>
                  </a:cubicBezTo>
                  <a:cubicBezTo>
                    <a:pt x="1242101" y="248738"/>
                    <a:pt x="1242101" y="281283"/>
                    <a:pt x="1242101" y="313828"/>
                  </a:cubicBezTo>
                  <a:cubicBezTo>
                    <a:pt x="1246559" y="313828"/>
                    <a:pt x="1248788" y="313828"/>
                    <a:pt x="1253246" y="313828"/>
                  </a:cubicBezTo>
                  <a:lnTo>
                    <a:pt x="1264391" y="323126"/>
                  </a:lnTo>
                  <a:cubicBezTo>
                    <a:pt x="1266620" y="323126"/>
                    <a:pt x="1268849" y="323126"/>
                    <a:pt x="1271078" y="323126"/>
                  </a:cubicBezTo>
                  <a:cubicBezTo>
                    <a:pt x="1271078" y="327776"/>
                    <a:pt x="1271078" y="330100"/>
                    <a:pt x="1271078" y="334750"/>
                  </a:cubicBezTo>
                  <a:cubicBezTo>
                    <a:pt x="1273307" y="334750"/>
                    <a:pt x="1275536" y="334750"/>
                    <a:pt x="1277765" y="334750"/>
                  </a:cubicBezTo>
                  <a:cubicBezTo>
                    <a:pt x="1277765" y="327776"/>
                    <a:pt x="1277765" y="320802"/>
                    <a:pt x="1277765" y="313828"/>
                  </a:cubicBezTo>
                  <a:lnTo>
                    <a:pt x="1286681" y="313828"/>
                  </a:lnTo>
                  <a:lnTo>
                    <a:pt x="1286681" y="304529"/>
                  </a:lnTo>
                  <a:cubicBezTo>
                    <a:pt x="1293368" y="304529"/>
                    <a:pt x="1297826" y="304529"/>
                    <a:pt x="1302284" y="304529"/>
                  </a:cubicBezTo>
                  <a:lnTo>
                    <a:pt x="1302284" y="313828"/>
                  </a:lnTo>
                  <a:cubicBezTo>
                    <a:pt x="1306742" y="313828"/>
                    <a:pt x="1313429" y="313828"/>
                    <a:pt x="1320116" y="313828"/>
                  </a:cubicBezTo>
                  <a:cubicBezTo>
                    <a:pt x="1322345" y="311503"/>
                    <a:pt x="1324574" y="306854"/>
                    <a:pt x="1326803" y="304529"/>
                  </a:cubicBezTo>
                  <a:cubicBezTo>
                    <a:pt x="1337948" y="304529"/>
                    <a:pt x="1349093" y="304529"/>
                    <a:pt x="1360238" y="304529"/>
                  </a:cubicBezTo>
                  <a:cubicBezTo>
                    <a:pt x="1360238" y="309178"/>
                    <a:pt x="1360238" y="316152"/>
                    <a:pt x="1360238" y="320802"/>
                  </a:cubicBezTo>
                  <a:cubicBezTo>
                    <a:pt x="1364696" y="320802"/>
                    <a:pt x="1369154" y="320802"/>
                    <a:pt x="1373612" y="320802"/>
                  </a:cubicBezTo>
                  <a:cubicBezTo>
                    <a:pt x="1373612" y="320809"/>
                    <a:pt x="1373612" y="321634"/>
                    <a:pt x="1373612" y="423086"/>
                  </a:cubicBezTo>
                  <a:cubicBezTo>
                    <a:pt x="1373597" y="423086"/>
                    <a:pt x="1368914" y="423086"/>
                    <a:pt x="0" y="423086"/>
                  </a:cubicBezTo>
                  <a:lnTo>
                    <a:pt x="45065" y="345031"/>
                  </a:lnTo>
                  <a:cubicBezTo>
                    <a:pt x="58273" y="343927"/>
                    <a:pt x="71508" y="342825"/>
                    <a:pt x="85243" y="341723"/>
                  </a:cubicBezTo>
                  <a:cubicBezTo>
                    <a:pt x="85243" y="330100"/>
                    <a:pt x="85243" y="320802"/>
                    <a:pt x="85243" y="309178"/>
                  </a:cubicBezTo>
                  <a:cubicBezTo>
                    <a:pt x="100846" y="309178"/>
                    <a:pt x="116449" y="309178"/>
                    <a:pt x="129823" y="309178"/>
                  </a:cubicBezTo>
                  <a:cubicBezTo>
                    <a:pt x="129823" y="302204"/>
                    <a:pt x="129823" y="297555"/>
                    <a:pt x="129823" y="290581"/>
                  </a:cubicBezTo>
                  <a:cubicBezTo>
                    <a:pt x="161030" y="290581"/>
                    <a:pt x="192236" y="290581"/>
                    <a:pt x="223442" y="290581"/>
                  </a:cubicBezTo>
                  <a:cubicBezTo>
                    <a:pt x="223442" y="295230"/>
                    <a:pt x="223442" y="297555"/>
                    <a:pt x="223442" y="302204"/>
                  </a:cubicBezTo>
                  <a:cubicBezTo>
                    <a:pt x="243503" y="302204"/>
                    <a:pt x="263564" y="302204"/>
                    <a:pt x="283625" y="302204"/>
                  </a:cubicBezTo>
                  <a:cubicBezTo>
                    <a:pt x="283625" y="304529"/>
                    <a:pt x="283625" y="306854"/>
                    <a:pt x="283625" y="309178"/>
                  </a:cubicBezTo>
                  <a:cubicBezTo>
                    <a:pt x="288083" y="309178"/>
                    <a:pt x="294770" y="309178"/>
                    <a:pt x="301457" y="309178"/>
                  </a:cubicBezTo>
                  <a:cubicBezTo>
                    <a:pt x="301457" y="311503"/>
                    <a:pt x="301457" y="313828"/>
                    <a:pt x="301457" y="316152"/>
                  </a:cubicBezTo>
                  <a:cubicBezTo>
                    <a:pt x="305915" y="316152"/>
                    <a:pt x="312602" y="316152"/>
                    <a:pt x="317060" y="316152"/>
                  </a:cubicBezTo>
                  <a:cubicBezTo>
                    <a:pt x="317060" y="281283"/>
                    <a:pt x="317060" y="246413"/>
                    <a:pt x="317060" y="211543"/>
                  </a:cubicBezTo>
                  <a:cubicBezTo>
                    <a:pt x="332663" y="206894"/>
                    <a:pt x="348267" y="202245"/>
                    <a:pt x="363870" y="197595"/>
                  </a:cubicBezTo>
                  <a:cubicBezTo>
                    <a:pt x="392847" y="197595"/>
                    <a:pt x="421824" y="197595"/>
                    <a:pt x="450801" y="197595"/>
                  </a:cubicBezTo>
                  <a:cubicBezTo>
                    <a:pt x="450801" y="141804"/>
                    <a:pt x="450801" y="86012"/>
                    <a:pt x="450801" y="30221"/>
                  </a:cubicBezTo>
                  <a:cubicBezTo>
                    <a:pt x="457488" y="25571"/>
                    <a:pt x="466404" y="23247"/>
                    <a:pt x="475320" y="18597"/>
                  </a:cubicBezTo>
                  <a:cubicBezTo>
                    <a:pt x="510984" y="13948"/>
                    <a:pt x="546649" y="6974"/>
                    <a:pt x="5823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Calibri Light"/>
                <a:ea typeface="맑은 고딕"/>
                <a:cs typeface="+mn-cs"/>
              </a:endParaRPr>
            </a:p>
          </p:txBody>
        </p:sp>
        <p:sp>
          <p:nvSpPr>
            <p:cNvPr id="9" name="Freeform 8">
              <a:extLst>
                <a:ext uri="{FF2B5EF4-FFF2-40B4-BE49-F238E27FC236}">
                  <a16:creationId xmlns:a16="http://schemas.microsoft.com/office/drawing/2014/main" id="{F442BCEE-8A4A-FC99-3D20-6DA59D25F8BC}"/>
                </a:ext>
              </a:extLst>
            </p:cNvPr>
            <p:cNvSpPr>
              <a:spLocks/>
            </p:cNvSpPr>
            <p:nvPr/>
          </p:nvSpPr>
          <p:spPr bwMode="auto">
            <a:xfrm>
              <a:off x="5255462" y="3960615"/>
              <a:ext cx="2268866" cy="404489"/>
            </a:xfrm>
            <a:custGeom>
              <a:avLst/>
              <a:gdLst/>
              <a:ahLst/>
              <a:cxnLst/>
              <a:rect l="l" t="t" r="r" b="b"/>
              <a:pathLst>
                <a:path w="2268866" h="404489">
                  <a:moveTo>
                    <a:pt x="1486751" y="0"/>
                  </a:moveTo>
                  <a:cubicBezTo>
                    <a:pt x="1486751" y="0"/>
                    <a:pt x="1486751" y="0"/>
                    <a:pt x="1524645" y="0"/>
                  </a:cubicBezTo>
                  <a:cubicBezTo>
                    <a:pt x="1524645" y="0"/>
                    <a:pt x="1524645" y="0"/>
                    <a:pt x="1524645" y="1744"/>
                  </a:cubicBezTo>
                  <a:lnTo>
                    <a:pt x="1524645" y="13948"/>
                  </a:lnTo>
                  <a:cubicBezTo>
                    <a:pt x="1524645" y="13948"/>
                    <a:pt x="1524645" y="13948"/>
                    <a:pt x="1562538" y="13948"/>
                  </a:cubicBezTo>
                  <a:cubicBezTo>
                    <a:pt x="1562538" y="13948"/>
                    <a:pt x="1562538" y="13948"/>
                    <a:pt x="1562538" y="104609"/>
                  </a:cubicBezTo>
                  <a:cubicBezTo>
                    <a:pt x="1562538" y="104609"/>
                    <a:pt x="1562538" y="104609"/>
                    <a:pt x="1563931" y="104609"/>
                  </a:cubicBezTo>
                  <a:lnTo>
                    <a:pt x="1573683" y="104609"/>
                  </a:lnTo>
                  <a:cubicBezTo>
                    <a:pt x="1573683" y="104609"/>
                    <a:pt x="1573683" y="104609"/>
                    <a:pt x="1573683" y="237114"/>
                  </a:cubicBezTo>
                  <a:cubicBezTo>
                    <a:pt x="1573683" y="237114"/>
                    <a:pt x="1573683" y="237114"/>
                    <a:pt x="1575912" y="237114"/>
                  </a:cubicBezTo>
                  <a:lnTo>
                    <a:pt x="1591515" y="237114"/>
                  </a:lnTo>
                  <a:cubicBezTo>
                    <a:pt x="1591515" y="237114"/>
                    <a:pt x="1591515" y="237114"/>
                    <a:pt x="1591515" y="151102"/>
                  </a:cubicBezTo>
                  <a:cubicBezTo>
                    <a:pt x="1591515" y="151102"/>
                    <a:pt x="1591515" y="151102"/>
                    <a:pt x="1592351" y="150521"/>
                  </a:cubicBezTo>
                  <a:lnTo>
                    <a:pt x="1598202" y="146453"/>
                  </a:lnTo>
                  <a:cubicBezTo>
                    <a:pt x="1602660" y="146453"/>
                    <a:pt x="1602660" y="146453"/>
                    <a:pt x="1602660" y="147615"/>
                  </a:cubicBezTo>
                  <a:lnTo>
                    <a:pt x="1602660" y="155752"/>
                  </a:lnTo>
                  <a:cubicBezTo>
                    <a:pt x="1602660" y="155752"/>
                    <a:pt x="1602660" y="155752"/>
                    <a:pt x="1604889" y="154589"/>
                  </a:cubicBezTo>
                  <a:lnTo>
                    <a:pt x="1620492" y="146453"/>
                  </a:lnTo>
                  <a:cubicBezTo>
                    <a:pt x="1620492" y="146453"/>
                    <a:pt x="1620492" y="146453"/>
                    <a:pt x="1622443" y="146453"/>
                  </a:cubicBezTo>
                  <a:lnTo>
                    <a:pt x="1636095" y="146453"/>
                  </a:lnTo>
                  <a:cubicBezTo>
                    <a:pt x="1636095" y="146453"/>
                    <a:pt x="1636095" y="146453"/>
                    <a:pt x="1636095" y="304529"/>
                  </a:cubicBezTo>
                  <a:cubicBezTo>
                    <a:pt x="1636095" y="304529"/>
                    <a:pt x="1636095" y="304529"/>
                    <a:pt x="1667302" y="309179"/>
                  </a:cubicBezTo>
                  <a:cubicBezTo>
                    <a:pt x="1667302" y="306854"/>
                    <a:pt x="1667302" y="304529"/>
                    <a:pt x="1667302" y="302205"/>
                  </a:cubicBezTo>
                  <a:cubicBezTo>
                    <a:pt x="1678447" y="302205"/>
                    <a:pt x="1689592" y="302205"/>
                    <a:pt x="1700737" y="302205"/>
                  </a:cubicBezTo>
                  <a:cubicBezTo>
                    <a:pt x="1700737" y="290581"/>
                    <a:pt x="1700737" y="281283"/>
                    <a:pt x="1700737" y="271984"/>
                  </a:cubicBezTo>
                  <a:lnTo>
                    <a:pt x="1709653" y="271984"/>
                  </a:lnTo>
                  <a:cubicBezTo>
                    <a:pt x="1709653" y="258036"/>
                    <a:pt x="1709653" y="246413"/>
                    <a:pt x="1709653" y="232465"/>
                  </a:cubicBezTo>
                  <a:cubicBezTo>
                    <a:pt x="1711882" y="232465"/>
                    <a:pt x="1714111" y="232465"/>
                    <a:pt x="1716340" y="232465"/>
                  </a:cubicBezTo>
                  <a:cubicBezTo>
                    <a:pt x="1716340" y="218517"/>
                    <a:pt x="1716340" y="206894"/>
                    <a:pt x="1716340" y="192946"/>
                  </a:cubicBezTo>
                  <a:cubicBezTo>
                    <a:pt x="1720798" y="192946"/>
                    <a:pt x="1725256" y="192946"/>
                    <a:pt x="1731943" y="192946"/>
                  </a:cubicBezTo>
                  <a:cubicBezTo>
                    <a:pt x="1747546" y="188297"/>
                    <a:pt x="1765378" y="178998"/>
                    <a:pt x="1780981" y="172024"/>
                  </a:cubicBezTo>
                  <a:cubicBezTo>
                    <a:pt x="1783210" y="165050"/>
                    <a:pt x="1783210" y="158076"/>
                    <a:pt x="1783210" y="151102"/>
                  </a:cubicBezTo>
                  <a:cubicBezTo>
                    <a:pt x="1785439" y="158076"/>
                    <a:pt x="1785439" y="165050"/>
                    <a:pt x="1787668" y="172024"/>
                  </a:cubicBezTo>
                  <a:cubicBezTo>
                    <a:pt x="1805500" y="181323"/>
                    <a:pt x="1821103" y="190621"/>
                    <a:pt x="1838935" y="199920"/>
                  </a:cubicBezTo>
                  <a:cubicBezTo>
                    <a:pt x="1838935" y="197601"/>
                    <a:pt x="1838935" y="195283"/>
                    <a:pt x="1838935" y="195271"/>
                  </a:cubicBezTo>
                  <a:cubicBezTo>
                    <a:pt x="1843393" y="195271"/>
                    <a:pt x="1847852" y="195271"/>
                    <a:pt x="1852310" y="195271"/>
                  </a:cubicBezTo>
                  <a:cubicBezTo>
                    <a:pt x="1852310" y="206894"/>
                    <a:pt x="1852310" y="220842"/>
                    <a:pt x="1852310" y="232465"/>
                  </a:cubicBezTo>
                  <a:cubicBezTo>
                    <a:pt x="1854539" y="232465"/>
                    <a:pt x="1856768" y="232465"/>
                    <a:pt x="1858997" y="232465"/>
                  </a:cubicBezTo>
                  <a:cubicBezTo>
                    <a:pt x="1858997" y="246413"/>
                    <a:pt x="1858997" y="260361"/>
                    <a:pt x="1858997" y="276633"/>
                  </a:cubicBezTo>
                  <a:cubicBezTo>
                    <a:pt x="1861226" y="276633"/>
                    <a:pt x="1863455" y="276633"/>
                    <a:pt x="1865684" y="276633"/>
                  </a:cubicBezTo>
                  <a:cubicBezTo>
                    <a:pt x="1865684" y="283607"/>
                    <a:pt x="1865684" y="290581"/>
                    <a:pt x="1865684" y="297555"/>
                  </a:cubicBezTo>
                  <a:cubicBezTo>
                    <a:pt x="1870142" y="297555"/>
                    <a:pt x="1874600" y="297555"/>
                    <a:pt x="1879058" y="297555"/>
                  </a:cubicBezTo>
                  <a:cubicBezTo>
                    <a:pt x="1879058" y="309179"/>
                    <a:pt x="1879058" y="318477"/>
                    <a:pt x="1879058" y="330100"/>
                  </a:cubicBezTo>
                  <a:cubicBezTo>
                    <a:pt x="1908035" y="327776"/>
                    <a:pt x="1934783" y="325451"/>
                    <a:pt x="1963760" y="323126"/>
                  </a:cubicBezTo>
                  <a:cubicBezTo>
                    <a:pt x="1963760" y="311503"/>
                    <a:pt x="1963760" y="302205"/>
                    <a:pt x="1963760" y="290581"/>
                  </a:cubicBezTo>
                  <a:cubicBezTo>
                    <a:pt x="1979363" y="290581"/>
                    <a:pt x="1994966" y="290581"/>
                    <a:pt x="2008340" y="290581"/>
                  </a:cubicBezTo>
                  <a:cubicBezTo>
                    <a:pt x="2008340" y="283607"/>
                    <a:pt x="2008340" y="278958"/>
                    <a:pt x="2008340" y="271984"/>
                  </a:cubicBezTo>
                  <a:cubicBezTo>
                    <a:pt x="2039547" y="271984"/>
                    <a:pt x="2070753" y="271984"/>
                    <a:pt x="2101959" y="271984"/>
                  </a:cubicBezTo>
                  <a:cubicBezTo>
                    <a:pt x="2101959" y="276633"/>
                    <a:pt x="2101959" y="278958"/>
                    <a:pt x="2101959" y="283607"/>
                  </a:cubicBezTo>
                  <a:cubicBezTo>
                    <a:pt x="2122020" y="283607"/>
                    <a:pt x="2142081" y="283607"/>
                    <a:pt x="2162142" y="283607"/>
                  </a:cubicBezTo>
                  <a:cubicBezTo>
                    <a:pt x="2162142" y="285932"/>
                    <a:pt x="2162142" y="288257"/>
                    <a:pt x="2162142" y="290581"/>
                  </a:cubicBezTo>
                  <a:cubicBezTo>
                    <a:pt x="2166600" y="290581"/>
                    <a:pt x="2173287" y="290581"/>
                    <a:pt x="2179974" y="290581"/>
                  </a:cubicBezTo>
                  <a:cubicBezTo>
                    <a:pt x="2179974" y="292906"/>
                    <a:pt x="2179974" y="295231"/>
                    <a:pt x="2179974" y="297555"/>
                  </a:cubicBezTo>
                  <a:cubicBezTo>
                    <a:pt x="2184432" y="297555"/>
                    <a:pt x="2191119" y="297555"/>
                    <a:pt x="2195577" y="297555"/>
                  </a:cubicBezTo>
                  <a:cubicBezTo>
                    <a:pt x="2195577" y="290886"/>
                    <a:pt x="2195577" y="284217"/>
                    <a:pt x="2195577" y="277548"/>
                  </a:cubicBezTo>
                  <a:lnTo>
                    <a:pt x="2268866" y="404489"/>
                  </a:lnTo>
                  <a:cubicBezTo>
                    <a:pt x="1787136" y="404489"/>
                    <a:pt x="1069391" y="404489"/>
                    <a:pt x="0" y="404489"/>
                  </a:cubicBezTo>
                  <a:cubicBezTo>
                    <a:pt x="0" y="404489"/>
                    <a:pt x="0" y="404489"/>
                    <a:pt x="0" y="306854"/>
                  </a:cubicBezTo>
                  <a:cubicBezTo>
                    <a:pt x="0" y="306854"/>
                    <a:pt x="0" y="306854"/>
                    <a:pt x="836" y="307435"/>
                  </a:cubicBezTo>
                  <a:lnTo>
                    <a:pt x="6687" y="311503"/>
                  </a:lnTo>
                  <a:cubicBezTo>
                    <a:pt x="6687" y="311503"/>
                    <a:pt x="6687" y="311503"/>
                    <a:pt x="13374" y="281283"/>
                  </a:cubicBezTo>
                  <a:cubicBezTo>
                    <a:pt x="13374" y="281283"/>
                    <a:pt x="13374" y="281283"/>
                    <a:pt x="14210" y="281283"/>
                  </a:cubicBezTo>
                  <a:lnTo>
                    <a:pt x="20061" y="281283"/>
                  </a:lnTo>
                  <a:cubicBezTo>
                    <a:pt x="20061" y="281283"/>
                    <a:pt x="20061" y="281283"/>
                    <a:pt x="28977" y="211543"/>
                  </a:cubicBezTo>
                  <a:lnTo>
                    <a:pt x="24519" y="206894"/>
                  </a:lnTo>
                  <a:cubicBezTo>
                    <a:pt x="24519" y="206894"/>
                    <a:pt x="24519" y="206894"/>
                    <a:pt x="24519" y="206022"/>
                  </a:cubicBezTo>
                  <a:lnTo>
                    <a:pt x="24519" y="199920"/>
                  </a:lnTo>
                  <a:cubicBezTo>
                    <a:pt x="24519" y="199920"/>
                    <a:pt x="24519" y="199920"/>
                    <a:pt x="25355" y="199339"/>
                  </a:cubicBezTo>
                  <a:lnTo>
                    <a:pt x="31206" y="195271"/>
                  </a:lnTo>
                  <a:cubicBezTo>
                    <a:pt x="31206" y="195271"/>
                    <a:pt x="31206" y="195271"/>
                    <a:pt x="31485" y="193527"/>
                  </a:cubicBezTo>
                  <a:lnTo>
                    <a:pt x="33435" y="181323"/>
                  </a:lnTo>
                  <a:cubicBezTo>
                    <a:pt x="33435" y="181323"/>
                    <a:pt x="33435" y="181323"/>
                    <a:pt x="33993" y="183066"/>
                  </a:cubicBezTo>
                  <a:lnTo>
                    <a:pt x="37893" y="195271"/>
                  </a:lnTo>
                  <a:lnTo>
                    <a:pt x="42351" y="199920"/>
                  </a:lnTo>
                  <a:cubicBezTo>
                    <a:pt x="42351" y="199920"/>
                    <a:pt x="42351" y="199920"/>
                    <a:pt x="42351" y="201082"/>
                  </a:cubicBezTo>
                  <a:lnTo>
                    <a:pt x="42351" y="209219"/>
                  </a:lnTo>
                  <a:lnTo>
                    <a:pt x="37893" y="211543"/>
                  </a:lnTo>
                  <a:cubicBezTo>
                    <a:pt x="37893" y="211543"/>
                    <a:pt x="37893" y="211543"/>
                    <a:pt x="49039" y="278958"/>
                  </a:cubicBezTo>
                  <a:cubicBezTo>
                    <a:pt x="49039" y="278958"/>
                    <a:pt x="49039" y="278958"/>
                    <a:pt x="50153" y="278958"/>
                  </a:cubicBezTo>
                  <a:lnTo>
                    <a:pt x="57955" y="278958"/>
                  </a:lnTo>
                  <a:cubicBezTo>
                    <a:pt x="57955" y="278958"/>
                    <a:pt x="57955" y="278958"/>
                    <a:pt x="64642" y="311503"/>
                  </a:cubicBezTo>
                  <a:cubicBezTo>
                    <a:pt x="64642" y="311503"/>
                    <a:pt x="64642" y="311503"/>
                    <a:pt x="98077" y="318477"/>
                  </a:cubicBezTo>
                  <a:cubicBezTo>
                    <a:pt x="98077" y="318477"/>
                    <a:pt x="98077" y="318477"/>
                    <a:pt x="98077" y="278958"/>
                  </a:cubicBezTo>
                  <a:cubicBezTo>
                    <a:pt x="98077" y="278958"/>
                    <a:pt x="98077" y="278958"/>
                    <a:pt x="153802" y="278958"/>
                  </a:cubicBezTo>
                  <a:cubicBezTo>
                    <a:pt x="153802" y="278958"/>
                    <a:pt x="153802" y="278958"/>
                    <a:pt x="176092" y="295231"/>
                  </a:cubicBezTo>
                  <a:cubicBezTo>
                    <a:pt x="176092" y="295231"/>
                    <a:pt x="176092" y="295231"/>
                    <a:pt x="177485" y="295231"/>
                  </a:cubicBezTo>
                  <a:lnTo>
                    <a:pt x="187237" y="295231"/>
                  </a:lnTo>
                  <a:cubicBezTo>
                    <a:pt x="187237" y="295231"/>
                    <a:pt x="187237" y="295231"/>
                    <a:pt x="188630" y="293197"/>
                  </a:cubicBezTo>
                  <a:lnTo>
                    <a:pt x="198382" y="278958"/>
                  </a:lnTo>
                  <a:cubicBezTo>
                    <a:pt x="198382" y="278958"/>
                    <a:pt x="198382" y="278958"/>
                    <a:pt x="200333" y="278958"/>
                  </a:cubicBezTo>
                  <a:lnTo>
                    <a:pt x="213985" y="278958"/>
                  </a:lnTo>
                  <a:cubicBezTo>
                    <a:pt x="213985" y="278958"/>
                    <a:pt x="213985" y="278958"/>
                    <a:pt x="213985" y="344048"/>
                  </a:cubicBezTo>
                  <a:cubicBezTo>
                    <a:pt x="213985" y="344048"/>
                    <a:pt x="213985" y="344048"/>
                    <a:pt x="215100" y="344339"/>
                  </a:cubicBezTo>
                  <a:lnTo>
                    <a:pt x="222901" y="346373"/>
                  </a:lnTo>
                  <a:cubicBezTo>
                    <a:pt x="222901" y="346373"/>
                    <a:pt x="222901" y="346373"/>
                    <a:pt x="222901" y="345211"/>
                  </a:cubicBezTo>
                  <a:lnTo>
                    <a:pt x="222901" y="337074"/>
                  </a:lnTo>
                  <a:cubicBezTo>
                    <a:pt x="222901" y="337074"/>
                    <a:pt x="222901" y="337074"/>
                    <a:pt x="247421" y="337074"/>
                  </a:cubicBezTo>
                  <a:cubicBezTo>
                    <a:pt x="247421" y="337074"/>
                    <a:pt x="247421" y="337074"/>
                    <a:pt x="247421" y="239439"/>
                  </a:cubicBezTo>
                  <a:cubicBezTo>
                    <a:pt x="249650" y="237114"/>
                    <a:pt x="249650" y="237114"/>
                    <a:pt x="300917" y="237114"/>
                  </a:cubicBezTo>
                  <a:cubicBezTo>
                    <a:pt x="300917" y="237114"/>
                    <a:pt x="300917" y="237114"/>
                    <a:pt x="300917" y="235661"/>
                  </a:cubicBezTo>
                  <a:lnTo>
                    <a:pt x="300917" y="225491"/>
                  </a:lnTo>
                  <a:cubicBezTo>
                    <a:pt x="300917" y="225491"/>
                    <a:pt x="300917" y="225491"/>
                    <a:pt x="323207" y="225491"/>
                  </a:cubicBezTo>
                  <a:cubicBezTo>
                    <a:pt x="323207" y="225491"/>
                    <a:pt x="323207" y="225491"/>
                    <a:pt x="323207" y="224329"/>
                  </a:cubicBezTo>
                  <a:lnTo>
                    <a:pt x="323207" y="216193"/>
                  </a:lnTo>
                  <a:cubicBezTo>
                    <a:pt x="323207" y="216193"/>
                    <a:pt x="323207" y="216193"/>
                    <a:pt x="367787" y="216193"/>
                  </a:cubicBezTo>
                  <a:cubicBezTo>
                    <a:pt x="367787" y="216193"/>
                    <a:pt x="367787" y="216193"/>
                    <a:pt x="367787" y="237114"/>
                  </a:cubicBezTo>
                  <a:cubicBezTo>
                    <a:pt x="367787" y="237114"/>
                    <a:pt x="367787" y="237114"/>
                    <a:pt x="370016" y="238277"/>
                  </a:cubicBezTo>
                  <a:lnTo>
                    <a:pt x="385619" y="246413"/>
                  </a:lnTo>
                  <a:cubicBezTo>
                    <a:pt x="385619" y="246413"/>
                    <a:pt x="385619" y="246413"/>
                    <a:pt x="385619" y="276633"/>
                  </a:cubicBezTo>
                  <a:cubicBezTo>
                    <a:pt x="385619" y="276633"/>
                    <a:pt x="385619" y="276633"/>
                    <a:pt x="387012" y="277215"/>
                  </a:cubicBezTo>
                  <a:lnTo>
                    <a:pt x="396764" y="281283"/>
                  </a:lnTo>
                  <a:cubicBezTo>
                    <a:pt x="396764" y="281283"/>
                    <a:pt x="396764" y="281283"/>
                    <a:pt x="396764" y="280121"/>
                  </a:cubicBezTo>
                  <a:lnTo>
                    <a:pt x="396764" y="271984"/>
                  </a:lnTo>
                  <a:cubicBezTo>
                    <a:pt x="396764" y="271984"/>
                    <a:pt x="396764" y="271984"/>
                    <a:pt x="397879" y="271984"/>
                  </a:cubicBezTo>
                  <a:lnTo>
                    <a:pt x="405681" y="271984"/>
                  </a:lnTo>
                  <a:cubicBezTo>
                    <a:pt x="405681" y="271984"/>
                    <a:pt x="405681" y="271984"/>
                    <a:pt x="405681" y="271112"/>
                  </a:cubicBezTo>
                  <a:lnTo>
                    <a:pt x="405681" y="265010"/>
                  </a:lnTo>
                  <a:cubicBezTo>
                    <a:pt x="405681" y="265010"/>
                    <a:pt x="405681" y="265010"/>
                    <a:pt x="404566" y="265010"/>
                  </a:cubicBezTo>
                  <a:lnTo>
                    <a:pt x="396764" y="265010"/>
                  </a:lnTo>
                  <a:cubicBezTo>
                    <a:pt x="396764" y="265010"/>
                    <a:pt x="396764" y="265010"/>
                    <a:pt x="396764" y="263848"/>
                  </a:cubicBezTo>
                  <a:lnTo>
                    <a:pt x="396764" y="255712"/>
                  </a:lnTo>
                  <a:cubicBezTo>
                    <a:pt x="396764" y="255712"/>
                    <a:pt x="396764" y="255712"/>
                    <a:pt x="397879" y="255712"/>
                  </a:cubicBezTo>
                  <a:lnTo>
                    <a:pt x="405681" y="255712"/>
                  </a:lnTo>
                  <a:cubicBezTo>
                    <a:pt x="405681" y="255712"/>
                    <a:pt x="405681" y="255712"/>
                    <a:pt x="405681" y="254549"/>
                  </a:cubicBezTo>
                  <a:lnTo>
                    <a:pt x="405681" y="246413"/>
                  </a:lnTo>
                  <a:cubicBezTo>
                    <a:pt x="405681" y="246413"/>
                    <a:pt x="405681" y="246413"/>
                    <a:pt x="404566" y="246413"/>
                  </a:cubicBezTo>
                  <a:lnTo>
                    <a:pt x="396764" y="246413"/>
                  </a:lnTo>
                  <a:cubicBezTo>
                    <a:pt x="396764" y="246413"/>
                    <a:pt x="396764" y="246413"/>
                    <a:pt x="396764" y="245251"/>
                  </a:cubicBezTo>
                  <a:lnTo>
                    <a:pt x="396764" y="237114"/>
                  </a:lnTo>
                  <a:cubicBezTo>
                    <a:pt x="396764" y="237114"/>
                    <a:pt x="396764" y="237114"/>
                    <a:pt x="397879" y="237114"/>
                  </a:cubicBezTo>
                  <a:lnTo>
                    <a:pt x="405681" y="237114"/>
                  </a:lnTo>
                  <a:cubicBezTo>
                    <a:pt x="405681" y="237114"/>
                    <a:pt x="405681" y="237114"/>
                    <a:pt x="405681" y="236243"/>
                  </a:cubicBezTo>
                  <a:lnTo>
                    <a:pt x="405681" y="230141"/>
                  </a:lnTo>
                  <a:cubicBezTo>
                    <a:pt x="405681" y="230141"/>
                    <a:pt x="405681" y="230141"/>
                    <a:pt x="404566" y="230141"/>
                  </a:cubicBezTo>
                  <a:lnTo>
                    <a:pt x="396764" y="230141"/>
                  </a:lnTo>
                  <a:cubicBezTo>
                    <a:pt x="396764" y="230141"/>
                    <a:pt x="396764" y="230141"/>
                    <a:pt x="396764" y="228978"/>
                  </a:cubicBezTo>
                  <a:lnTo>
                    <a:pt x="396764" y="220842"/>
                  </a:lnTo>
                  <a:cubicBezTo>
                    <a:pt x="396764" y="220842"/>
                    <a:pt x="396764" y="220842"/>
                    <a:pt x="397879" y="220842"/>
                  </a:cubicBezTo>
                  <a:lnTo>
                    <a:pt x="405681" y="220842"/>
                  </a:lnTo>
                  <a:cubicBezTo>
                    <a:pt x="405681" y="220842"/>
                    <a:pt x="405681" y="220842"/>
                    <a:pt x="405681" y="219680"/>
                  </a:cubicBezTo>
                  <a:lnTo>
                    <a:pt x="405681" y="211543"/>
                  </a:lnTo>
                  <a:cubicBezTo>
                    <a:pt x="405681" y="211543"/>
                    <a:pt x="405681" y="211543"/>
                    <a:pt x="404566" y="211543"/>
                  </a:cubicBezTo>
                  <a:lnTo>
                    <a:pt x="396764" y="211543"/>
                  </a:lnTo>
                  <a:cubicBezTo>
                    <a:pt x="396764" y="211543"/>
                    <a:pt x="396764" y="211543"/>
                    <a:pt x="396764" y="210672"/>
                  </a:cubicBezTo>
                  <a:lnTo>
                    <a:pt x="396764" y="204569"/>
                  </a:lnTo>
                  <a:cubicBezTo>
                    <a:pt x="396764" y="204569"/>
                    <a:pt x="396764" y="204569"/>
                    <a:pt x="397879" y="204569"/>
                  </a:cubicBezTo>
                  <a:lnTo>
                    <a:pt x="405681" y="204569"/>
                  </a:lnTo>
                  <a:cubicBezTo>
                    <a:pt x="405681" y="204569"/>
                    <a:pt x="405681" y="204569"/>
                    <a:pt x="405681" y="203407"/>
                  </a:cubicBezTo>
                  <a:lnTo>
                    <a:pt x="405681" y="195271"/>
                  </a:lnTo>
                  <a:cubicBezTo>
                    <a:pt x="405681" y="195271"/>
                    <a:pt x="405681" y="195271"/>
                    <a:pt x="404566" y="195271"/>
                  </a:cubicBezTo>
                  <a:lnTo>
                    <a:pt x="396764" y="195271"/>
                  </a:lnTo>
                  <a:cubicBezTo>
                    <a:pt x="396764" y="195271"/>
                    <a:pt x="396764" y="195271"/>
                    <a:pt x="396764" y="194109"/>
                  </a:cubicBezTo>
                  <a:lnTo>
                    <a:pt x="396764" y="185972"/>
                  </a:lnTo>
                  <a:cubicBezTo>
                    <a:pt x="396764" y="185972"/>
                    <a:pt x="396764" y="185972"/>
                    <a:pt x="397879" y="185972"/>
                  </a:cubicBezTo>
                  <a:lnTo>
                    <a:pt x="405681" y="185972"/>
                  </a:lnTo>
                  <a:cubicBezTo>
                    <a:pt x="405681" y="185972"/>
                    <a:pt x="405681" y="185972"/>
                    <a:pt x="405681" y="184810"/>
                  </a:cubicBezTo>
                  <a:lnTo>
                    <a:pt x="405681" y="176674"/>
                  </a:lnTo>
                  <a:cubicBezTo>
                    <a:pt x="405681" y="176674"/>
                    <a:pt x="405681" y="176674"/>
                    <a:pt x="404566" y="176674"/>
                  </a:cubicBezTo>
                  <a:lnTo>
                    <a:pt x="396764" y="176674"/>
                  </a:lnTo>
                  <a:cubicBezTo>
                    <a:pt x="396764" y="176674"/>
                    <a:pt x="396764" y="176674"/>
                    <a:pt x="396764" y="175802"/>
                  </a:cubicBezTo>
                  <a:lnTo>
                    <a:pt x="396764" y="169700"/>
                  </a:lnTo>
                  <a:cubicBezTo>
                    <a:pt x="396764" y="169700"/>
                    <a:pt x="396764" y="169700"/>
                    <a:pt x="397879" y="169700"/>
                  </a:cubicBezTo>
                  <a:lnTo>
                    <a:pt x="405681" y="169700"/>
                  </a:lnTo>
                  <a:cubicBezTo>
                    <a:pt x="405681" y="169700"/>
                    <a:pt x="405681" y="169700"/>
                    <a:pt x="405681" y="168537"/>
                  </a:cubicBezTo>
                  <a:lnTo>
                    <a:pt x="405681" y="160401"/>
                  </a:lnTo>
                  <a:cubicBezTo>
                    <a:pt x="405681" y="160401"/>
                    <a:pt x="405681" y="160401"/>
                    <a:pt x="404566" y="160401"/>
                  </a:cubicBezTo>
                  <a:lnTo>
                    <a:pt x="396764" y="160401"/>
                  </a:lnTo>
                  <a:cubicBezTo>
                    <a:pt x="396764" y="160401"/>
                    <a:pt x="396764" y="160401"/>
                    <a:pt x="396764" y="159239"/>
                  </a:cubicBezTo>
                  <a:lnTo>
                    <a:pt x="396764" y="151102"/>
                  </a:lnTo>
                  <a:cubicBezTo>
                    <a:pt x="396764" y="151102"/>
                    <a:pt x="396764" y="151102"/>
                    <a:pt x="397879" y="151102"/>
                  </a:cubicBezTo>
                  <a:lnTo>
                    <a:pt x="405681" y="151102"/>
                  </a:lnTo>
                  <a:cubicBezTo>
                    <a:pt x="405681" y="151102"/>
                    <a:pt x="405681" y="151102"/>
                    <a:pt x="405681" y="150231"/>
                  </a:cubicBezTo>
                  <a:lnTo>
                    <a:pt x="405681" y="144129"/>
                  </a:lnTo>
                  <a:cubicBezTo>
                    <a:pt x="405681" y="144129"/>
                    <a:pt x="405681" y="144129"/>
                    <a:pt x="404566" y="144129"/>
                  </a:cubicBezTo>
                  <a:lnTo>
                    <a:pt x="396764" y="144129"/>
                  </a:lnTo>
                  <a:cubicBezTo>
                    <a:pt x="396764" y="144129"/>
                    <a:pt x="396764" y="144129"/>
                    <a:pt x="396764" y="142966"/>
                  </a:cubicBezTo>
                  <a:lnTo>
                    <a:pt x="396764" y="134830"/>
                  </a:lnTo>
                  <a:cubicBezTo>
                    <a:pt x="396764" y="134830"/>
                    <a:pt x="396764" y="134830"/>
                    <a:pt x="397879" y="134830"/>
                  </a:cubicBezTo>
                  <a:lnTo>
                    <a:pt x="405681" y="134830"/>
                  </a:lnTo>
                  <a:cubicBezTo>
                    <a:pt x="405681" y="134830"/>
                    <a:pt x="405681" y="134830"/>
                    <a:pt x="405681" y="133668"/>
                  </a:cubicBezTo>
                  <a:lnTo>
                    <a:pt x="405681" y="125531"/>
                  </a:lnTo>
                  <a:cubicBezTo>
                    <a:pt x="405681" y="125531"/>
                    <a:pt x="405681" y="125531"/>
                    <a:pt x="404566" y="125531"/>
                  </a:cubicBezTo>
                  <a:lnTo>
                    <a:pt x="396764" y="125531"/>
                  </a:lnTo>
                  <a:cubicBezTo>
                    <a:pt x="396764" y="125531"/>
                    <a:pt x="396764" y="125531"/>
                    <a:pt x="396764" y="124369"/>
                  </a:cubicBezTo>
                  <a:lnTo>
                    <a:pt x="396764" y="116233"/>
                  </a:lnTo>
                  <a:cubicBezTo>
                    <a:pt x="396764" y="116233"/>
                    <a:pt x="396764" y="116233"/>
                    <a:pt x="397879" y="116233"/>
                  </a:cubicBezTo>
                  <a:lnTo>
                    <a:pt x="405681" y="116233"/>
                  </a:lnTo>
                  <a:cubicBezTo>
                    <a:pt x="405681" y="116233"/>
                    <a:pt x="405681" y="116233"/>
                    <a:pt x="405681" y="115361"/>
                  </a:cubicBezTo>
                  <a:lnTo>
                    <a:pt x="405681" y="109259"/>
                  </a:lnTo>
                  <a:cubicBezTo>
                    <a:pt x="405681" y="109259"/>
                    <a:pt x="405681" y="109259"/>
                    <a:pt x="404566" y="109259"/>
                  </a:cubicBezTo>
                  <a:lnTo>
                    <a:pt x="396764" y="109259"/>
                  </a:lnTo>
                  <a:cubicBezTo>
                    <a:pt x="396764" y="109259"/>
                    <a:pt x="396764" y="109259"/>
                    <a:pt x="396764" y="108097"/>
                  </a:cubicBezTo>
                  <a:lnTo>
                    <a:pt x="396764" y="99960"/>
                  </a:lnTo>
                  <a:cubicBezTo>
                    <a:pt x="396764" y="99960"/>
                    <a:pt x="396764" y="99960"/>
                    <a:pt x="397879" y="99960"/>
                  </a:cubicBezTo>
                  <a:lnTo>
                    <a:pt x="405681" y="99960"/>
                  </a:lnTo>
                  <a:cubicBezTo>
                    <a:pt x="405681" y="99960"/>
                    <a:pt x="405681" y="99960"/>
                    <a:pt x="405681" y="98798"/>
                  </a:cubicBezTo>
                  <a:lnTo>
                    <a:pt x="405681" y="90662"/>
                  </a:lnTo>
                  <a:cubicBezTo>
                    <a:pt x="405681" y="90662"/>
                    <a:pt x="405681" y="90662"/>
                    <a:pt x="404566" y="90662"/>
                  </a:cubicBezTo>
                  <a:lnTo>
                    <a:pt x="396764" y="90662"/>
                  </a:lnTo>
                  <a:cubicBezTo>
                    <a:pt x="396764" y="90662"/>
                    <a:pt x="396764" y="90662"/>
                    <a:pt x="396764" y="89499"/>
                  </a:cubicBezTo>
                  <a:lnTo>
                    <a:pt x="396764" y="81363"/>
                  </a:lnTo>
                  <a:cubicBezTo>
                    <a:pt x="396764" y="81363"/>
                    <a:pt x="396764" y="81363"/>
                    <a:pt x="397879" y="81363"/>
                  </a:cubicBezTo>
                  <a:lnTo>
                    <a:pt x="405681" y="81363"/>
                  </a:lnTo>
                  <a:cubicBezTo>
                    <a:pt x="405681" y="81363"/>
                    <a:pt x="405681" y="81363"/>
                    <a:pt x="405681" y="80491"/>
                  </a:cubicBezTo>
                  <a:lnTo>
                    <a:pt x="405681" y="74389"/>
                  </a:lnTo>
                  <a:cubicBezTo>
                    <a:pt x="405681" y="74389"/>
                    <a:pt x="405681" y="74389"/>
                    <a:pt x="404566" y="74389"/>
                  </a:cubicBezTo>
                  <a:lnTo>
                    <a:pt x="396764" y="74389"/>
                  </a:lnTo>
                  <a:cubicBezTo>
                    <a:pt x="396764" y="74389"/>
                    <a:pt x="396764" y="74389"/>
                    <a:pt x="396764" y="73227"/>
                  </a:cubicBezTo>
                  <a:lnTo>
                    <a:pt x="396764" y="65090"/>
                  </a:lnTo>
                  <a:cubicBezTo>
                    <a:pt x="396764" y="65090"/>
                    <a:pt x="396764" y="65090"/>
                    <a:pt x="397879" y="65090"/>
                  </a:cubicBezTo>
                  <a:lnTo>
                    <a:pt x="405681" y="65090"/>
                  </a:lnTo>
                  <a:cubicBezTo>
                    <a:pt x="405681" y="65090"/>
                    <a:pt x="405681" y="65090"/>
                    <a:pt x="404566" y="63347"/>
                  </a:cubicBezTo>
                  <a:lnTo>
                    <a:pt x="396764" y="51143"/>
                  </a:lnTo>
                  <a:cubicBezTo>
                    <a:pt x="396764" y="51143"/>
                    <a:pt x="396764" y="51143"/>
                    <a:pt x="396764" y="13948"/>
                  </a:cubicBezTo>
                  <a:cubicBezTo>
                    <a:pt x="396764" y="13948"/>
                    <a:pt x="396764" y="13948"/>
                    <a:pt x="546108" y="13948"/>
                  </a:cubicBezTo>
                  <a:cubicBezTo>
                    <a:pt x="546108" y="13948"/>
                    <a:pt x="546108" y="13948"/>
                    <a:pt x="559482" y="34870"/>
                  </a:cubicBezTo>
                  <a:cubicBezTo>
                    <a:pt x="559482" y="34870"/>
                    <a:pt x="559482" y="34870"/>
                    <a:pt x="559482" y="81363"/>
                  </a:cubicBezTo>
                  <a:cubicBezTo>
                    <a:pt x="559482" y="81363"/>
                    <a:pt x="559482" y="81363"/>
                    <a:pt x="558368" y="81363"/>
                  </a:cubicBezTo>
                  <a:lnTo>
                    <a:pt x="550566" y="81363"/>
                  </a:lnTo>
                  <a:cubicBezTo>
                    <a:pt x="550566" y="81363"/>
                    <a:pt x="550566" y="81363"/>
                    <a:pt x="550566" y="82525"/>
                  </a:cubicBezTo>
                  <a:lnTo>
                    <a:pt x="550566" y="90662"/>
                  </a:lnTo>
                  <a:cubicBezTo>
                    <a:pt x="550566" y="90662"/>
                    <a:pt x="550566" y="90662"/>
                    <a:pt x="551681" y="90662"/>
                  </a:cubicBezTo>
                  <a:lnTo>
                    <a:pt x="559482" y="90662"/>
                  </a:lnTo>
                  <a:cubicBezTo>
                    <a:pt x="559482" y="90662"/>
                    <a:pt x="559482" y="90662"/>
                    <a:pt x="559482" y="91824"/>
                  </a:cubicBezTo>
                  <a:lnTo>
                    <a:pt x="559482" y="99960"/>
                  </a:lnTo>
                  <a:cubicBezTo>
                    <a:pt x="559482" y="99960"/>
                    <a:pt x="559482" y="99960"/>
                    <a:pt x="558368" y="99960"/>
                  </a:cubicBezTo>
                  <a:lnTo>
                    <a:pt x="550566" y="99960"/>
                  </a:lnTo>
                  <a:cubicBezTo>
                    <a:pt x="550566" y="99960"/>
                    <a:pt x="550566" y="99960"/>
                    <a:pt x="550566" y="101122"/>
                  </a:cubicBezTo>
                  <a:lnTo>
                    <a:pt x="550566" y="109259"/>
                  </a:lnTo>
                  <a:cubicBezTo>
                    <a:pt x="550566" y="109259"/>
                    <a:pt x="550566" y="109259"/>
                    <a:pt x="551681" y="109259"/>
                  </a:cubicBezTo>
                  <a:lnTo>
                    <a:pt x="559482" y="109259"/>
                  </a:lnTo>
                  <a:cubicBezTo>
                    <a:pt x="559482" y="109259"/>
                    <a:pt x="559482" y="109259"/>
                    <a:pt x="559482" y="110131"/>
                  </a:cubicBezTo>
                  <a:lnTo>
                    <a:pt x="559482" y="116233"/>
                  </a:lnTo>
                  <a:cubicBezTo>
                    <a:pt x="559482" y="116233"/>
                    <a:pt x="559482" y="116233"/>
                    <a:pt x="558368" y="116233"/>
                  </a:cubicBezTo>
                  <a:lnTo>
                    <a:pt x="550566" y="116233"/>
                  </a:lnTo>
                  <a:cubicBezTo>
                    <a:pt x="550566" y="116233"/>
                    <a:pt x="550566" y="116233"/>
                    <a:pt x="550566" y="117395"/>
                  </a:cubicBezTo>
                  <a:lnTo>
                    <a:pt x="550566" y="125531"/>
                  </a:lnTo>
                  <a:cubicBezTo>
                    <a:pt x="550566" y="125531"/>
                    <a:pt x="550566" y="125531"/>
                    <a:pt x="551681" y="125531"/>
                  </a:cubicBezTo>
                  <a:lnTo>
                    <a:pt x="559482" y="125531"/>
                  </a:lnTo>
                  <a:cubicBezTo>
                    <a:pt x="559482" y="125531"/>
                    <a:pt x="559482" y="125531"/>
                    <a:pt x="559482" y="126694"/>
                  </a:cubicBezTo>
                  <a:lnTo>
                    <a:pt x="559482" y="134830"/>
                  </a:lnTo>
                  <a:cubicBezTo>
                    <a:pt x="559482" y="134830"/>
                    <a:pt x="559482" y="134830"/>
                    <a:pt x="558368" y="134830"/>
                  </a:cubicBezTo>
                  <a:lnTo>
                    <a:pt x="550566" y="134830"/>
                  </a:lnTo>
                  <a:cubicBezTo>
                    <a:pt x="550566" y="134830"/>
                    <a:pt x="550566" y="134830"/>
                    <a:pt x="550566" y="135992"/>
                  </a:cubicBezTo>
                  <a:lnTo>
                    <a:pt x="550566" y="144129"/>
                  </a:lnTo>
                  <a:cubicBezTo>
                    <a:pt x="550566" y="144129"/>
                    <a:pt x="550566" y="144129"/>
                    <a:pt x="551681" y="144129"/>
                  </a:cubicBezTo>
                  <a:lnTo>
                    <a:pt x="559482" y="144129"/>
                  </a:lnTo>
                  <a:cubicBezTo>
                    <a:pt x="559482" y="144129"/>
                    <a:pt x="559482" y="144129"/>
                    <a:pt x="559482" y="145000"/>
                  </a:cubicBezTo>
                  <a:lnTo>
                    <a:pt x="559482" y="151102"/>
                  </a:lnTo>
                  <a:cubicBezTo>
                    <a:pt x="559482" y="151102"/>
                    <a:pt x="559482" y="151102"/>
                    <a:pt x="558368" y="151102"/>
                  </a:cubicBezTo>
                  <a:lnTo>
                    <a:pt x="550566" y="151102"/>
                  </a:lnTo>
                  <a:cubicBezTo>
                    <a:pt x="550566" y="151102"/>
                    <a:pt x="550566" y="151102"/>
                    <a:pt x="550566" y="152265"/>
                  </a:cubicBezTo>
                  <a:lnTo>
                    <a:pt x="550566" y="160401"/>
                  </a:lnTo>
                  <a:cubicBezTo>
                    <a:pt x="550566" y="160401"/>
                    <a:pt x="550566" y="160401"/>
                    <a:pt x="551681" y="160401"/>
                  </a:cubicBezTo>
                  <a:lnTo>
                    <a:pt x="559482" y="160401"/>
                  </a:lnTo>
                  <a:cubicBezTo>
                    <a:pt x="559482" y="160401"/>
                    <a:pt x="559482" y="160401"/>
                    <a:pt x="559482" y="161563"/>
                  </a:cubicBezTo>
                  <a:lnTo>
                    <a:pt x="559482" y="169700"/>
                  </a:lnTo>
                  <a:cubicBezTo>
                    <a:pt x="559482" y="169700"/>
                    <a:pt x="559482" y="169700"/>
                    <a:pt x="558368" y="169700"/>
                  </a:cubicBezTo>
                  <a:lnTo>
                    <a:pt x="550566" y="169700"/>
                  </a:lnTo>
                  <a:cubicBezTo>
                    <a:pt x="550566" y="169700"/>
                    <a:pt x="550566" y="169700"/>
                    <a:pt x="550566" y="170571"/>
                  </a:cubicBezTo>
                  <a:lnTo>
                    <a:pt x="550566" y="176674"/>
                  </a:lnTo>
                  <a:cubicBezTo>
                    <a:pt x="550566" y="176674"/>
                    <a:pt x="550566" y="176674"/>
                    <a:pt x="551681" y="176674"/>
                  </a:cubicBezTo>
                  <a:lnTo>
                    <a:pt x="559482" y="176674"/>
                  </a:lnTo>
                  <a:cubicBezTo>
                    <a:pt x="559482" y="176674"/>
                    <a:pt x="559482" y="176674"/>
                    <a:pt x="559482" y="177836"/>
                  </a:cubicBezTo>
                  <a:lnTo>
                    <a:pt x="559482" y="185972"/>
                  </a:lnTo>
                  <a:cubicBezTo>
                    <a:pt x="559482" y="185972"/>
                    <a:pt x="559482" y="185972"/>
                    <a:pt x="558368" y="185972"/>
                  </a:cubicBezTo>
                  <a:lnTo>
                    <a:pt x="550566" y="185972"/>
                  </a:lnTo>
                  <a:cubicBezTo>
                    <a:pt x="550566" y="185972"/>
                    <a:pt x="550566" y="185972"/>
                    <a:pt x="550566" y="187134"/>
                  </a:cubicBezTo>
                  <a:lnTo>
                    <a:pt x="550566" y="195271"/>
                  </a:lnTo>
                  <a:cubicBezTo>
                    <a:pt x="550566" y="195271"/>
                    <a:pt x="550566" y="195271"/>
                    <a:pt x="551681" y="195271"/>
                  </a:cubicBezTo>
                  <a:lnTo>
                    <a:pt x="559482" y="195271"/>
                  </a:lnTo>
                  <a:cubicBezTo>
                    <a:pt x="559482" y="195271"/>
                    <a:pt x="559482" y="195271"/>
                    <a:pt x="559482" y="196433"/>
                  </a:cubicBezTo>
                  <a:lnTo>
                    <a:pt x="559482" y="204569"/>
                  </a:lnTo>
                  <a:cubicBezTo>
                    <a:pt x="559482" y="204569"/>
                    <a:pt x="559482" y="204569"/>
                    <a:pt x="558368" y="204569"/>
                  </a:cubicBezTo>
                  <a:lnTo>
                    <a:pt x="550566" y="204569"/>
                  </a:lnTo>
                  <a:cubicBezTo>
                    <a:pt x="550566" y="204569"/>
                    <a:pt x="550566" y="204569"/>
                    <a:pt x="550566" y="205441"/>
                  </a:cubicBezTo>
                  <a:lnTo>
                    <a:pt x="550566" y="211543"/>
                  </a:lnTo>
                  <a:cubicBezTo>
                    <a:pt x="550566" y="211543"/>
                    <a:pt x="550566" y="211543"/>
                    <a:pt x="551681" y="211543"/>
                  </a:cubicBezTo>
                  <a:lnTo>
                    <a:pt x="559482" y="211543"/>
                  </a:lnTo>
                  <a:cubicBezTo>
                    <a:pt x="559482" y="211543"/>
                    <a:pt x="559482" y="211543"/>
                    <a:pt x="559482" y="212706"/>
                  </a:cubicBezTo>
                  <a:lnTo>
                    <a:pt x="559482" y="220842"/>
                  </a:lnTo>
                  <a:cubicBezTo>
                    <a:pt x="559482" y="220842"/>
                    <a:pt x="559482" y="220842"/>
                    <a:pt x="558368" y="220842"/>
                  </a:cubicBezTo>
                  <a:lnTo>
                    <a:pt x="550566" y="220842"/>
                  </a:lnTo>
                  <a:cubicBezTo>
                    <a:pt x="550566" y="220842"/>
                    <a:pt x="550566" y="220842"/>
                    <a:pt x="550566" y="222004"/>
                  </a:cubicBezTo>
                  <a:lnTo>
                    <a:pt x="550566" y="230141"/>
                  </a:lnTo>
                  <a:cubicBezTo>
                    <a:pt x="550566" y="230141"/>
                    <a:pt x="550566" y="230141"/>
                    <a:pt x="551681" y="230141"/>
                  </a:cubicBezTo>
                  <a:lnTo>
                    <a:pt x="559482" y="230141"/>
                  </a:lnTo>
                  <a:cubicBezTo>
                    <a:pt x="559482" y="230141"/>
                    <a:pt x="559482" y="230141"/>
                    <a:pt x="559482" y="231012"/>
                  </a:cubicBezTo>
                  <a:lnTo>
                    <a:pt x="559482" y="237114"/>
                  </a:lnTo>
                  <a:cubicBezTo>
                    <a:pt x="559482" y="237114"/>
                    <a:pt x="559482" y="237114"/>
                    <a:pt x="558368" y="237114"/>
                  </a:cubicBezTo>
                  <a:lnTo>
                    <a:pt x="550566" y="237114"/>
                  </a:lnTo>
                  <a:cubicBezTo>
                    <a:pt x="550566" y="237114"/>
                    <a:pt x="550566" y="237114"/>
                    <a:pt x="550566" y="238277"/>
                  </a:cubicBezTo>
                  <a:lnTo>
                    <a:pt x="550566" y="246413"/>
                  </a:lnTo>
                  <a:cubicBezTo>
                    <a:pt x="550566" y="246413"/>
                    <a:pt x="550566" y="246413"/>
                    <a:pt x="551681" y="246413"/>
                  </a:cubicBezTo>
                  <a:lnTo>
                    <a:pt x="559482" y="246413"/>
                  </a:lnTo>
                  <a:cubicBezTo>
                    <a:pt x="559482" y="246413"/>
                    <a:pt x="559482" y="246413"/>
                    <a:pt x="559482" y="247575"/>
                  </a:cubicBezTo>
                  <a:lnTo>
                    <a:pt x="559482" y="255712"/>
                  </a:lnTo>
                  <a:cubicBezTo>
                    <a:pt x="559482" y="255712"/>
                    <a:pt x="559482" y="255712"/>
                    <a:pt x="558368" y="255712"/>
                  </a:cubicBezTo>
                  <a:lnTo>
                    <a:pt x="550566" y="255712"/>
                  </a:lnTo>
                  <a:cubicBezTo>
                    <a:pt x="550566" y="255712"/>
                    <a:pt x="550566" y="255712"/>
                    <a:pt x="550566" y="256874"/>
                  </a:cubicBezTo>
                  <a:lnTo>
                    <a:pt x="550566" y="265010"/>
                  </a:lnTo>
                  <a:cubicBezTo>
                    <a:pt x="550566" y="265010"/>
                    <a:pt x="550566" y="265010"/>
                    <a:pt x="551681" y="265010"/>
                  </a:cubicBezTo>
                  <a:lnTo>
                    <a:pt x="559482" y="265010"/>
                  </a:lnTo>
                  <a:cubicBezTo>
                    <a:pt x="559482" y="265010"/>
                    <a:pt x="559482" y="265010"/>
                    <a:pt x="559482" y="265882"/>
                  </a:cubicBezTo>
                  <a:lnTo>
                    <a:pt x="559482" y="271984"/>
                  </a:lnTo>
                  <a:cubicBezTo>
                    <a:pt x="559482" y="271984"/>
                    <a:pt x="559482" y="271984"/>
                    <a:pt x="558368" y="271984"/>
                  </a:cubicBezTo>
                  <a:lnTo>
                    <a:pt x="550566" y="271984"/>
                  </a:lnTo>
                  <a:cubicBezTo>
                    <a:pt x="550566" y="271984"/>
                    <a:pt x="550566" y="271984"/>
                    <a:pt x="550566" y="273146"/>
                  </a:cubicBezTo>
                  <a:lnTo>
                    <a:pt x="550566" y="281283"/>
                  </a:lnTo>
                  <a:cubicBezTo>
                    <a:pt x="550566" y="281283"/>
                    <a:pt x="550566" y="281283"/>
                    <a:pt x="575085" y="302205"/>
                  </a:cubicBezTo>
                  <a:cubicBezTo>
                    <a:pt x="575085" y="306854"/>
                    <a:pt x="575085" y="306854"/>
                    <a:pt x="573971" y="306854"/>
                  </a:cubicBezTo>
                  <a:lnTo>
                    <a:pt x="566169" y="306854"/>
                  </a:lnTo>
                  <a:cubicBezTo>
                    <a:pt x="566169" y="306854"/>
                    <a:pt x="566169" y="306854"/>
                    <a:pt x="566169" y="332425"/>
                  </a:cubicBezTo>
                  <a:cubicBezTo>
                    <a:pt x="566169" y="332425"/>
                    <a:pt x="566169" y="332425"/>
                    <a:pt x="567284" y="332425"/>
                  </a:cubicBezTo>
                  <a:lnTo>
                    <a:pt x="575085" y="332425"/>
                  </a:lnTo>
                  <a:cubicBezTo>
                    <a:pt x="575085" y="332425"/>
                    <a:pt x="575085" y="332425"/>
                    <a:pt x="575085" y="330972"/>
                  </a:cubicBezTo>
                  <a:lnTo>
                    <a:pt x="575085" y="320802"/>
                  </a:lnTo>
                  <a:cubicBezTo>
                    <a:pt x="575085" y="320802"/>
                    <a:pt x="575085" y="320802"/>
                    <a:pt x="576200" y="320221"/>
                  </a:cubicBezTo>
                  <a:lnTo>
                    <a:pt x="584001" y="316153"/>
                  </a:lnTo>
                  <a:cubicBezTo>
                    <a:pt x="584001" y="316153"/>
                    <a:pt x="584001" y="316153"/>
                    <a:pt x="585952" y="316153"/>
                  </a:cubicBezTo>
                  <a:lnTo>
                    <a:pt x="599605" y="316153"/>
                  </a:lnTo>
                  <a:cubicBezTo>
                    <a:pt x="599605" y="316153"/>
                    <a:pt x="599605" y="316153"/>
                    <a:pt x="599605" y="317315"/>
                  </a:cubicBezTo>
                  <a:lnTo>
                    <a:pt x="599605" y="325451"/>
                  </a:lnTo>
                  <a:cubicBezTo>
                    <a:pt x="599605" y="325451"/>
                    <a:pt x="599605" y="325451"/>
                    <a:pt x="601276" y="325451"/>
                  </a:cubicBezTo>
                  <a:lnTo>
                    <a:pt x="612979" y="325451"/>
                  </a:lnTo>
                  <a:cubicBezTo>
                    <a:pt x="612979" y="330100"/>
                    <a:pt x="612979" y="330100"/>
                    <a:pt x="614093" y="330100"/>
                  </a:cubicBezTo>
                  <a:lnTo>
                    <a:pt x="621895" y="330100"/>
                  </a:lnTo>
                  <a:cubicBezTo>
                    <a:pt x="621895" y="330100"/>
                    <a:pt x="621895" y="330100"/>
                    <a:pt x="646414" y="362645"/>
                  </a:cubicBezTo>
                  <a:cubicBezTo>
                    <a:pt x="646414" y="362645"/>
                    <a:pt x="646414" y="362645"/>
                    <a:pt x="646414" y="397515"/>
                  </a:cubicBezTo>
                  <a:cubicBezTo>
                    <a:pt x="646414" y="397515"/>
                    <a:pt x="646414" y="397515"/>
                    <a:pt x="647528" y="397515"/>
                  </a:cubicBezTo>
                  <a:lnTo>
                    <a:pt x="655330" y="397515"/>
                  </a:lnTo>
                  <a:cubicBezTo>
                    <a:pt x="655330" y="397515"/>
                    <a:pt x="655330" y="397515"/>
                    <a:pt x="655330" y="395481"/>
                  </a:cubicBezTo>
                  <a:lnTo>
                    <a:pt x="655330" y="381243"/>
                  </a:lnTo>
                  <a:cubicBezTo>
                    <a:pt x="655330" y="381243"/>
                    <a:pt x="655330" y="381243"/>
                    <a:pt x="656166" y="381243"/>
                  </a:cubicBezTo>
                  <a:lnTo>
                    <a:pt x="662017" y="381243"/>
                  </a:lnTo>
                  <a:cubicBezTo>
                    <a:pt x="662017" y="381243"/>
                    <a:pt x="662017" y="381243"/>
                    <a:pt x="662017" y="382405"/>
                  </a:cubicBezTo>
                  <a:lnTo>
                    <a:pt x="662017" y="390541"/>
                  </a:lnTo>
                  <a:cubicBezTo>
                    <a:pt x="670933" y="392866"/>
                    <a:pt x="670933" y="392866"/>
                    <a:pt x="670933" y="341724"/>
                  </a:cubicBezTo>
                  <a:cubicBezTo>
                    <a:pt x="670933" y="341724"/>
                    <a:pt x="670933" y="341724"/>
                    <a:pt x="708826" y="341724"/>
                  </a:cubicBezTo>
                  <a:cubicBezTo>
                    <a:pt x="708826" y="341724"/>
                    <a:pt x="708826" y="341724"/>
                    <a:pt x="708826" y="267335"/>
                  </a:cubicBezTo>
                  <a:cubicBezTo>
                    <a:pt x="708826" y="267335"/>
                    <a:pt x="708826" y="267335"/>
                    <a:pt x="744490" y="267335"/>
                  </a:cubicBezTo>
                  <a:cubicBezTo>
                    <a:pt x="744490" y="267335"/>
                    <a:pt x="744490" y="267335"/>
                    <a:pt x="744490" y="266463"/>
                  </a:cubicBezTo>
                  <a:lnTo>
                    <a:pt x="744490" y="260361"/>
                  </a:lnTo>
                  <a:cubicBezTo>
                    <a:pt x="744490" y="260361"/>
                    <a:pt x="744490" y="260361"/>
                    <a:pt x="766781" y="260361"/>
                  </a:cubicBezTo>
                  <a:cubicBezTo>
                    <a:pt x="766781" y="260361"/>
                    <a:pt x="766781" y="260361"/>
                    <a:pt x="766781" y="220842"/>
                  </a:cubicBezTo>
                  <a:cubicBezTo>
                    <a:pt x="762322" y="220842"/>
                    <a:pt x="762322" y="220842"/>
                    <a:pt x="762322" y="219098"/>
                  </a:cubicBezTo>
                  <a:lnTo>
                    <a:pt x="762322" y="206894"/>
                  </a:lnTo>
                  <a:lnTo>
                    <a:pt x="766781" y="209219"/>
                  </a:lnTo>
                  <a:cubicBezTo>
                    <a:pt x="766781" y="209219"/>
                    <a:pt x="766781" y="209219"/>
                    <a:pt x="771239" y="185972"/>
                  </a:cubicBezTo>
                  <a:cubicBezTo>
                    <a:pt x="771239" y="185972"/>
                    <a:pt x="771239" y="185972"/>
                    <a:pt x="775697" y="209219"/>
                  </a:cubicBezTo>
                  <a:cubicBezTo>
                    <a:pt x="777926" y="206894"/>
                    <a:pt x="777926" y="206894"/>
                    <a:pt x="778204" y="206022"/>
                  </a:cubicBezTo>
                  <a:lnTo>
                    <a:pt x="780155" y="199920"/>
                  </a:lnTo>
                  <a:cubicBezTo>
                    <a:pt x="780155" y="199920"/>
                    <a:pt x="780155" y="199920"/>
                    <a:pt x="780712" y="198758"/>
                  </a:cubicBezTo>
                  <a:lnTo>
                    <a:pt x="784613" y="190621"/>
                  </a:lnTo>
                  <a:cubicBezTo>
                    <a:pt x="784613" y="190621"/>
                    <a:pt x="784613" y="190621"/>
                    <a:pt x="785170" y="189459"/>
                  </a:cubicBezTo>
                  <a:lnTo>
                    <a:pt x="789071" y="181323"/>
                  </a:lnTo>
                  <a:cubicBezTo>
                    <a:pt x="789071" y="181323"/>
                    <a:pt x="789071" y="181323"/>
                    <a:pt x="790464" y="180451"/>
                  </a:cubicBezTo>
                  <a:lnTo>
                    <a:pt x="800216" y="174349"/>
                  </a:lnTo>
                  <a:cubicBezTo>
                    <a:pt x="800216" y="174349"/>
                    <a:pt x="800216" y="174349"/>
                    <a:pt x="801888" y="173187"/>
                  </a:cubicBezTo>
                  <a:lnTo>
                    <a:pt x="813590" y="165050"/>
                  </a:lnTo>
                  <a:cubicBezTo>
                    <a:pt x="813590" y="165050"/>
                    <a:pt x="813590" y="165050"/>
                    <a:pt x="814426" y="163888"/>
                  </a:cubicBezTo>
                  <a:lnTo>
                    <a:pt x="820277" y="155752"/>
                  </a:lnTo>
                  <a:cubicBezTo>
                    <a:pt x="820277" y="155752"/>
                    <a:pt x="820277" y="155752"/>
                    <a:pt x="820834" y="153718"/>
                  </a:cubicBezTo>
                  <a:lnTo>
                    <a:pt x="824735" y="139479"/>
                  </a:lnTo>
                  <a:cubicBezTo>
                    <a:pt x="824735" y="139479"/>
                    <a:pt x="824735" y="139479"/>
                    <a:pt x="825292" y="141513"/>
                  </a:cubicBezTo>
                  <a:lnTo>
                    <a:pt x="829193" y="155752"/>
                  </a:lnTo>
                  <a:cubicBezTo>
                    <a:pt x="829193" y="155752"/>
                    <a:pt x="829193" y="155752"/>
                    <a:pt x="829750" y="156623"/>
                  </a:cubicBezTo>
                  <a:lnTo>
                    <a:pt x="833651" y="162726"/>
                  </a:lnTo>
                  <a:cubicBezTo>
                    <a:pt x="833651" y="162726"/>
                    <a:pt x="833651" y="162726"/>
                    <a:pt x="835044" y="163888"/>
                  </a:cubicBezTo>
                  <a:lnTo>
                    <a:pt x="844796" y="172024"/>
                  </a:lnTo>
                  <a:cubicBezTo>
                    <a:pt x="844796" y="172024"/>
                    <a:pt x="844796" y="172024"/>
                    <a:pt x="845911" y="173187"/>
                  </a:cubicBezTo>
                  <a:lnTo>
                    <a:pt x="853712" y="181323"/>
                  </a:lnTo>
                  <a:cubicBezTo>
                    <a:pt x="853712" y="181323"/>
                    <a:pt x="853712" y="181323"/>
                    <a:pt x="854827" y="182485"/>
                  </a:cubicBezTo>
                  <a:lnTo>
                    <a:pt x="862628" y="190621"/>
                  </a:lnTo>
                  <a:cubicBezTo>
                    <a:pt x="862628" y="190621"/>
                    <a:pt x="862628" y="190621"/>
                    <a:pt x="862907" y="191784"/>
                  </a:cubicBezTo>
                  <a:lnTo>
                    <a:pt x="864857" y="199920"/>
                  </a:lnTo>
                  <a:cubicBezTo>
                    <a:pt x="864857" y="199920"/>
                    <a:pt x="864857" y="199920"/>
                    <a:pt x="865136" y="201082"/>
                  </a:cubicBezTo>
                  <a:lnTo>
                    <a:pt x="867086" y="209219"/>
                  </a:lnTo>
                  <a:cubicBezTo>
                    <a:pt x="871544" y="209219"/>
                    <a:pt x="871544" y="209219"/>
                    <a:pt x="873773" y="185972"/>
                  </a:cubicBezTo>
                  <a:cubicBezTo>
                    <a:pt x="873773" y="185972"/>
                    <a:pt x="873773" y="185972"/>
                    <a:pt x="878231" y="209219"/>
                  </a:cubicBezTo>
                  <a:cubicBezTo>
                    <a:pt x="882689" y="209219"/>
                    <a:pt x="882689" y="209219"/>
                    <a:pt x="882689" y="210962"/>
                  </a:cubicBezTo>
                  <a:lnTo>
                    <a:pt x="882689" y="223167"/>
                  </a:lnTo>
                  <a:cubicBezTo>
                    <a:pt x="878231" y="223167"/>
                    <a:pt x="878231" y="223167"/>
                    <a:pt x="878231" y="255712"/>
                  </a:cubicBezTo>
                  <a:cubicBezTo>
                    <a:pt x="878231" y="255712"/>
                    <a:pt x="878231" y="255712"/>
                    <a:pt x="879346" y="255712"/>
                  </a:cubicBezTo>
                  <a:lnTo>
                    <a:pt x="887147" y="255712"/>
                  </a:lnTo>
                  <a:cubicBezTo>
                    <a:pt x="887147" y="260361"/>
                    <a:pt x="887147" y="260361"/>
                    <a:pt x="887983" y="260361"/>
                  </a:cubicBezTo>
                  <a:lnTo>
                    <a:pt x="893834" y="260361"/>
                  </a:lnTo>
                  <a:cubicBezTo>
                    <a:pt x="893834" y="260361"/>
                    <a:pt x="893834" y="260361"/>
                    <a:pt x="893834" y="259199"/>
                  </a:cubicBezTo>
                  <a:lnTo>
                    <a:pt x="893834" y="251062"/>
                  </a:lnTo>
                  <a:cubicBezTo>
                    <a:pt x="893834" y="251062"/>
                    <a:pt x="893834" y="251062"/>
                    <a:pt x="896063" y="251062"/>
                  </a:cubicBezTo>
                  <a:lnTo>
                    <a:pt x="911666" y="251062"/>
                  </a:lnTo>
                  <a:cubicBezTo>
                    <a:pt x="911666" y="251062"/>
                    <a:pt x="911666" y="251062"/>
                    <a:pt x="911666" y="249028"/>
                  </a:cubicBezTo>
                  <a:lnTo>
                    <a:pt x="911666" y="234790"/>
                  </a:lnTo>
                  <a:cubicBezTo>
                    <a:pt x="911666" y="234790"/>
                    <a:pt x="911666" y="234790"/>
                    <a:pt x="949560" y="234790"/>
                  </a:cubicBezTo>
                  <a:cubicBezTo>
                    <a:pt x="949560" y="234790"/>
                    <a:pt x="949560" y="234790"/>
                    <a:pt x="949560" y="236243"/>
                  </a:cubicBezTo>
                  <a:lnTo>
                    <a:pt x="949560" y="246413"/>
                  </a:lnTo>
                  <a:cubicBezTo>
                    <a:pt x="949560" y="246413"/>
                    <a:pt x="949560" y="246413"/>
                    <a:pt x="969621" y="246413"/>
                  </a:cubicBezTo>
                  <a:cubicBezTo>
                    <a:pt x="969621" y="246413"/>
                    <a:pt x="969621" y="246413"/>
                    <a:pt x="969621" y="248738"/>
                  </a:cubicBezTo>
                  <a:lnTo>
                    <a:pt x="969621" y="265010"/>
                  </a:lnTo>
                  <a:cubicBezTo>
                    <a:pt x="965163" y="265010"/>
                    <a:pt x="965163" y="265010"/>
                    <a:pt x="965163" y="265882"/>
                  </a:cubicBezTo>
                  <a:lnTo>
                    <a:pt x="965163" y="271984"/>
                  </a:lnTo>
                  <a:cubicBezTo>
                    <a:pt x="969621" y="271984"/>
                    <a:pt x="969621" y="271984"/>
                    <a:pt x="969621" y="273728"/>
                  </a:cubicBezTo>
                  <a:lnTo>
                    <a:pt x="969621" y="285932"/>
                  </a:lnTo>
                  <a:lnTo>
                    <a:pt x="965163" y="290581"/>
                  </a:lnTo>
                  <a:cubicBezTo>
                    <a:pt x="965163" y="290581"/>
                    <a:pt x="965163" y="290581"/>
                    <a:pt x="965163" y="346373"/>
                  </a:cubicBezTo>
                  <a:cubicBezTo>
                    <a:pt x="965163" y="346373"/>
                    <a:pt x="965163" y="346373"/>
                    <a:pt x="967113" y="346373"/>
                  </a:cubicBezTo>
                  <a:lnTo>
                    <a:pt x="980766" y="346373"/>
                  </a:lnTo>
                  <a:cubicBezTo>
                    <a:pt x="980766" y="351022"/>
                    <a:pt x="980766" y="351022"/>
                    <a:pt x="982437" y="351022"/>
                  </a:cubicBezTo>
                  <a:lnTo>
                    <a:pt x="994140" y="351022"/>
                  </a:lnTo>
                  <a:cubicBezTo>
                    <a:pt x="994140" y="351022"/>
                    <a:pt x="994140" y="351022"/>
                    <a:pt x="994140" y="353056"/>
                  </a:cubicBezTo>
                  <a:lnTo>
                    <a:pt x="994140" y="367295"/>
                  </a:lnTo>
                  <a:cubicBezTo>
                    <a:pt x="994140" y="367295"/>
                    <a:pt x="994140" y="367295"/>
                    <a:pt x="995812" y="367295"/>
                  </a:cubicBezTo>
                  <a:lnTo>
                    <a:pt x="1007514" y="367295"/>
                  </a:lnTo>
                  <a:cubicBezTo>
                    <a:pt x="1007514" y="367295"/>
                    <a:pt x="1007514" y="367295"/>
                    <a:pt x="1007514" y="365261"/>
                  </a:cubicBezTo>
                  <a:lnTo>
                    <a:pt x="1007514" y="351022"/>
                  </a:lnTo>
                  <a:cubicBezTo>
                    <a:pt x="1007514" y="351022"/>
                    <a:pt x="1007514" y="351022"/>
                    <a:pt x="1009464" y="349860"/>
                  </a:cubicBezTo>
                  <a:lnTo>
                    <a:pt x="1023117" y="341724"/>
                  </a:lnTo>
                  <a:cubicBezTo>
                    <a:pt x="1023117" y="341724"/>
                    <a:pt x="1023117" y="341724"/>
                    <a:pt x="1023117" y="320802"/>
                  </a:cubicBezTo>
                  <a:cubicBezTo>
                    <a:pt x="1018659" y="320802"/>
                    <a:pt x="1018659" y="320802"/>
                    <a:pt x="1018659" y="297555"/>
                  </a:cubicBezTo>
                  <a:cubicBezTo>
                    <a:pt x="1018659" y="297555"/>
                    <a:pt x="1018659" y="297555"/>
                    <a:pt x="1019773" y="297555"/>
                  </a:cubicBezTo>
                  <a:lnTo>
                    <a:pt x="1027575" y="297555"/>
                  </a:lnTo>
                  <a:cubicBezTo>
                    <a:pt x="1027575" y="295231"/>
                    <a:pt x="1027575" y="295231"/>
                    <a:pt x="1047636" y="295231"/>
                  </a:cubicBezTo>
                  <a:cubicBezTo>
                    <a:pt x="1047636" y="295231"/>
                    <a:pt x="1047636" y="295231"/>
                    <a:pt x="1047636" y="294068"/>
                  </a:cubicBezTo>
                  <a:lnTo>
                    <a:pt x="1047636" y="285932"/>
                  </a:lnTo>
                  <a:cubicBezTo>
                    <a:pt x="1047636" y="285932"/>
                    <a:pt x="1047636" y="285932"/>
                    <a:pt x="1049308" y="285932"/>
                  </a:cubicBezTo>
                  <a:lnTo>
                    <a:pt x="1061010" y="285932"/>
                  </a:lnTo>
                  <a:cubicBezTo>
                    <a:pt x="1061010" y="285932"/>
                    <a:pt x="1061010" y="285932"/>
                    <a:pt x="1061010" y="169700"/>
                  </a:cubicBezTo>
                  <a:cubicBezTo>
                    <a:pt x="1061010" y="169700"/>
                    <a:pt x="1061010" y="169700"/>
                    <a:pt x="1062125" y="169700"/>
                  </a:cubicBezTo>
                  <a:lnTo>
                    <a:pt x="1069926" y="169700"/>
                  </a:lnTo>
                  <a:cubicBezTo>
                    <a:pt x="1069926" y="169700"/>
                    <a:pt x="1069926" y="169700"/>
                    <a:pt x="1069926" y="167375"/>
                  </a:cubicBezTo>
                  <a:lnTo>
                    <a:pt x="1069926" y="151102"/>
                  </a:lnTo>
                  <a:cubicBezTo>
                    <a:pt x="1072155" y="151102"/>
                    <a:pt x="1072155" y="151102"/>
                    <a:pt x="1072155" y="104609"/>
                  </a:cubicBezTo>
                  <a:cubicBezTo>
                    <a:pt x="1072155" y="104609"/>
                    <a:pt x="1072155" y="104609"/>
                    <a:pt x="1073270" y="104609"/>
                  </a:cubicBezTo>
                  <a:lnTo>
                    <a:pt x="1081071" y="104609"/>
                  </a:lnTo>
                  <a:cubicBezTo>
                    <a:pt x="1081071" y="104609"/>
                    <a:pt x="1081071" y="104609"/>
                    <a:pt x="1081071" y="105772"/>
                  </a:cubicBezTo>
                  <a:lnTo>
                    <a:pt x="1081071" y="113908"/>
                  </a:lnTo>
                  <a:cubicBezTo>
                    <a:pt x="1085529" y="113908"/>
                    <a:pt x="1085529" y="113908"/>
                    <a:pt x="1085529" y="111583"/>
                  </a:cubicBezTo>
                  <a:lnTo>
                    <a:pt x="1085529" y="95311"/>
                  </a:lnTo>
                  <a:cubicBezTo>
                    <a:pt x="1085529" y="95311"/>
                    <a:pt x="1085529" y="95311"/>
                    <a:pt x="1086922" y="94730"/>
                  </a:cubicBezTo>
                  <a:lnTo>
                    <a:pt x="1096674" y="90662"/>
                  </a:lnTo>
                  <a:cubicBezTo>
                    <a:pt x="1096674" y="90662"/>
                    <a:pt x="1096674" y="90662"/>
                    <a:pt x="1097789" y="91243"/>
                  </a:cubicBezTo>
                  <a:lnTo>
                    <a:pt x="1105590" y="95311"/>
                  </a:lnTo>
                  <a:cubicBezTo>
                    <a:pt x="1105590" y="95311"/>
                    <a:pt x="1105590" y="95311"/>
                    <a:pt x="1107262" y="95311"/>
                  </a:cubicBezTo>
                  <a:lnTo>
                    <a:pt x="1118964" y="95311"/>
                  </a:lnTo>
                  <a:cubicBezTo>
                    <a:pt x="1118964" y="95311"/>
                    <a:pt x="1118964" y="95311"/>
                    <a:pt x="1118964" y="65090"/>
                  </a:cubicBezTo>
                  <a:cubicBezTo>
                    <a:pt x="1118964" y="65090"/>
                    <a:pt x="1118964" y="65090"/>
                    <a:pt x="1120079" y="65090"/>
                  </a:cubicBezTo>
                  <a:lnTo>
                    <a:pt x="1127880" y="65090"/>
                  </a:lnTo>
                  <a:cubicBezTo>
                    <a:pt x="1127880" y="69740"/>
                    <a:pt x="1127880" y="69740"/>
                    <a:pt x="1129273" y="69740"/>
                  </a:cubicBezTo>
                  <a:lnTo>
                    <a:pt x="1139026" y="69740"/>
                  </a:lnTo>
                  <a:cubicBezTo>
                    <a:pt x="1139026" y="65090"/>
                    <a:pt x="1139026" y="65090"/>
                    <a:pt x="1140140" y="65090"/>
                  </a:cubicBezTo>
                  <a:lnTo>
                    <a:pt x="1147942" y="65090"/>
                  </a:lnTo>
                  <a:cubicBezTo>
                    <a:pt x="1147942" y="65090"/>
                    <a:pt x="1147942" y="65090"/>
                    <a:pt x="1147942" y="99960"/>
                  </a:cubicBezTo>
                  <a:cubicBezTo>
                    <a:pt x="1147942" y="99960"/>
                    <a:pt x="1147942" y="99960"/>
                    <a:pt x="1149335" y="101122"/>
                  </a:cubicBezTo>
                  <a:lnTo>
                    <a:pt x="1159087" y="109259"/>
                  </a:lnTo>
                  <a:cubicBezTo>
                    <a:pt x="1156858" y="116233"/>
                    <a:pt x="1156858" y="116233"/>
                    <a:pt x="1181377" y="116233"/>
                  </a:cubicBezTo>
                  <a:cubicBezTo>
                    <a:pt x="1181377" y="116233"/>
                    <a:pt x="1181377" y="116233"/>
                    <a:pt x="1181377" y="114780"/>
                  </a:cubicBezTo>
                  <a:lnTo>
                    <a:pt x="1181377" y="104609"/>
                  </a:lnTo>
                  <a:cubicBezTo>
                    <a:pt x="1181377" y="104609"/>
                    <a:pt x="1181377" y="104609"/>
                    <a:pt x="1210354" y="95311"/>
                  </a:cubicBezTo>
                  <a:cubicBezTo>
                    <a:pt x="1210354" y="95311"/>
                    <a:pt x="1210354" y="95311"/>
                    <a:pt x="1210354" y="94149"/>
                  </a:cubicBezTo>
                  <a:lnTo>
                    <a:pt x="1210354" y="86012"/>
                  </a:lnTo>
                  <a:cubicBezTo>
                    <a:pt x="1210354" y="86012"/>
                    <a:pt x="1210354" y="86012"/>
                    <a:pt x="1211190" y="86012"/>
                  </a:cubicBezTo>
                  <a:lnTo>
                    <a:pt x="1217041" y="86012"/>
                  </a:lnTo>
                  <a:cubicBezTo>
                    <a:pt x="1217041" y="86012"/>
                    <a:pt x="1217041" y="86012"/>
                    <a:pt x="1217041" y="85141"/>
                  </a:cubicBezTo>
                  <a:lnTo>
                    <a:pt x="1217041" y="79038"/>
                  </a:lnTo>
                  <a:cubicBezTo>
                    <a:pt x="1217041" y="79038"/>
                    <a:pt x="1217041" y="79038"/>
                    <a:pt x="1219270" y="79038"/>
                  </a:cubicBezTo>
                  <a:lnTo>
                    <a:pt x="1234873" y="79038"/>
                  </a:lnTo>
                  <a:cubicBezTo>
                    <a:pt x="1234873" y="79038"/>
                    <a:pt x="1234873" y="79038"/>
                    <a:pt x="1234873" y="79910"/>
                  </a:cubicBezTo>
                  <a:lnTo>
                    <a:pt x="1234873" y="86012"/>
                  </a:lnTo>
                  <a:cubicBezTo>
                    <a:pt x="1234873" y="86012"/>
                    <a:pt x="1234873" y="86012"/>
                    <a:pt x="1236545" y="86012"/>
                  </a:cubicBezTo>
                  <a:lnTo>
                    <a:pt x="1248247" y="86012"/>
                  </a:lnTo>
                  <a:cubicBezTo>
                    <a:pt x="1248247" y="86012"/>
                    <a:pt x="1248247" y="86012"/>
                    <a:pt x="1248247" y="87756"/>
                  </a:cubicBezTo>
                  <a:lnTo>
                    <a:pt x="1248247" y="99960"/>
                  </a:lnTo>
                  <a:cubicBezTo>
                    <a:pt x="1248247" y="99960"/>
                    <a:pt x="1248247" y="99960"/>
                    <a:pt x="1272766" y="99960"/>
                  </a:cubicBezTo>
                  <a:cubicBezTo>
                    <a:pt x="1272766" y="99960"/>
                    <a:pt x="1272766" y="99960"/>
                    <a:pt x="1272766" y="98798"/>
                  </a:cubicBezTo>
                  <a:lnTo>
                    <a:pt x="1272766" y="90662"/>
                  </a:lnTo>
                  <a:cubicBezTo>
                    <a:pt x="1272766" y="90662"/>
                    <a:pt x="1272766" y="90662"/>
                    <a:pt x="1274159" y="90662"/>
                  </a:cubicBezTo>
                  <a:lnTo>
                    <a:pt x="1283911" y="90662"/>
                  </a:lnTo>
                  <a:cubicBezTo>
                    <a:pt x="1283911" y="90662"/>
                    <a:pt x="1283911" y="90662"/>
                    <a:pt x="1283911" y="89499"/>
                  </a:cubicBezTo>
                  <a:lnTo>
                    <a:pt x="1283911" y="81363"/>
                  </a:lnTo>
                  <a:cubicBezTo>
                    <a:pt x="1283911" y="81363"/>
                    <a:pt x="1283911" y="81363"/>
                    <a:pt x="1285583" y="81363"/>
                  </a:cubicBezTo>
                  <a:lnTo>
                    <a:pt x="1297285" y="81363"/>
                  </a:lnTo>
                  <a:cubicBezTo>
                    <a:pt x="1297285" y="81363"/>
                    <a:pt x="1297285" y="81363"/>
                    <a:pt x="1297285" y="82525"/>
                  </a:cubicBezTo>
                  <a:lnTo>
                    <a:pt x="1297285" y="90662"/>
                  </a:lnTo>
                  <a:cubicBezTo>
                    <a:pt x="1301743" y="90662"/>
                    <a:pt x="1301743" y="90662"/>
                    <a:pt x="1301743" y="34870"/>
                  </a:cubicBezTo>
                  <a:cubicBezTo>
                    <a:pt x="1301743" y="34870"/>
                    <a:pt x="1301743" y="34870"/>
                    <a:pt x="1402049" y="34870"/>
                  </a:cubicBezTo>
                  <a:cubicBezTo>
                    <a:pt x="1402049" y="34870"/>
                    <a:pt x="1402049" y="34870"/>
                    <a:pt x="1402049" y="109259"/>
                  </a:cubicBezTo>
                  <a:cubicBezTo>
                    <a:pt x="1402049" y="109259"/>
                    <a:pt x="1402049" y="109259"/>
                    <a:pt x="1404278" y="109259"/>
                  </a:cubicBezTo>
                  <a:lnTo>
                    <a:pt x="1419881" y="109259"/>
                  </a:lnTo>
                  <a:cubicBezTo>
                    <a:pt x="1419881" y="109259"/>
                    <a:pt x="1419881" y="109259"/>
                    <a:pt x="1419881" y="25571"/>
                  </a:cubicBezTo>
                  <a:cubicBezTo>
                    <a:pt x="1419881" y="25571"/>
                    <a:pt x="1419881" y="25571"/>
                    <a:pt x="1442171" y="13948"/>
                  </a:cubicBezTo>
                  <a:cubicBezTo>
                    <a:pt x="1442171" y="13948"/>
                    <a:pt x="1442171" y="13948"/>
                    <a:pt x="1471148" y="13948"/>
                  </a:cubicBezTo>
                  <a:cubicBezTo>
                    <a:pt x="1471148" y="13948"/>
                    <a:pt x="1471148" y="13948"/>
                    <a:pt x="1473099" y="122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prstClr val="black"/>
                </a:solidFill>
                <a:effectLst/>
                <a:uLnTx/>
                <a:uFillTx/>
                <a:latin typeface="Calibri Light"/>
                <a:ea typeface="맑은 고딕"/>
                <a:cs typeface="+mn-cs"/>
              </a:endParaRPr>
            </a:p>
          </p:txBody>
        </p:sp>
        <p:sp>
          <p:nvSpPr>
            <p:cNvPr id="10" name="Rectangle 35">
              <a:extLst>
                <a:ext uri="{FF2B5EF4-FFF2-40B4-BE49-F238E27FC236}">
                  <a16:creationId xmlns:a16="http://schemas.microsoft.com/office/drawing/2014/main" id="{519C2F16-7985-831E-2B37-2D6FF3A859D7}"/>
                </a:ext>
              </a:extLst>
            </p:cNvPr>
            <p:cNvSpPr/>
            <p:nvPr/>
          </p:nvSpPr>
          <p:spPr>
            <a:xfrm>
              <a:off x="2483768" y="3238221"/>
              <a:ext cx="3079941" cy="1160647"/>
            </a:xfrm>
            <a:custGeom>
              <a:avLst/>
              <a:gdLst/>
              <a:ahLst/>
              <a:cxnLst/>
              <a:rect l="l" t="t" r="r" b="b"/>
              <a:pathLst>
                <a:path w="3079941" h="1160647">
                  <a:moveTo>
                    <a:pt x="215205" y="0"/>
                  </a:moveTo>
                  <a:cubicBezTo>
                    <a:pt x="215205" y="18"/>
                    <a:pt x="215221" y="2040"/>
                    <a:pt x="217231" y="246443"/>
                  </a:cubicBezTo>
                  <a:cubicBezTo>
                    <a:pt x="217243" y="246467"/>
                    <a:pt x="217888" y="247808"/>
                    <a:pt x="255738" y="326429"/>
                  </a:cubicBezTo>
                  <a:cubicBezTo>
                    <a:pt x="255746" y="326429"/>
                    <a:pt x="255857" y="326429"/>
                    <a:pt x="257765" y="326429"/>
                  </a:cubicBezTo>
                  <a:lnTo>
                    <a:pt x="271952" y="326429"/>
                  </a:lnTo>
                  <a:cubicBezTo>
                    <a:pt x="271952" y="326443"/>
                    <a:pt x="271952" y="327005"/>
                    <a:pt x="271952" y="350208"/>
                  </a:cubicBezTo>
                  <a:cubicBezTo>
                    <a:pt x="271954" y="350214"/>
                    <a:pt x="271992" y="350272"/>
                    <a:pt x="272459" y="351019"/>
                  </a:cubicBezTo>
                  <a:lnTo>
                    <a:pt x="276005" y="356694"/>
                  </a:lnTo>
                  <a:cubicBezTo>
                    <a:pt x="276005" y="356714"/>
                    <a:pt x="276005" y="358229"/>
                    <a:pt x="276005" y="471268"/>
                  </a:cubicBezTo>
                  <a:cubicBezTo>
                    <a:pt x="276014" y="471268"/>
                    <a:pt x="276154" y="471268"/>
                    <a:pt x="278285" y="471268"/>
                  </a:cubicBezTo>
                  <a:lnTo>
                    <a:pt x="294246" y="471268"/>
                  </a:lnTo>
                  <a:cubicBezTo>
                    <a:pt x="294246" y="471288"/>
                    <a:pt x="294246" y="472923"/>
                    <a:pt x="294246" y="611783"/>
                  </a:cubicBezTo>
                  <a:cubicBezTo>
                    <a:pt x="294256" y="611782"/>
                    <a:pt x="294368" y="611761"/>
                    <a:pt x="295766" y="611513"/>
                  </a:cubicBezTo>
                  <a:lnTo>
                    <a:pt x="306406" y="609622"/>
                  </a:lnTo>
                  <a:cubicBezTo>
                    <a:pt x="306406" y="609644"/>
                    <a:pt x="306376" y="610978"/>
                    <a:pt x="304379" y="698254"/>
                  </a:cubicBezTo>
                  <a:cubicBezTo>
                    <a:pt x="304389" y="698256"/>
                    <a:pt x="304500" y="698276"/>
                    <a:pt x="305899" y="698525"/>
                  </a:cubicBezTo>
                  <a:lnTo>
                    <a:pt x="316539" y="700416"/>
                  </a:lnTo>
                  <a:cubicBezTo>
                    <a:pt x="316541" y="700423"/>
                    <a:pt x="316561" y="700487"/>
                    <a:pt x="316792" y="701227"/>
                  </a:cubicBezTo>
                  <a:lnTo>
                    <a:pt x="318566" y="706902"/>
                  </a:lnTo>
                  <a:cubicBezTo>
                    <a:pt x="318568" y="706893"/>
                    <a:pt x="318613" y="706750"/>
                    <a:pt x="319326" y="704470"/>
                  </a:cubicBezTo>
                  <a:lnTo>
                    <a:pt x="324646" y="687446"/>
                  </a:lnTo>
                  <a:cubicBezTo>
                    <a:pt x="324653" y="687446"/>
                    <a:pt x="324753" y="687446"/>
                    <a:pt x="326419" y="687446"/>
                  </a:cubicBezTo>
                  <a:lnTo>
                    <a:pt x="338833" y="687446"/>
                  </a:lnTo>
                  <a:cubicBezTo>
                    <a:pt x="338833" y="687463"/>
                    <a:pt x="338833" y="688156"/>
                    <a:pt x="338833" y="719872"/>
                  </a:cubicBezTo>
                  <a:cubicBezTo>
                    <a:pt x="338839" y="719877"/>
                    <a:pt x="338916" y="719917"/>
                    <a:pt x="339846" y="720413"/>
                  </a:cubicBezTo>
                  <a:lnTo>
                    <a:pt x="346940" y="724196"/>
                  </a:lnTo>
                  <a:cubicBezTo>
                    <a:pt x="346940" y="724205"/>
                    <a:pt x="346940" y="724306"/>
                    <a:pt x="346940" y="725547"/>
                  </a:cubicBezTo>
                  <a:lnTo>
                    <a:pt x="346940" y="735005"/>
                  </a:lnTo>
                  <a:cubicBezTo>
                    <a:pt x="346960" y="735005"/>
                    <a:pt x="347868" y="735005"/>
                    <a:pt x="391527" y="735005"/>
                  </a:cubicBezTo>
                  <a:cubicBezTo>
                    <a:pt x="391527" y="735013"/>
                    <a:pt x="391527" y="735096"/>
                    <a:pt x="391527" y="736086"/>
                  </a:cubicBezTo>
                  <a:lnTo>
                    <a:pt x="391527" y="743652"/>
                  </a:lnTo>
                  <a:cubicBezTo>
                    <a:pt x="391536" y="743652"/>
                    <a:pt x="391657" y="743652"/>
                    <a:pt x="393553" y="743652"/>
                  </a:cubicBezTo>
                  <a:lnTo>
                    <a:pt x="407740" y="743652"/>
                  </a:lnTo>
                  <a:cubicBezTo>
                    <a:pt x="407740" y="743634"/>
                    <a:pt x="407740" y="742905"/>
                    <a:pt x="407740" y="713387"/>
                  </a:cubicBezTo>
                  <a:cubicBezTo>
                    <a:pt x="407761" y="713387"/>
                    <a:pt x="408691" y="713387"/>
                    <a:pt x="452327" y="713387"/>
                  </a:cubicBezTo>
                  <a:cubicBezTo>
                    <a:pt x="452327" y="713379"/>
                    <a:pt x="452327" y="713282"/>
                    <a:pt x="452327" y="712036"/>
                  </a:cubicBezTo>
                  <a:lnTo>
                    <a:pt x="452327" y="702578"/>
                  </a:lnTo>
                  <a:cubicBezTo>
                    <a:pt x="452333" y="702578"/>
                    <a:pt x="452407" y="702578"/>
                    <a:pt x="453341" y="702578"/>
                  </a:cubicBezTo>
                  <a:lnTo>
                    <a:pt x="460434" y="702578"/>
                  </a:lnTo>
                  <a:cubicBezTo>
                    <a:pt x="460434" y="702571"/>
                    <a:pt x="460434" y="702458"/>
                    <a:pt x="460434" y="700687"/>
                  </a:cubicBezTo>
                  <a:lnTo>
                    <a:pt x="460434" y="687446"/>
                  </a:lnTo>
                  <a:cubicBezTo>
                    <a:pt x="460443" y="687446"/>
                    <a:pt x="460515" y="687446"/>
                    <a:pt x="461194" y="687446"/>
                  </a:cubicBezTo>
                  <a:lnTo>
                    <a:pt x="466514" y="687446"/>
                  </a:lnTo>
                  <a:cubicBezTo>
                    <a:pt x="466514" y="687439"/>
                    <a:pt x="466514" y="687354"/>
                    <a:pt x="466514" y="686365"/>
                  </a:cubicBezTo>
                  <a:lnTo>
                    <a:pt x="466514" y="678798"/>
                  </a:lnTo>
                  <a:cubicBezTo>
                    <a:pt x="466522" y="678798"/>
                    <a:pt x="466646" y="678798"/>
                    <a:pt x="468541" y="678798"/>
                  </a:cubicBezTo>
                  <a:lnTo>
                    <a:pt x="482728" y="678798"/>
                  </a:lnTo>
                  <a:cubicBezTo>
                    <a:pt x="482728" y="678805"/>
                    <a:pt x="482728" y="678882"/>
                    <a:pt x="482728" y="679879"/>
                  </a:cubicBezTo>
                  <a:lnTo>
                    <a:pt x="482728" y="687446"/>
                  </a:lnTo>
                  <a:cubicBezTo>
                    <a:pt x="482739" y="687446"/>
                    <a:pt x="483240" y="687446"/>
                    <a:pt x="505021" y="687446"/>
                  </a:cubicBezTo>
                  <a:cubicBezTo>
                    <a:pt x="505021" y="687438"/>
                    <a:pt x="505021" y="687324"/>
                    <a:pt x="505021" y="685554"/>
                  </a:cubicBezTo>
                  <a:lnTo>
                    <a:pt x="505021" y="672313"/>
                  </a:lnTo>
                  <a:cubicBezTo>
                    <a:pt x="505027" y="672313"/>
                    <a:pt x="505124" y="672313"/>
                    <a:pt x="506795" y="672313"/>
                  </a:cubicBezTo>
                  <a:lnTo>
                    <a:pt x="519208" y="672313"/>
                  </a:lnTo>
                  <a:cubicBezTo>
                    <a:pt x="519208" y="672325"/>
                    <a:pt x="519208" y="672839"/>
                    <a:pt x="519208" y="696093"/>
                  </a:cubicBezTo>
                  <a:cubicBezTo>
                    <a:pt x="519215" y="696093"/>
                    <a:pt x="519295" y="696093"/>
                    <a:pt x="520222" y="696093"/>
                  </a:cubicBezTo>
                  <a:lnTo>
                    <a:pt x="527315" y="696093"/>
                  </a:lnTo>
                  <a:cubicBezTo>
                    <a:pt x="527315" y="696087"/>
                    <a:pt x="527315" y="696006"/>
                    <a:pt x="527315" y="695012"/>
                  </a:cubicBezTo>
                  <a:lnTo>
                    <a:pt x="527315" y="687446"/>
                  </a:lnTo>
                  <a:cubicBezTo>
                    <a:pt x="527324" y="687446"/>
                    <a:pt x="527442" y="687446"/>
                    <a:pt x="529088" y="687446"/>
                  </a:cubicBezTo>
                  <a:lnTo>
                    <a:pt x="541502" y="687446"/>
                  </a:lnTo>
                  <a:cubicBezTo>
                    <a:pt x="541502" y="687459"/>
                    <a:pt x="541502" y="688018"/>
                    <a:pt x="541502" y="713387"/>
                  </a:cubicBezTo>
                  <a:cubicBezTo>
                    <a:pt x="541510" y="713387"/>
                    <a:pt x="541628" y="713387"/>
                    <a:pt x="543529" y="713387"/>
                  </a:cubicBezTo>
                  <a:lnTo>
                    <a:pt x="557715" y="713387"/>
                  </a:lnTo>
                  <a:cubicBezTo>
                    <a:pt x="557715" y="713398"/>
                    <a:pt x="557715" y="713513"/>
                    <a:pt x="557715" y="715008"/>
                  </a:cubicBezTo>
                  <a:lnTo>
                    <a:pt x="557715" y="726358"/>
                  </a:lnTo>
                  <a:cubicBezTo>
                    <a:pt x="557723" y="726358"/>
                    <a:pt x="557794" y="726358"/>
                    <a:pt x="558475" y="726358"/>
                  </a:cubicBezTo>
                  <a:lnTo>
                    <a:pt x="563796" y="726358"/>
                  </a:lnTo>
                  <a:cubicBezTo>
                    <a:pt x="563796" y="726350"/>
                    <a:pt x="563796" y="726274"/>
                    <a:pt x="563796" y="725547"/>
                  </a:cubicBezTo>
                  <a:lnTo>
                    <a:pt x="563796" y="719872"/>
                  </a:lnTo>
                  <a:cubicBezTo>
                    <a:pt x="563813" y="719872"/>
                    <a:pt x="564532" y="719872"/>
                    <a:pt x="594196" y="719872"/>
                  </a:cubicBezTo>
                  <a:cubicBezTo>
                    <a:pt x="594196" y="719886"/>
                    <a:pt x="594196" y="720449"/>
                    <a:pt x="594196" y="743652"/>
                  </a:cubicBezTo>
                  <a:cubicBezTo>
                    <a:pt x="594203" y="743652"/>
                    <a:pt x="594282" y="743652"/>
                    <a:pt x="595209" y="743652"/>
                  </a:cubicBezTo>
                  <a:lnTo>
                    <a:pt x="602303" y="743652"/>
                  </a:lnTo>
                  <a:cubicBezTo>
                    <a:pt x="602303" y="743659"/>
                    <a:pt x="602303" y="743732"/>
                    <a:pt x="602303" y="744733"/>
                  </a:cubicBezTo>
                  <a:lnTo>
                    <a:pt x="602303" y="752299"/>
                  </a:lnTo>
                  <a:cubicBezTo>
                    <a:pt x="602312" y="752299"/>
                    <a:pt x="602385" y="752299"/>
                    <a:pt x="603063" y="752299"/>
                  </a:cubicBezTo>
                  <a:lnTo>
                    <a:pt x="608383" y="752299"/>
                  </a:lnTo>
                  <a:cubicBezTo>
                    <a:pt x="608383" y="752292"/>
                    <a:pt x="608383" y="752172"/>
                    <a:pt x="608383" y="750137"/>
                  </a:cubicBezTo>
                  <a:lnTo>
                    <a:pt x="608383" y="735005"/>
                  </a:lnTo>
                  <a:cubicBezTo>
                    <a:pt x="608390" y="735005"/>
                    <a:pt x="608468" y="735005"/>
                    <a:pt x="609396" y="735005"/>
                  </a:cubicBezTo>
                  <a:lnTo>
                    <a:pt x="616490" y="735005"/>
                  </a:lnTo>
                  <a:cubicBezTo>
                    <a:pt x="616490" y="735013"/>
                    <a:pt x="616490" y="735096"/>
                    <a:pt x="616490" y="736086"/>
                  </a:cubicBezTo>
                  <a:lnTo>
                    <a:pt x="616490" y="743652"/>
                  </a:lnTo>
                  <a:lnTo>
                    <a:pt x="621810" y="741659"/>
                  </a:lnTo>
                  <a:cubicBezTo>
                    <a:pt x="622570" y="741287"/>
                    <a:pt x="622570" y="741085"/>
                    <a:pt x="622570" y="740679"/>
                  </a:cubicBezTo>
                  <a:lnTo>
                    <a:pt x="622570" y="735005"/>
                  </a:lnTo>
                  <a:cubicBezTo>
                    <a:pt x="622587" y="735005"/>
                    <a:pt x="623388" y="735005"/>
                    <a:pt x="661077" y="735005"/>
                  </a:cubicBezTo>
                  <a:cubicBezTo>
                    <a:pt x="661077" y="735019"/>
                    <a:pt x="661077" y="735566"/>
                    <a:pt x="661077" y="758784"/>
                  </a:cubicBezTo>
                  <a:cubicBezTo>
                    <a:pt x="661085" y="758784"/>
                    <a:pt x="661203" y="758784"/>
                    <a:pt x="663103" y="758784"/>
                  </a:cubicBezTo>
                  <a:lnTo>
                    <a:pt x="677290" y="758784"/>
                  </a:lnTo>
                  <a:cubicBezTo>
                    <a:pt x="677290" y="758792"/>
                    <a:pt x="677290" y="758874"/>
                    <a:pt x="677290" y="759865"/>
                  </a:cubicBezTo>
                  <a:lnTo>
                    <a:pt x="677290" y="767431"/>
                  </a:lnTo>
                  <a:cubicBezTo>
                    <a:pt x="677299" y="767431"/>
                    <a:pt x="677422" y="767431"/>
                    <a:pt x="679064" y="767431"/>
                  </a:cubicBezTo>
                  <a:lnTo>
                    <a:pt x="691477" y="767431"/>
                  </a:lnTo>
                  <a:cubicBezTo>
                    <a:pt x="691477" y="767419"/>
                    <a:pt x="691477" y="766908"/>
                    <a:pt x="691477" y="743652"/>
                  </a:cubicBezTo>
                  <a:cubicBezTo>
                    <a:pt x="691484" y="743652"/>
                    <a:pt x="691562" y="743652"/>
                    <a:pt x="692490" y="743652"/>
                  </a:cubicBezTo>
                  <a:lnTo>
                    <a:pt x="699584" y="743652"/>
                  </a:lnTo>
                  <a:cubicBezTo>
                    <a:pt x="699584" y="743633"/>
                    <a:pt x="699584" y="742862"/>
                    <a:pt x="699584" y="711225"/>
                  </a:cubicBezTo>
                  <a:cubicBezTo>
                    <a:pt x="699591" y="711225"/>
                    <a:pt x="699668" y="711225"/>
                    <a:pt x="700597" y="711225"/>
                  </a:cubicBezTo>
                  <a:lnTo>
                    <a:pt x="707691" y="711225"/>
                  </a:lnTo>
                  <a:cubicBezTo>
                    <a:pt x="707691" y="711219"/>
                    <a:pt x="707691" y="711110"/>
                    <a:pt x="707691" y="709334"/>
                  </a:cubicBezTo>
                  <a:lnTo>
                    <a:pt x="707691" y="696093"/>
                  </a:lnTo>
                  <a:cubicBezTo>
                    <a:pt x="705664" y="696093"/>
                    <a:pt x="705664" y="696093"/>
                    <a:pt x="706424" y="694471"/>
                  </a:cubicBezTo>
                  <a:lnTo>
                    <a:pt x="711744" y="683122"/>
                  </a:lnTo>
                  <a:cubicBezTo>
                    <a:pt x="711749" y="683139"/>
                    <a:pt x="711944" y="683813"/>
                    <a:pt x="719851" y="711225"/>
                  </a:cubicBezTo>
                  <a:cubicBezTo>
                    <a:pt x="719859" y="711225"/>
                    <a:pt x="719932" y="711225"/>
                    <a:pt x="720611" y="711225"/>
                  </a:cubicBezTo>
                  <a:lnTo>
                    <a:pt x="725931" y="711225"/>
                  </a:lnTo>
                  <a:cubicBezTo>
                    <a:pt x="725931" y="711212"/>
                    <a:pt x="725931" y="710033"/>
                    <a:pt x="725931" y="605298"/>
                  </a:cubicBezTo>
                  <a:cubicBezTo>
                    <a:pt x="725941" y="605298"/>
                    <a:pt x="726055" y="605298"/>
                    <a:pt x="727451" y="605298"/>
                  </a:cubicBezTo>
                  <a:lnTo>
                    <a:pt x="738091" y="605298"/>
                  </a:lnTo>
                  <a:cubicBezTo>
                    <a:pt x="738091" y="605276"/>
                    <a:pt x="738091" y="604266"/>
                    <a:pt x="738091" y="557739"/>
                  </a:cubicBezTo>
                  <a:cubicBezTo>
                    <a:pt x="738108" y="557739"/>
                    <a:pt x="738733" y="557739"/>
                    <a:pt x="764438" y="557739"/>
                  </a:cubicBezTo>
                  <a:cubicBezTo>
                    <a:pt x="764438" y="557727"/>
                    <a:pt x="764438" y="557217"/>
                    <a:pt x="764438" y="536121"/>
                  </a:cubicBezTo>
                  <a:cubicBezTo>
                    <a:pt x="764457" y="536121"/>
                    <a:pt x="765246" y="536121"/>
                    <a:pt x="798892" y="536121"/>
                  </a:cubicBezTo>
                  <a:cubicBezTo>
                    <a:pt x="798892" y="536129"/>
                    <a:pt x="798892" y="536259"/>
                    <a:pt x="798892" y="538553"/>
                  </a:cubicBezTo>
                  <a:lnTo>
                    <a:pt x="798892" y="555577"/>
                  </a:lnTo>
                  <a:cubicBezTo>
                    <a:pt x="798901" y="555577"/>
                    <a:pt x="799032" y="555577"/>
                    <a:pt x="801172" y="555577"/>
                  </a:cubicBezTo>
                  <a:lnTo>
                    <a:pt x="817132" y="555577"/>
                  </a:lnTo>
                  <a:cubicBezTo>
                    <a:pt x="817132" y="555595"/>
                    <a:pt x="817132" y="556489"/>
                    <a:pt x="817132" y="603136"/>
                  </a:cubicBezTo>
                  <a:cubicBezTo>
                    <a:pt x="817138" y="603136"/>
                    <a:pt x="817214" y="603136"/>
                    <a:pt x="818145" y="603136"/>
                  </a:cubicBezTo>
                  <a:lnTo>
                    <a:pt x="825239" y="603136"/>
                  </a:lnTo>
                  <a:lnTo>
                    <a:pt x="839426" y="607460"/>
                  </a:lnTo>
                  <a:cubicBezTo>
                    <a:pt x="839426" y="607470"/>
                    <a:pt x="839426" y="608120"/>
                    <a:pt x="839426" y="646372"/>
                  </a:cubicBezTo>
                  <a:cubicBezTo>
                    <a:pt x="839432" y="646372"/>
                    <a:pt x="839507" y="646372"/>
                    <a:pt x="840439" y="646372"/>
                  </a:cubicBezTo>
                  <a:lnTo>
                    <a:pt x="847532" y="646372"/>
                  </a:lnTo>
                  <a:cubicBezTo>
                    <a:pt x="847532" y="646382"/>
                    <a:pt x="847532" y="646488"/>
                    <a:pt x="847532" y="647993"/>
                  </a:cubicBezTo>
                  <a:lnTo>
                    <a:pt x="847532" y="659342"/>
                  </a:lnTo>
                  <a:cubicBezTo>
                    <a:pt x="847540" y="659342"/>
                    <a:pt x="847664" y="659342"/>
                    <a:pt x="849559" y="659342"/>
                  </a:cubicBezTo>
                  <a:lnTo>
                    <a:pt x="863746" y="659342"/>
                  </a:lnTo>
                  <a:lnTo>
                    <a:pt x="869826" y="665828"/>
                  </a:lnTo>
                  <a:cubicBezTo>
                    <a:pt x="869826" y="665840"/>
                    <a:pt x="869826" y="666326"/>
                    <a:pt x="869826" y="687446"/>
                  </a:cubicBezTo>
                  <a:cubicBezTo>
                    <a:pt x="869835" y="687446"/>
                    <a:pt x="869966" y="687446"/>
                    <a:pt x="872106" y="687446"/>
                  </a:cubicBezTo>
                  <a:lnTo>
                    <a:pt x="888066" y="687446"/>
                  </a:lnTo>
                  <a:cubicBezTo>
                    <a:pt x="888066" y="687453"/>
                    <a:pt x="888066" y="687533"/>
                    <a:pt x="888066" y="688526"/>
                  </a:cubicBezTo>
                  <a:lnTo>
                    <a:pt x="888066" y="696093"/>
                  </a:lnTo>
                  <a:cubicBezTo>
                    <a:pt x="888075" y="696093"/>
                    <a:pt x="888174" y="696093"/>
                    <a:pt x="889333" y="696093"/>
                  </a:cubicBezTo>
                  <a:lnTo>
                    <a:pt x="898200" y="696093"/>
                  </a:lnTo>
                  <a:cubicBezTo>
                    <a:pt x="898200" y="696102"/>
                    <a:pt x="898200" y="696231"/>
                    <a:pt x="898200" y="698254"/>
                  </a:cubicBezTo>
                  <a:lnTo>
                    <a:pt x="898200" y="713387"/>
                  </a:lnTo>
                  <a:cubicBezTo>
                    <a:pt x="902253" y="713387"/>
                    <a:pt x="902253" y="713387"/>
                    <a:pt x="902253" y="711495"/>
                  </a:cubicBezTo>
                  <a:lnTo>
                    <a:pt x="902253" y="698254"/>
                  </a:lnTo>
                  <a:cubicBezTo>
                    <a:pt x="902259" y="698254"/>
                    <a:pt x="902337" y="698254"/>
                    <a:pt x="903266" y="698254"/>
                  </a:cubicBezTo>
                  <a:lnTo>
                    <a:pt x="910360" y="698254"/>
                  </a:lnTo>
                  <a:cubicBezTo>
                    <a:pt x="910360" y="698265"/>
                    <a:pt x="910360" y="698384"/>
                    <a:pt x="910360" y="699876"/>
                  </a:cubicBezTo>
                  <a:lnTo>
                    <a:pt x="910360" y="711225"/>
                  </a:lnTo>
                  <a:cubicBezTo>
                    <a:pt x="910369" y="711225"/>
                    <a:pt x="910442" y="711225"/>
                    <a:pt x="911120" y="711225"/>
                  </a:cubicBezTo>
                  <a:lnTo>
                    <a:pt x="916440" y="711225"/>
                  </a:lnTo>
                  <a:cubicBezTo>
                    <a:pt x="916440" y="706902"/>
                    <a:pt x="916440" y="706902"/>
                    <a:pt x="965080" y="706902"/>
                  </a:cubicBezTo>
                  <a:cubicBezTo>
                    <a:pt x="965080" y="706911"/>
                    <a:pt x="965080" y="707012"/>
                    <a:pt x="965080" y="708253"/>
                  </a:cubicBezTo>
                  <a:lnTo>
                    <a:pt x="965080" y="717710"/>
                  </a:lnTo>
                  <a:cubicBezTo>
                    <a:pt x="965088" y="717710"/>
                    <a:pt x="965163" y="717710"/>
                    <a:pt x="965840" y="717710"/>
                  </a:cubicBezTo>
                  <a:lnTo>
                    <a:pt x="971161" y="717710"/>
                  </a:lnTo>
                  <a:cubicBezTo>
                    <a:pt x="971161" y="717719"/>
                    <a:pt x="971161" y="717841"/>
                    <a:pt x="971161" y="719872"/>
                  </a:cubicBezTo>
                  <a:lnTo>
                    <a:pt x="971161" y="735005"/>
                  </a:lnTo>
                  <a:cubicBezTo>
                    <a:pt x="971169" y="735001"/>
                    <a:pt x="971285" y="734923"/>
                    <a:pt x="973187" y="733654"/>
                  </a:cubicBezTo>
                  <a:lnTo>
                    <a:pt x="987374" y="724196"/>
                  </a:lnTo>
                  <a:cubicBezTo>
                    <a:pt x="987376" y="724177"/>
                    <a:pt x="987507" y="723302"/>
                    <a:pt x="993454" y="683122"/>
                  </a:cubicBezTo>
                  <a:cubicBezTo>
                    <a:pt x="993463" y="683120"/>
                    <a:pt x="993532" y="683094"/>
                    <a:pt x="994214" y="682852"/>
                  </a:cubicBezTo>
                  <a:lnTo>
                    <a:pt x="999534" y="680960"/>
                  </a:lnTo>
                  <a:cubicBezTo>
                    <a:pt x="999534" y="680944"/>
                    <a:pt x="999567" y="679883"/>
                    <a:pt x="1001561" y="611783"/>
                  </a:cubicBezTo>
                  <a:cubicBezTo>
                    <a:pt x="1001561" y="611801"/>
                    <a:pt x="1001594" y="612892"/>
                    <a:pt x="1003588" y="680960"/>
                  </a:cubicBezTo>
                  <a:cubicBezTo>
                    <a:pt x="1003597" y="680963"/>
                    <a:pt x="1003668" y="680988"/>
                    <a:pt x="1004348" y="681230"/>
                  </a:cubicBezTo>
                  <a:lnTo>
                    <a:pt x="1009668" y="683122"/>
                  </a:lnTo>
                  <a:cubicBezTo>
                    <a:pt x="1009668" y="683102"/>
                    <a:pt x="1009668" y="681769"/>
                    <a:pt x="1009668" y="596651"/>
                  </a:cubicBezTo>
                  <a:cubicBezTo>
                    <a:pt x="1013721" y="596651"/>
                    <a:pt x="1013721" y="596651"/>
                    <a:pt x="1013721" y="564224"/>
                  </a:cubicBezTo>
                  <a:cubicBezTo>
                    <a:pt x="1013733" y="564224"/>
                    <a:pt x="1014419" y="564224"/>
                    <a:pt x="1052228" y="564224"/>
                  </a:cubicBezTo>
                  <a:cubicBezTo>
                    <a:pt x="1052228" y="564241"/>
                    <a:pt x="1052228" y="564959"/>
                    <a:pt x="1052228" y="596651"/>
                  </a:cubicBezTo>
                  <a:cubicBezTo>
                    <a:pt x="1052237" y="596651"/>
                    <a:pt x="1052309" y="596651"/>
                    <a:pt x="1052988" y="596651"/>
                  </a:cubicBezTo>
                  <a:lnTo>
                    <a:pt x="1058308" y="596651"/>
                  </a:lnTo>
                  <a:cubicBezTo>
                    <a:pt x="1058308" y="596630"/>
                    <a:pt x="1058308" y="595324"/>
                    <a:pt x="1058308" y="514503"/>
                  </a:cubicBezTo>
                  <a:cubicBezTo>
                    <a:pt x="1058314" y="514503"/>
                    <a:pt x="1058413" y="514503"/>
                    <a:pt x="1060082" y="514503"/>
                  </a:cubicBezTo>
                  <a:lnTo>
                    <a:pt x="1072495" y="514503"/>
                  </a:lnTo>
                  <a:cubicBezTo>
                    <a:pt x="1072495" y="514496"/>
                    <a:pt x="1072495" y="514385"/>
                    <a:pt x="1072495" y="512612"/>
                  </a:cubicBezTo>
                  <a:lnTo>
                    <a:pt x="1072495" y="499371"/>
                  </a:lnTo>
                  <a:cubicBezTo>
                    <a:pt x="1072506" y="499371"/>
                    <a:pt x="1073004" y="499371"/>
                    <a:pt x="1094789" y="499371"/>
                  </a:cubicBezTo>
                  <a:cubicBezTo>
                    <a:pt x="1094789" y="499364"/>
                    <a:pt x="1094789" y="499283"/>
                    <a:pt x="1094789" y="498290"/>
                  </a:cubicBezTo>
                  <a:lnTo>
                    <a:pt x="1094789" y="490724"/>
                  </a:lnTo>
                  <a:cubicBezTo>
                    <a:pt x="1094796" y="490724"/>
                    <a:pt x="1094906" y="490724"/>
                    <a:pt x="1096562" y="490724"/>
                  </a:cubicBezTo>
                  <a:lnTo>
                    <a:pt x="1108976" y="490724"/>
                  </a:lnTo>
                  <a:cubicBezTo>
                    <a:pt x="1108976" y="490732"/>
                    <a:pt x="1108976" y="490811"/>
                    <a:pt x="1108976" y="491805"/>
                  </a:cubicBezTo>
                  <a:lnTo>
                    <a:pt x="1108976" y="499371"/>
                  </a:lnTo>
                  <a:cubicBezTo>
                    <a:pt x="1108985" y="499371"/>
                    <a:pt x="1109058" y="499371"/>
                    <a:pt x="1109736" y="499371"/>
                  </a:cubicBezTo>
                  <a:lnTo>
                    <a:pt x="1115056" y="499371"/>
                  </a:lnTo>
                  <a:lnTo>
                    <a:pt x="1125189" y="495047"/>
                  </a:lnTo>
                  <a:lnTo>
                    <a:pt x="1129242" y="498290"/>
                  </a:lnTo>
                  <a:lnTo>
                    <a:pt x="1129242" y="490724"/>
                  </a:lnTo>
                  <a:cubicBezTo>
                    <a:pt x="1129251" y="490724"/>
                    <a:pt x="1129388" y="490724"/>
                    <a:pt x="1131522" y="490724"/>
                  </a:cubicBezTo>
                  <a:lnTo>
                    <a:pt x="1147483" y="490724"/>
                  </a:lnTo>
                  <a:cubicBezTo>
                    <a:pt x="1147483" y="490732"/>
                    <a:pt x="1147483" y="490811"/>
                    <a:pt x="1147483" y="491805"/>
                  </a:cubicBezTo>
                  <a:lnTo>
                    <a:pt x="1147483" y="499371"/>
                  </a:lnTo>
                  <a:cubicBezTo>
                    <a:pt x="1147502" y="499371"/>
                    <a:pt x="1148238" y="499371"/>
                    <a:pt x="1177883" y="499371"/>
                  </a:cubicBezTo>
                  <a:cubicBezTo>
                    <a:pt x="1177883" y="499381"/>
                    <a:pt x="1177883" y="499490"/>
                    <a:pt x="1177883" y="500992"/>
                  </a:cubicBezTo>
                  <a:lnTo>
                    <a:pt x="1177883" y="512342"/>
                  </a:lnTo>
                  <a:cubicBezTo>
                    <a:pt x="1177900" y="512342"/>
                    <a:pt x="1178540" y="512342"/>
                    <a:pt x="1204230" y="512342"/>
                  </a:cubicBezTo>
                  <a:cubicBezTo>
                    <a:pt x="1204230" y="512358"/>
                    <a:pt x="1204230" y="513038"/>
                    <a:pt x="1204230" y="542606"/>
                  </a:cubicBezTo>
                  <a:cubicBezTo>
                    <a:pt x="1204239" y="542606"/>
                    <a:pt x="1204312" y="542606"/>
                    <a:pt x="1204990" y="542606"/>
                  </a:cubicBezTo>
                  <a:lnTo>
                    <a:pt x="1210310" y="542606"/>
                  </a:lnTo>
                  <a:cubicBezTo>
                    <a:pt x="1210310" y="542613"/>
                    <a:pt x="1210310" y="542699"/>
                    <a:pt x="1210310" y="543687"/>
                  </a:cubicBezTo>
                  <a:lnTo>
                    <a:pt x="1210310" y="551254"/>
                  </a:lnTo>
                  <a:cubicBezTo>
                    <a:pt x="1214364" y="551254"/>
                    <a:pt x="1214364" y="551254"/>
                    <a:pt x="1214364" y="581518"/>
                  </a:cubicBezTo>
                  <a:cubicBezTo>
                    <a:pt x="1214373" y="581518"/>
                    <a:pt x="1214447" y="581518"/>
                    <a:pt x="1215124" y="581518"/>
                  </a:cubicBezTo>
                  <a:lnTo>
                    <a:pt x="1220444" y="581518"/>
                  </a:lnTo>
                  <a:cubicBezTo>
                    <a:pt x="1220444" y="581527"/>
                    <a:pt x="1220444" y="581594"/>
                    <a:pt x="1220444" y="582329"/>
                  </a:cubicBezTo>
                  <a:lnTo>
                    <a:pt x="1220444" y="588004"/>
                  </a:lnTo>
                  <a:cubicBezTo>
                    <a:pt x="1220450" y="588004"/>
                    <a:pt x="1220528" y="588004"/>
                    <a:pt x="1221457" y="588004"/>
                  </a:cubicBezTo>
                  <a:lnTo>
                    <a:pt x="1228550" y="588004"/>
                  </a:lnTo>
                  <a:cubicBezTo>
                    <a:pt x="1228550" y="588021"/>
                    <a:pt x="1228550" y="588734"/>
                    <a:pt x="1228550" y="618269"/>
                  </a:cubicBezTo>
                  <a:cubicBezTo>
                    <a:pt x="1228558" y="618269"/>
                    <a:pt x="1228678" y="618269"/>
                    <a:pt x="1230577" y="618269"/>
                  </a:cubicBezTo>
                  <a:lnTo>
                    <a:pt x="1244764" y="618269"/>
                  </a:lnTo>
                  <a:cubicBezTo>
                    <a:pt x="1244764" y="618285"/>
                    <a:pt x="1244764" y="618865"/>
                    <a:pt x="1244764" y="642048"/>
                  </a:cubicBezTo>
                  <a:cubicBezTo>
                    <a:pt x="1246791" y="642048"/>
                    <a:pt x="1246791" y="642048"/>
                    <a:pt x="1246791" y="643669"/>
                  </a:cubicBezTo>
                  <a:lnTo>
                    <a:pt x="1246791" y="655019"/>
                  </a:lnTo>
                  <a:cubicBezTo>
                    <a:pt x="1246800" y="655019"/>
                    <a:pt x="1246870" y="655019"/>
                    <a:pt x="1247551" y="655019"/>
                  </a:cubicBezTo>
                  <a:lnTo>
                    <a:pt x="1252871" y="655019"/>
                  </a:lnTo>
                  <a:cubicBezTo>
                    <a:pt x="1252871" y="655033"/>
                    <a:pt x="1252871" y="655596"/>
                    <a:pt x="1252871" y="678798"/>
                  </a:cubicBezTo>
                  <a:cubicBezTo>
                    <a:pt x="1252879" y="678798"/>
                    <a:pt x="1252978" y="678798"/>
                    <a:pt x="1254137" y="678798"/>
                  </a:cubicBezTo>
                  <a:lnTo>
                    <a:pt x="1263004" y="678798"/>
                  </a:lnTo>
                  <a:cubicBezTo>
                    <a:pt x="1265031" y="680960"/>
                    <a:pt x="1265031" y="680960"/>
                    <a:pt x="1265031" y="682852"/>
                  </a:cubicBezTo>
                  <a:lnTo>
                    <a:pt x="1265031" y="696093"/>
                  </a:lnTo>
                  <a:cubicBezTo>
                    <a:pt x="1265036" y="696086"/>
                    <a:pt x="1265123" y="695979"/>
                    <a:pt x="1266551" y="694201"/>
                  </a:cubicBezTo>
                  <a:lnTo>
                    <a:pt x="1277191" y="680960"/>
                  </a:lnTo>
                  <a:cubicBezTo>
                    <a:pt x="1277206" y="680960"/>
                    <a:pt x="1277845" y="680960"/>
                    <a:pt x="1305565" y="680960"/>
                  </a:cubicBezTo>
                  <a:cubicBezTo>
                    <a:pt x="1305565" y="680985"/>
                    <a:pt x="1305565" y="682386"/>
                    <a:pt x="1305565" y="767431"/>
                  </a:cubicBezTo>
                  <a:cubicBezTo>
                    <a:pt x="1305573" y="767431"/>
                    <a:pt x="1305649" y="767431"/>
                    <a:pt x="1306325" y="767431"/>
                  </a:cubicBezTo>
                  <a:lnTo>
                    <a:pt x="1311645" y="767431"/>
                  </a:lnTo>
                  <a:cubicBezTo>
                    <a:pt x="1311649" y="767423"/>
                    <a:pt x="1311708" y="767323"/>
                    <a:pt x="1312405" y="766080"/>
                  </a:cubicBezTo>
                  <a:lnTo>
                    <a:pt x="1317725" y="756622"/>
                  </a:lnTo>
                  <a:cubicBezTo>
                    <a:pt x="1317725" y="756629"/>
                    <a:pt x="1317725" y="756728"/>
                    <a:pt x="1317725" y="758514"/>
                  </a:cubicBezTo>
                  <a:lnTo>
                    <a:pt x="1317725" y="771755"/>
                  </a:lnTo>
                  <a:cubicBezTo>
                    <a:pt x="1321778" y="771755"/>
                    <a:pt x="1321778" y="771755"/>
                    <a:pt x="1321778" y="726358"/>
                  </a:cubicBezTo>
                  <a:cubicBezTo>
                    <a:pt x="1321787" y="726358"/>
                    <a:pt x="1321857" y="726358"/>
                    <a:pt x="1322538" y="726358"/>
                  </a:cubicBezTo>
                  <a:lnTo>
                    <a:pt x="1327858" y="726358"/>
                  </a:lnTo>
                  <a:cubicBezTo>
                    <a:pt x="1327858" y="726343"/>
                    <a:pt x="1327858" y="725343"/>
                    <a:pt x="1327858" y="661504"/>
                  </a:cubicBezTo>
                  <a:cubicBezTo>
                    <a:pt x="1327865" y="661504"/>
                    <a:pt x="1327946" y="661504"/>
                    <a:pt x="1328872" y="661504"/>
                  </a:cubicBezTo>
                  <a:lnTo>
                    <a:pt x="1335965" y="661504"/>
                  </a:lnTo>
                  <a:cubicBezTo>
                    <a:pt x="1335971" y="661483"/>
                    <a:pt x="1336235" y="660543"/>
                    <a:pt x="1348125" y="618269"/>
                  </a:cubicBezTo>
                  <a:cubicBezTo>
                    <a:pt x="1348134" y="618269"/>
                    <a:pt x="1348231" y="618269"/>
                    <a:pt x="1349392" y="618269"/>
                  </a:cubicBezTo>
                  <a:lnTo>
                    <a:pt x="1358259" y="618269"/>
                  </a:lnTo>
                  <a:cubicBezTo>
                    <a:pt x="1358264" y="618292"/>
                    <a:pt x="1358490" y="619258"/>
                    <a:pt x="1368392" y="661504"/>
                  </a:cubicBezTo>
                  <a:cubicBezTo>
                    <a:pt x="1368398" y="661504"/>
                    <a:pt x="1368472" y="661504"/>
                    <a:pt x="1369405" y="661504"/>
                  </a:cubicBezTo>
                  <a:lnTo>
                    <a:pt x="1376499" y="661504"/>
                  </a:lnTo>
                  <a:cubicBezTo>
                    <a:pt x="1376499" y="661515"/>
                    <a:pt x="1376499" y="662182"/>
                    <a:pt x="1376499" y="700416"/>
                  </a:cubicBezTo>
                  <a:cubicBezTo>
                    <a:pt x="1376506" y="700416"/>
                    <a:pt x="1376605" y="700416"/>
                    <a:pt x="1378272" y="700416"/>
                  </a:cubicBezTo>
                  <a:lnTo>
                    <a:pt x="1390686" y="700416"/>
                  </a:lnTo>
                  <a:cubicBezTo>
                    <a:pt x="1390686" y="700424"/>
                    <a:pt x="1390686" y="700546"/>
                    <a:pt x="1390686" y="702578"/>
                  </a:cubicBezTo>
                  <a:lnTo>
                    <a:pt x="1390686" y="717710"/>
                  </a:lnTo>
                  <a:cubicBezTo>
                    <a:pt x="1394739" y="717710"/>
                    <a:pt x="1394739" y="717710"/>
                    <a:pt x="1394739" y="715549"/>
                  </a:cubicBezTo>
                  <a:lnTo>
                    <a:pt x="1394739" y="700416"/>
                  </a:lnTo>
                  <a:cubicBezTo>
                    <a:pt x="1394749" y="700416"/>
                    <a:pt x="1394861" y="700416"/>
                    <a:pt x="1396259" y="700416"/>
                  </a:cubicBezTo>
                  <a:lnTo>
                    <a:pt x="1406899" y="700416"/>
                  </a:lnTo>
                  <a:cubicBezTo>
                    <a:pt x="1406899" y="700426"/>
                    <a:pt x="1406899" y="700543"/>
                    <a:pt x="1406899" y="702037"/>
                  </a:cubicBezTo>
                  <a:lnTo>
                    <a:pt x="1406899" y="713387"/>
                  </a:lnTo>
                  <a:cubicBezTo>
                    <a:pt x="1406915" y="713387"/>
                    <a:pt x="1407624" y="713387"/>
                    <a:pt x="1437300" y="713387"/>
                  </a:cubicBezTo>
                  <a:cubicBezTo>
                    <a:pt x="1437300" y="713370"/>
                    <a:pt x="1437300" y="712599"/>
                    <a:pt x="1437300" y="676637"/>
                  </a:cubicBezTo>
                  <a:cubicBezTo>
                    <a:pt x="1437308" y="676637"/>
                    <a:pt x="1437401" y="676637"/>
                    <a:pt x="1438566" y="676637"/>
                  </a:cubicBezTo>
                  <a:lnTo>
                    <a:pt x="1447433" y="676637"/>
                  </a:lnTo>
                  <a:cubicBezTo>
                    <a:pt x="1447433" y="676648"/>
                    <a:pt x="1447433" y="677142"/>
                    <a:pt x="1447433" y="698254"/>
                  </a:cubicBezTo>
                  <a:cubicBezTo>
                    <a:pt x="1449460" y="698254"/>
                    <a:pt x="1449460" y="698254"/>
                    <a:pt x="1449460" y="665828"/>
                  </a:cubicBezTo>
                  <a:cubicBezTo>
                    <a:pt x="1449474" y="665828"/>
                    <a:pt x="1450015" y="665828"/>
                    <a:pt x="1471753" y="665828"/>
                  </a:cubicBezTo>
                  <a:cubicBezTo>
                    <a:pt x="1471753" y="665818"/>
                    <a:pt x="1471753" y="665698"/>
                    <a:pt x="1471753" y="664206"/>
                  </a:cubicBezTo>
                  <a:lnTo>
                    <a:pt x="1471753" y="652857"/>
                  </a:lnTo>
                  <a:cubicBezTo>
                    <a:pt x="1471761" y="652857"/>
                    <a:pt x="1471836" y="652857"/>
                    <a:pt x="1472513" y="652857"/>
                  </a:cubicBezTo>
                  <a:lnTo>
                    <a:pt x="1477833" y="652857"/>
                  </a:lnTo>
                  <a:cubicBezTo>
                    <a:pt x="1477833" y="652851"/>
                    <a:pt x="1477833" y="652738"/>
                    <a:pt x="1477833" y="650966"/>
                  </a:cubicBezTo>
                  <a:lnTo>
                    <a:pt x="1477833" y="637725"/>
                  </a:lnTo>
                  <a:lnTo>
                    <a:pt x="1481887" y="644210"/>
                  </a:lnTo>
                  <a:cubicBezTo>
                    <a:pt x="1481895" y="644210"/>
                    <a:pt x="1482024" y="644210"/>
                    <a:pt x="1484167" y="644210"/>
                  </a:cubicBezTo>
                  <a:lnTo>
                    <a:pt x="1500127" y="644210"/>
                  </a:lnTo>
                  <a:cubicBezTo>
                    <a:pt x="1500127" y="644202"/>
                    <a:pt x="1500127" y="644134"/>
                    <a:pt x="1500127" y="643399"/>
                  </a:cubicBezTo>
                  <a:lnTo>
                    <a:pt x="1500127" y="637725"/>
                  </a:lnTo>
                  <a:cubicBezTo>
                    <a:pt x="1500136" y="637725"/>
                    <a:pt x="1500210" y="637725"/>
                    <a:pt x="1500887" y="637725"/>
                  </a:cubicBezTo>
                  <a:lnTo>
                    <a:pt x="1506207" y="637725"/>
                  </a:lnTo>
                  <a:cubicBezTo>
                    <a:pt x="1506207" y="637734"/>
                    <a:pt x="1506207" y="637834"/>
                    <a:pt x="1506207" y="639076"/>
                  </a:cubicBezTo>
                  <a:lnTo>
                    <a:pt x="1506207" y="648534"/>
                  </a:lnTo>
                  <a:cubicBezTo>
                    <a:pt x="1506222" y="648534"/>
                    <a:pt x="1506955" y="648534"/>
                    <a:pt x="1544714" y="648534"/>
                  </a:cubicBezTo>
                  <a:cubicBezTo>
                    <a:pt x="1544714" y="648552"/>
                    <a:pt x="1544714" y="650062"/>
                    <a:pt x="1544714" y="786887"/>
                  </a:cubicBezTo>
                  <a:cubicBezTo>
                    <a:pt x="1544724" y="786887"/>
                    <a:pt x="1544839" y="786887"/>
                    <a:pt x="1546234" y="786887"/>
                  </a:cubicBezTo>
                  <a:lnTo>
                    <a:pt x="1556874" y="786887"/>
                  </a:lnTo>
                  <a:cubicBezTo>
                    <a:pt x="1556874" y="782564"/>
                    <a:pt x="1556874" y="778240"/>
                    <a:pt x="1556874" y="773917"/>
                  </a:cubicBezTo>
                  <a:cubicBezTo>
                    <a:pt x="1558901" y="773917"/>
                    <a:pt x="1558901" y="773917"/>
                    <a:pt x="1560928" y="773917"/>
                  </a:cubicBezTo>
                  <a:cubicBezTo>
                    <a:pt x="1560928" y="778240"/>
                    <a:pt x="1560928" y="782564"/>
                    <a:pt x="1560928" y="786887"/>
                  </a:cubicBezTo>
                  <a:cubicBezTo>
                    <a:pt x="1571061" y="786887"/>
                    <a:pt x="1581195" y="786887"/>
                    <a:pt x="1591328" y="786887"/>
                  </a:cubicBezTo>
                  <a:cubicBezTo>
                    <a:pt x="1591328" y="776078"/>
                    <a:pt x="1591328" y="767431"/>
                    <a:pt x="1591328" y="756622"/>
                  </a:cubicBezTo>
                  <a:cubicBezTo>
                    <a:pt x="1595382" y="756622"/>
                    <a:pt x="1599435" y="756622"/>
                    <a:pt x="1603488" y="756622"/>
                  </a:cubicBezTo>
                  <a:lnTo>
                    <a:pt x="1615648" y="754461"/>
                  </a:lnTo>
                  <a:cubicBezTo>
                    <a:pt x="1617675" y="754461"/>
                    <a:pt x="1617675" y="756622"/>
                    <a:pt x="1619702" y="756622"/>
                  </a:cubicBezTo>
                  <a:lnTo>
                    <a:pt x="1629835" y="756622"/>
                  </a:lnTo>
                  <a:cubicBezTo>
                    <a:pt x="1629835" y="767431"/>
                    <a:pt x="1629835" y="778240"/>
                    <a:pt x="1629835" y="786887"/>
                  </a:cubicBezTo>
                  <a:cubicBezTo>
                    <a:pt x="1631862" y="786887"/>
                    <a:pt x="1633889" y="786887"/>
                    <a:pt x="1637942" y="786887"/>
                  </a:cubicBezTo>
                  <a:cubicBezTo>
                    <a:pt x="1637942" y="793373"/>
                    <a:pt x="1637942" y="799858"/>
                    <a:pt x="1637942" y="804182"/>
                  </a:cubicBezTo>
                  <a:lnTo>
                    <a:pt x="1647278" y="805087"/>
                  </a:lnTo>
                  <a:lnTo>
                    <a:pt x="1660236" y="805087"/>
                  </a:lnTo>
                  <a:cubicBezTo>
                    <a:pt x="1660236" y="799278"/>
                    <a:pt x="1660236" y="795106"/>
                    <a:pt x="1660236" y="789049"/>
                  </a:cubicBezTo>
                  <a:lnTo>
                    <a:pt x="1728192" y="789049"/>
                  </a:lnTo>
                  <a:lnTo>
                    <a:pt x="1728192" y="703796"/>
                  </a:lnTo>
                  <a:lnTo>
                    <a:pt x="1800200" y="703796"/>
                  </a:lnTo>
                  <a:lnTo>
                    <a:pt x="1800200" y="782564"/>
                  </a:lnTo>
                  <a:cubicBezTo>
                    <a:pt x="1800835" y="782564"/>
                    <a:pt x="1801470" y="782564"/>
                    <a:pt x="1802104" y="782564"/>
                  </a:cubicBezTo>
                  <a:lnTo>
                    <a:pt x="1803346" y="805087"/>
                  </a:lnTo>
                  <a:lnTo>
                    <a:pt x="1813022" y="805087"/>
                  </a:lnTo>
                  <a:cubicBezTo>
                    <a:pt x="1813558" y="797873"/>
                    <a:pt x="1814264" y="790219"/>
                    <a:pt x="1814264" y="782564"/>
                  </a:cubicBezTo>
                  <a:cubicBezTo>
                    <a:pt x="1816291" y="782564"/>
                    <a:pt x="1818318" y="782564"/>
                    <a:pt x="1820344" y="782564"/>
                  </a:cubicBezTo>
                  <a:lnTo>
                    <a:pt x="1821586" y="805087"/>
                  </a:lnTo>
                  <a:lnTo>
                    <a:pt x="1872208" y="805087"/>
                  </a:lnTo>
                  <a:lnTo>
                    <a:pt x="1872208" y="642059"/>
                  </a:lnTo>
                  <a:lnTo>
                    <a:pt x="2069535" y="642059"/>
                  </a:lnTo>
                  <a:lnTo>
                    <a:pt x="2069535" y="805087"/>
                  </a:lnTo>
                  <a:lnTo>
                    <a:pt x="2088232" y="805087"/>
                  </a:lnTo>
                  <a:lnTo>
                    <a:pt x="2088232" y="722394"/>
                  </a:lnTo>
                  <a:lnTo>
                    <a:pt x="2183352" y="722394"/>
                  </a:lnTo>
                  <a:cubicBezTo>
                    <a:pt x="2187427" y="616373"/>
                    <a:pt x="2190805" y="510899"/>
                    <a:pt x="2195282" y="404253"/>
                  </a:cubicBezTo>
                  <a:cubicBezTo>
                    <a:pt x="2185149" y="404253"/>
                    <a:pt x="2160829" y="391282"/>
                    <a:pt x="2183122" y="382635"/>
                  </a:cubicBezTo>
                  <a:cubicBezTo>
                    <a:pt x="2181095" y="380473"/>
                    <a:pt x="2179069" y="378311"/>
                    <a:pt x="2177042" y="378311"/>
                  </a:cubicBezTo>
                  <a:cubicBezTo>
                    <a:pt x="2177042" y="365341"/>
                    <a:pt x="2175015" y="363179"/>
                    <a:pt x="2185149" y="354532"/>
                  </a:cubicBezTo>
                  <a:cubicBezTo>
                    <a:pt x="2185149" y="350208"/>
                    <a:pt x="2185149" y="343723"/>
                    <a:pt x="2185149" y="337238"/>
                  </a:cubicBezTo>
                  <a:cubicBezTo>
                    <a:pt x="2189202" y="337238"/>
                    <a:pt x="2193256" y="337238"/>
                    <a:pt x="2199336" y="337238"/>
                  </a:cubicBezTo>
                  <a:cubicBezTo>
                    <a:pt x="2199336" y="328590"/>
                    <a:pt x="2199336" y="322105"/>
                    <a:pt x="2199336" y="315620"/>
                  </a:cubicBezTo>
                  <a:cubicBezTo>
                    <a:pt x="2199336" y="313458"/>
                    <a:pt x="2201362" y="313458"/>
                    <a:pt x="2201362" y="311296"/>
                  </a:cubicBezTo>
                  <a:cubicBezTo>
                    <a:pt x="2201362" y="285355"/>
                    <a:pt x="2201362" y="259414"/>
                    <a:pt x="2201362" y="233472"/>
                  </a:cubicBezTo>
                  <a:cubicBezTo>
                    <a:pt x="2201362" y="231310"/>
                    <a:pt x="2199336" y="229149"/>
                    <a:pt x="2199336" y="226987"/>
                  </a:cubicBezTo>
                  <a:cubicBezTo>
                    <a:pt x="2201362" y="224825"/>
                    <a:pt x="2203389" y="222663"/>
                    <a:pt x="2205416" y="220501"/>
                  </a:cubicBezTo>
                  <a:cubicBezTo>
                    <a:pt x="2205416" y="201045"/>
                    <a:pt x="2205416" y="181589"/>
                    <a:pt x="2205416" y="162133"/>
                  </a:cubicBezTo>
                  <a:cubicBezTo>
                    <a:pt x="2205416" y="159972"/>
                    <a:pt x="2205416" y="159972"/>
                    <a:pt x="2207442" y="157810"/>
                  </a:cubicBezTo>
                  <a:cubicBezTo>
                    <a:pt x="2207442" y="140516"/>
                    <a:pt x="2207442" y="121060"/>
                    <a:pt x="2207442" y="101604"/>
                  </a:cubicBezTo>
                  <a:cubicBezTo>
                    <a:pt x="2209469" y="92957"/>
                    <a:pt x="2209469" y="88633"/>
                    <a:pt x="2209469" y="82148"/>
                  </a:cubicBezTo>
                  <a:cubicBezTo>
                    <a:pt x="2213523" y="88633"/>
                    <a:pt x="2213523" y="92957"/>
                    <a:pt x="2213523" y="99442"/>
                  </a:cubicBezTo>
                  <a:cubicBezTo>
                    <a:pt x="2215549" y="121060"/>
                    <a:pt x="2215549" y="140516"/>
                    <a:pt x="2215549" y="157810"/>
                  </a:cubicBezTo>
                  <a:cubicBezTo>
                    <a:pt x="2217576" y="181589"/>
                    <a:pt x="2217576" y="201045"/>
                    <a:pt x="2217576" y="220501"/>
                  </a:cubicBezTo>
                  <a:cubicBezTo>
                    <a:pt x="2219603" y="222663"/>
                    <a:pt x="2221629" y="224825"/>
                    <a:pt x="2223656" y="226987"/>
                  </a:cubicBezTo>
                  <a:cubicBezTo>
                    <a:pt x="2223656" y="229149"/>
                    <a:pt x="2221629" y="231310"/>
                    <a:pt x="2221629" y="233472"/>
                  </a:cubicBezTo>
                  <a:cubicBezTo>
                    <a:pt x="2221629" y="259414"/>
                    <a:pt x="2221629" y="285355"/>
                    <a:pt x="2221629" y="311296"/>
                  </a:cubicBezTo>
                  <a:cubicBezTo>
                    <a:pt x="2221629" y="313458"/>
                    <a:pt x="2223656" y="313458"/>
                    <a:pt x="2223656" y="315620"/>
                  </a:cubicBezTo>
                  <a:cubicBezTo>
                    <a:pt x="2223656" y="322105"/>
                    <a:pt x="2223656" y="328590"/>
                    <a:pt x="2223656" y="337238"/>
                  </a:cubicBezTo>
                  <a:cubicBezTo>
                    <a:pt x="2227709" y="337238"/>
                    <a:pt x="2233789" y="337238"/>
                    <a:pt x="2237843" y="337238"/>
                  </a:cubicBezTo>
                  <a:cubicBezTo>
                    <a:pt x="2237843" y="343723"/>
                    <a:pt x="2237843" y="350208"/>
                    <a:pt x="2237843" y="354532"/>
                  </a:cubicBezTo>
                  <a:cubicBezTo>
                    <a:pt x="2245950" y="363179"/>
                    <a:pt x="2245950" y="363179"/>
                    <a:pt x="2245950" y="378311"/>
                  </a:cubicBezTo>
                  <a:cubicBezTo>
                    <a:pt x="2243923" y="378311"/>
                    <a:pt x="2241896" y="380473"/>
                    <a:pt x="2239870" y="382635"/>
                  </a:cubicBezTo>
                  <a:cubicBezTo>
                    <a:pt x="2260136" y="393444"/>
                    <a:pt x="2235816" y="402091"/>
                    <a:pt x="2227709" y="404253"/>
                  </a:cubicBezTo>
                  <a:cubicBezTo>
                    <a:pt x="2229736" y="488562"/>
                    <a:pt x="2233789" y="572871"/>
                    <a:pt x="2235816" y="657181"/>
                  </a:cubicBezTo>
                  <a:cubicBezTo>
                    <a:pt x="2258110" y="657181"/>
                    <a:pt x="2280403" y="657181"/>
                    <a:pt x="2300670" y="657181"/>
                  </a:cubicBezTo>
                  <a:cubicBezTo>
                    <a:pt x="2300670" y="683122"/>
                    <a:pt x="2300670" y="709063"/>
                    <a:pt x="2300670" y="732843"/>
                  </a:cubicBezTo>
                  <a:cubicBezTo>
                    <a:pt x="2304724" y="732843"/>
                    <a:pt x="2306750" y="732843"/>
                    <a:pt x="2308777" y="732843"/>
                  </a:cubicBezTo>
                  <a:cubicBezTo>
                    <a:pt x="2308777" y="730681"/>
                    <a:pt x="2310804" y="728519"/>
                    <a:pt x="2310804" y="726358"/>
                  </a:cubicBezTo>
                  <a:cubicBezTo>
                    <a:pt x="2312830" y="726358"/>
                    <a:pt x="2314857" y="726358"/>
                    <a:pt x="2316884" y="726358"/>
                  </a:cubicBezTo>
                  <a:cubicBezTo>
                    <a:pt x="2316884" y="728519"/>
                    <a:pt x="2316884" y="730681"/>
                    <a:pt x="2318911" y="735005"/>
                  </a:cubicBezTo>
                  <a:cubicBezTo>
                    <a:pt x="2322964" y="735005"/>
                    <a:pt x="2327017" y="735005"/>
                    <a:pt x="2331071" y="735005"/>
                  </a:cubicBezTo>
                  <a:cubicBezTo>
                    <a:pt x="2331071" y="732843"/>
                    <a:pt x="2331071" y="730681"/>
                    <a:pt x="2331071" y="728519"/>
                  </a:cubicBezTo>
                  <a:cubicBezTo>
                    <a:pt x="2339177" y="728519"/>
                    <a:pt x="2345257" y="728519"/>
                    <a:pt x="2353364" y="728519"/>
                  </a:cubicBezTo>
                  <a:cubicBezTo>
                    <a:pt x="2353364" y="730681"/>
                    <a:pt x="2353364" y="732843"/>
                    <a:pt x="2353364" y="735005"/>
                  </a:cubicBezTo>
                  <a:cubicBezTo>
                    <a:pt x="2359444" y="735005"/>
                    <a:pt x="2367551" y="735005"/>
                    <a:pt x="2373631" y="735005"/>
                  </a:cubicBezTo>
                  <a:cubicBezTo>
                    <a:pt x="2373631" y="750137"/>
                    <a:pt x="2373631" y="765270"/>
                    <a:pt x="2373631" y="780402"/>
                  </a:cubicBezTo>
                  <a:cubicBezTo>
                    <a:pt x="2377685" y="780402"/>
                    <a:pt x="2383765" y="780402"/>
                    <a:pt x="2387818" y="780402"/>
                  </a:cubicBezTo>
                  <a:cubicBezTo>
                    <a:pt x="2387818" y="776078"/>
                    <a:pt x="2387818" y="771755"/>
                    <a:pt x="2387818" y="767431"/>
                  </a:cubicBezTo>
                  <a:cubicBezTo>
                    <a:pt x="2393898" y="767431"/>
                    <a:pt x="2399978" y="767431"/>
                    <a:pt x="2404032" y="767431"/>
                  </a:cubicBezTo>
                  <a:cubicBezTo>
                    <a:pt x="2404032" y="706902"/>
                    <a:pt x="2404032" y="648534"/>
                    <a:pt x="2404032" y="588004"/>
                  </a:cubicBezTo>
                  <a:cubicBezTo>
                    <a:pt x="2406058" y="585842"/>
                    <a:pt x="2408085" y="583680"/>
                    <a:pt x="2410112" y="581518"/>
                  </a:cubicBezTo>
                  <a:cubicBezTo>
                    <a:pt x="2434432" y="581518"/>
                    <a:pt x="2458752" y="581518"/>
                    <a:pt x="2483073" y="581518"/>
                  </a:cubicBezTo>
                  <a:lnTo>
                    <a:pt x="2483073" y="590166"/>
                  </a:lnTo>
                  <a:lnTo>
                    <a:pt x="2493206" y="590166"/>
                  </a:lnTo>
                  <a:cubicBezTo>
                    <a:pt x="2493206" y="629078"/>
                    <a:pt x="2493206" y="667990"/>
                    <a:pt x="2493206" y="704740"/>
                  </a:cubicBezTo>
                  <a:cubicBezTo>
                    <a:pt x="2501313" y="704740"/>
                    <a:pt x="2507393" y="704740"/>
                    <a:pt x="2515500" y="704740"/>
                  </a:cubicBezTo>
                  <a:cubicBezTo>
                    <a:pt x="2515500" y="683122"/>
                    <a:pt x="2515500" y="661504"/>
                    <a:pt x="2515500" y="637725"/>
                  </a:cubicBezTo>
                  <a:cubicBezTo>
                    <a:pt x="2523606" y="637725"/>
                    <a:pt x="2533740" y="637725"/>
                    <a:pt x="2541847" y="637725"/>
                  </a:cubicBezTo>
                  <a:cubicBezTo>
                    <a:pt x="2543873" y="637725"/>
                    <a:pt x="2543873" y="635563"/>
                    <a:pt x="2545900" y="633401"/>
                  </a:cubicBezTo>
                  <a:lnTo>
                    <a:pt x="2554007" y="633401"/>
                  </a:lnTo>
                  <a:cubicBezTo>
                    <a:pt x="2556033" y="635563"/>
                    <a:pt x="2556033" y="637725"/>
                    <a:pt x="2558060" y="637725"/>
                  </a:cubicBezTo>
                  <a:cubicBezTo>
                    <a:pt x="2564140" y="637725"/>
                    <a:pt x="2572247" y="637725"/>
                    <a:pt x="2580354" y="637725"/>
                  </a:cubicBezTo>
                  <a:cubicBezTo>
                    <a:pt x="2580354" y="598813"/>
                    <a:pt x="2580354" y="559901"/>
                    <a:pt x="2580354" y="520989"/>
                  </a:cubicBezTo>
                  <a:cubicBezTo>
                    <a:pt x="2580368" y="520986"/>
                    <a:pt x="2581235" y="520822"/>
                    <a:pt x="2637101" y="510180"/>
                  </a:cubicBezTo>
                  <a:cubicBezTo>
                    <a:pt x="2637101" y="510187"/>
                    <a:pt x="2637101" y="510261"/>
                    <a:pt x="2637101" y="511261"/>
                  </a:cubicBezTo>
                  <a:lnTo>
                    <a:pt x="2637101" y="518827"/>
                  </a:lnTo>
                  <a:cubicBezTo>
                    <a:pt x="2637118" y="518827"/>
                    <a:pt x="2637762" y="518827"/>
                    <a:pt x="2663448" y="518827"/>
                  </a:cubicBezTo>
                  <a:cubicBezTo>
                    <a:pt x="2663448" y="518849"/>
                    <a:pt x="2663448" y="521220"/>
                    <a:pt x="2663448" y="773917"/>
                  </a:cubicBezTo>
                  <a:cubicBezTo>
                    <a:pt x="2669528" y="773917"/>
                    <a:pt x="2677635" y="773917"/>
                    <a:pt x="2685742" y="773917"/>
                  </a:cubicBezTo>
                  <a:cubicBezTo>
                    <a:pt x="2685742" y="771755"/>
                    <a:pt x="2685742" y="771755"/>
                    <a:pt x="2685742" y="769593"/>
                  </a:cubicBezTo>
                  <a:cubicBezTo>
                    <a:pt x="2689795" y="769593"/>
                    <a:pt x="2693848" y="769593"/>
                    <a:pt x="2697902" y="769593"/>
                  </a:cubicBezTo>
                  <a:cubicBezTo>
                    <a:pt x="2697902" y="771755"/>
                    <a:pt x="2697902" y="771755"/>
                    <a:pt x="2697902" y="773917"/>
                  </a:cubicBezTo>
                  <a:cubicBezTo>
                    <a:pt x="2706009" y="773917"/>
                    <a:pt x="2714115" y="773917"/>
                    <a:pt x="2722222" y="773917"/>
                  </a:cubicBezTo>
                  <a:cubicBezTo>
                    <a:pt x="2722222" y="769593"/>
                    <a:pt x="2722222" y="765270"/>
                    <a:pt x="2722222" y="760946"/>
                  </a:cubicBezTo>
                  <a:cubicBezTo>
                    <a:pt x="2732356" y="760946"/>
                    <a:pt x="2742489" y="760946"/>
                    <a:pt x="2750596" y="760946"/>
                  </a:cubicBezTo>
                  <a:cubicBezTo>
                    <a:pt x="2754649" y="756622"/>
                    <a:pt x="2758703" y="756622"/>
                    <a:pt x="2762756" y="756622"/>
                  </a:cubicBezTo>
                  <a:cubicBezTo>
                    <a:pt x="2768836" y="760946"/>
                    <a:pt x="2776943" y="760946"/>
                    <a:pt x="2783023" y="760946"/>
                  </a:cubicBezTo>
                  <a:cubicBezTo>
                    <a:pt x="2783023" y="754461"/>
                    <a:pt x="2783023" y="750137"/>
                    <a:pt x="2783023" y="743652"/>
                  </a:cubicBezTo>
                  <a:lnTo>
                    <a:pt x="2791130" y="743652"/>
                  </a:lnTo>
                  <a:cubicBezTo>
                    <a:pt x="2791130" y="739328"/>
                    <a:pt x="2791130" y="735005"/>
                    <a:pt x="2791130" y="730681"/>
                  </a:cubicBezTo>
                  <a:cubicBezTo>
                    <a:pt x="2809370" y="730681"/>
                    <a:pt x="2829637" y="730681"/>
                    <a:pt x="2847877" y="730681"/>
                  </a:cubicBezTo>
                  <a:cubicBezTo>
                    <a:pt x="2847877" y="719872"/>
                    <a:pt x="2847877" y="711225"/>
                    <a:pt x="2847877" y="700416"/>
                  </a:cubicBezTo>
                  <a:cubicBezTo>
                    <a:pt x="2853957" y="700416"/>
                    <a:pt x="2860037" y="700416"/>
                    <a:pt x="2866117" y="700416"/>
                  </a:cubicBezTo>
                  <a:cubicBezTo>
                    <a:pt x="2866117" y="698254"/>
                    <a:pt x="2866117" y="696093"/>
                    <a:pt x="2866117" y="693931"/>
                  </a:cubicBezTo>
                  <a:cubicBezTo>
                    <a:pt x="2870171" y="693931"/>
                    <a:pt x="2874224" y="693931"/>
                    <a:pt x="2878277" y="693931"/>
                  </a:cubicBezTo>
                  <a:cubicBezTo>
                    <a:pt x="2878277" y="696093"/>
                    <a:pt x="2878277" y="698254"/>
                    <a:pt x="2878277" y="700416"/>
                  </a:cubicBezTo>
                  <a:cubicBezTo>
                    <a:pt x="2884357" y="700416"/>
                    <a:pt x="2888411" y="700416"/>
                    <a:pt x="2894491" y="700416"/>
                  </a:cubicBezTo>
                  <a:cubicBezTo>
                    <a:pt x="2894491" y="715549"/>
                    <a:pt x="2894491" y="732843"/>
                    <a:pt x="2894491" y="750137"/>
                  </a:cubicBezTo>
                  <a:cubicBezTo>
                    <a:pt x="2904624" y="750137"/>
                    <a:pt x="2916785" y="750137"/>
                    <a:pt x="2926918" y="750137"/>
                  </a:cubicBezTo>
                  <a:cubicBezTo>
                    <a:pt x="2926918" y="741490"/>
                    <a:pt x="2926918" y="732843"/>
                    <a:pt x="2926918" y="724196"/>
                  </a:cubicBezTo>
                  <a:cubicBezTo>
                    <a:pt x="2939078" y="724196"/>
                    <a:pt x="2953265" y="724196"/>
                    <a:pt x="2965425" y="724196"/>
                  </a:cubicBezTo>
                  <a:cubicBezTo>
                    <a:pt x="2965425" y="713387"/>
                    <a:pt x="2965425" y="704740"/>
                    <a:pt x="2965425" y="693931"/>
                  </a:cubicBezTo>
                  <a:cubicBezTo>
                    <a:pt x="2981639" y="693931"/>
                    <a:pt x="2997852" y="693931"/>
                    <a:pt x="3014066" y="693931"/>
                  </a:cubicBezTo>
                  <a:cubicBezTo>
                    <a:pt x="3014066" y="693960"/>
                    <a:pt x="3014066" y="695735"/>
                    <a:pt x="3014066" y="805087"/>
                  </a:cubicBezTo>
                  <a:lnTo>
                    <a:pt x="3014066" y="818866"/>
                  </a:lnTo>
                  <a:lnTo>
                    <a:pt x="3079941" y="818866"/>
                  </a:lnTo>
                  <a:lnTo>
                    <a:pt x="3079941" y="924638"/>
                  </a:lnTo>
                  <a:lnTo>
                    <a:pt x="3079941" y="1030409"/>
                  </a:lnTo>
                  <a:lnTo>
                    <a:pt x="3079941" y="1160647"/>
                  </a:lnTo>
                  <a:lnTo>
                    <a:pt x="3014066" y="1160647"/>
                  </a:lnTo>
                  <a:lnTo>
                    <a:pt x="2842946" y="1160647"/>
                  </a:lnTo>
                  <a:lnTo>
                    <a:pt x="200958" y="1160647"/>
                  </a:lnTo>
                  <a:lnTo>
                    <a:pt x="200958" y="1126882"/>
                  </a:lnTo>
                  <a:lnTo>
                    <a:pt x="0" y="1126882"/>
                  </a:lnTo>
                  <a:lnTo>
                    <a:pt x="0" y="915339"/>
                  </a:lnTo>
                  <a:lnTo>
                    <a:pt x="103377" y="915339"/>
                  </a:lnTo>
                  <a:lnTo>
                    <a:pt x="103377" y="886329"/>
                  </a:lnTo>
                  <a:lnTo>
                    <a:pt x="55096" y="886329"/>
                  </a:lnTo>
                  <a:cubicBezTo>
                    <a:pt x="55096" y="886306"/>
                    <a:pt x="55096" y="884414"/>
                    <a:pt x="55096" y="724196"/>
                  </a:cubicBezTo>
                  <a:cubicBezTo>
                    <a:pt x="55107" y="724196"/>
                    <a:pt x="55578" y="724196"/>
                    <a:pt x="75363" y="724196"/>
                  </a:cubicBezTo>
                  <a:cubicBezTo>
                    <a:pt x="75367" y="724190"/>
                    <a:pt x="75404" y="724108"/>
                    <a:pt x="75870" y="723115"/>
                  </a:cubicBezTo>
                  <a:lnTo>
                    <a:pt x="79416" y="715549"/>
                  </a:lnTo>
                  <a:cubicBezTo>
                    <a:pt x="79425" y="715550"/>
                    <a:pt x="79538" y="715568"/>
                    <a:pt x="81190" y="715819"/>
                  </a:cubicBezTo>
                  <a:lnTo>
                    <a:pt x="93603" y="717710"/>
                  </a:lnTo>
                  <a:cubicBezTo>
                    <a:pt x="93606" y="717720"/>
                    <a:pt x="93644" y="717821"/>
                    <a:pt x="94110" y="719062"/>
                  </a:cubicBezTo>
                  <a:lnTo>
                    <a:pt x="97656" y="728519"/>
                  </a:lnTo>
                  <a:cubicBezTo>
                    <a:pt x="97670" y="728520"/>
                    <a:pt x="98266" y="728570"/>
                    <a:pt x="124003" y="730681"/>
                  </a:cubicBezTo>
                  <a:cubicBezTo>
                    <a:pt x="124003" y="730661"/>
                    <a:pt x="124003" y="729131"/>
                    <a:pt x="124003" y="607460"/>
                  </a:cubicBezTo>
                  <a:cubicBezTo>
                    <a:pt x="124012" y="607460"/>
                    <a:pt x="124131" y="607460"/>
                    <a:pt x="126030" y="607460"/>
                  </a:cubicBezTo>
                  <a:lnTo>
                    <a:pt x="140217" y="607460"/>
                  </a:lnTo>
                  <a:cubicBezTo>
                    <a:pt x="140217" y="607438"/>
                    <a:pt x="140217" y="605724"/>
                    <a:pt x="140217" y="471268"/>
                  </a:cubicBezTo>
                  <a:cubicBezTo>
                    <a:pt x="140225" y="471268"/>
                    <a:pt x="140333" y="471268"/>
                    <a:pt x="141990" y="471268"/>
                  </a:cubicBezTo>
                  <a:lnTo>
                    <a:pt x="154404" y="471268"/>
                  </a:lnTo>
                  <a:cubicBezTo>
                    <a:pt x="154404" y="471251"/>
                    <a:pt x="154404" y="469845"/>
                    <a:pt x="154404" y="356694"/>
                  </a:cubicBezTo>
                  <a:cubicBezTo>
                    <a:pt x="158457" y="354532"/>
                    <a:pt x="158457" y="354532"/>
                    <a:pt x="158457" y="328590"/>
                  </a:cubicBezTo>
                  <a:cubicBezTo>
                    <a:pt x="158464" y="328590"/>
                    <a:pt x="158584" y="328590"/>
                    <a:pt x="160484" y="328590"/>
                  </a:cubicBezTo>
                  <a:lnTo>
                    <a:pt x="174671" y="328590"/>
                  </a:lnTo>
                  <a:cubicBezTo>
                    <a:pt x="174682" y="328567"/>
                    <a:pt x="175288" y="327200"/>
                    <a:pt x="211151" y="246443"/>
                  </a:cubicBezTo>
                  <a:cubicBezTo>
                    <a:pt x="211151" y="246429"/>
                    <a:pt x="211185" y="244478"/>
                    <a:pt x="21520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prstClr val="white"/>
                </a:solidFill>
                <a:effectLst/>
                <a:uLnTx/>
                <a:uFillTx/>
                <a:latin typeface="Calibri Light"/>
                <a:ea typeface="맑은 고딕"/>
                <a:cs typeface="+mn-cs"/>
              </a:endParaRPr>
            </a:p>
          </p:txBody>
        </p:sp>
      </p:grpSp>
      <p:sp>
        <p:nvSpPr>
          <p:cNvPr id="12" name="자유형: 도형 30">
            <a:extLst>
              <a:ext uri="{FF2B5EF4-FFF2-40B4-BE49-F238E27FC236}">
                <a16:creationId xmlns:a16="http://schemas.microsoft.com/office/drawing/2014/main" id="{CF663A04-C33B-8465-F76B-7D32540F7362}"/>
              </a:ext>
            </a:extLst>
          </p:cNvPr>
          <p:cNvSpPr/>
          <p:nvPr/>
        </p:nvSpPr>
        <p:spPr>
          <a:xfrm>
            <a:off x="8256240" y="-99390"/>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gradFill flip="none" rotWithShape="1">
            <a:gsLst>
              <a:gs pos="0">
                <a:srgbClr val="295288">
                  <a:tint val="66000"/>
                  <a:satMod val="160000"/>
                </a:srgbClr>
              </a:gs>
              <a:gs pos="50000">
                <a:srgbClr val="295288">
                  <a:tint val="44500"/>
                  <a:satMod val="160000"/>
                </a:srgbClr>
              </a:gs>
              <a:gs pos="100000">
                <a:srgbClr val="295288">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3" name="자유형: 도형 34">
            <a:extLst>
              <a:ext uri="{FF2B5EF4-FFF2-40B4-BE49-F238E27FC236}">
                <a16:creationId xmlns:a16="http://schemas.microsoft.com/office/drawing/2014/main" id="{61EEFD7A-9577-33A0-818E-132507617F8B}"/>
              </a:ext>
            </a:extLst>
          </p:cNvPr>
          <p:cNvSpPr/>
          <p:nvPr/>
        </p:nvSpPr>
        <p:spPr>
          <a:xfrm>
            <a:off x="10855748" y="-99392"/>
            <a:ext cx="1436918" cy="1393380"/>
          </a:xfrm>
          <a:custGeom>
            <a:avLst/>
            <a:gdLst>
              <a:gd name="connsiteX0" fmla="*/ 200304 w 1436918"/>
              <a:gd name="connsiteY0" fmla="*/ 0 h 1393380"/>
              <a:gd name="connsiteX1" fmla="*/ 1436918 w 1436918"/>
              <a:gd name="connsiteY1" fmla="*/ 0 h 1393380"/>
              <a:gd name="connsiteX2" fmla="*/ 1436918 w 1436918"/>
              <a:gd name="connsiteY2" fmla="*/ 1149538 h 1393380"/>
              <a:gd name="connsiteX3" fmla="*/ 1193076 w 1436918"/>
              <a:gd name="connsiteY3" fmla="*/ 1393380 h 1393380"/>
              <a:gd name="connsiteX4" fmla="*/ 0 w 1436918"/>
              <a:gd name="connsiteY4" fmla="*/ 200304 h 13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918" h="1393380">
                <a:moveTo>
                  <a:pt x="200304" y="0"/>
                </a:moveTo>
                <a:lnTo>
                  <a:pt x="1436918" y="0"/>
                </a:lnTo>
                <a:lnTo>
                  <a:pt x="1436918" y="1149538"/>
                </a:lnTo>
                <a:lnTo>
                  <a:pt x="1193076" y="1393380"/>
                </a:lnTo>
                <a:lnTo>
                  <a:pt x="0" y="200304"/>
                </a:lnTo>
                <a:close/>
              </a:path>
            </a:pathLst>
          </a:custGeom>
          <a:gradFill flip="none" rotWithShape="1">
            <a:gsLst>
              <a:gs pos="0">
                <a:srgbClr val="295288">
                  <a:tint val="66000"/>
                  <a:satMod val="160000"/>
                </a:srgbClr>
              </a:gs>
              <a:gs pos="50000">
                <a:srgbClr val="295288">
                  <a:tint val="44500"/>
                  <a:satMod val="160000"/>
                </a:srgbClr>
              </a:gs>
              <a:gs pos="100000">
                <a:srgbClr val="295288">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Light"/>
              <a:ea typeface="맑은 고딕"/>
              <a:cs typeface="+mn-cs"/>
            </a:endParaRPr>
          </a:p>
        </p:txBody>
      </p:sp>
      <p:pic>
        <p:nvPicPr>
          <p:cNvPr id="11" name="Picture 10">
            <a:extLst>
              <a:ext uri="{FF2B5EF4-FFF2-40B4-BE49-F238E27FC236}">
                <a16:creationId xmlns:a16="http://schemas.microsoft.com/office/drawing/2014/main" id="{DBEA9AFD-C0A1-6703-03C6-D40FBD0FC2BC}"/>
              </a:ext>
            </a:extLst>
          </p:cNvPr>
          <p:cNvPicPr>
            <a:picLocks noChangeAspect="1"/>
          </p:cNvPicPr>
          <p:nvPr userDrawn="1"/>
        </p:nvPicPr>
        <p:blipFill>
          <a:blip r:embed="rId13">
            <a:alphaModFix amt="70000"/>
            <a:extLst>
              <a:ext uri="{28A0092B-C50C-407E-A947-70E740481C1C}">
                <a14:useLocalDpi xmlns:a14="http://schemas.microsoft.com/office/drawing/2010/main" val="0"/>
              </a:ext>
            </a:extLst>
          </a:blip>
          <a:stretch>
            <a:fillRect/>
          </a:stretch>
        </p:blipFill>
        <p:spPr>
          <a:xfrm>
            <a:off x="10157079" y="6457554"/>
            <a:ext cx="1977197" cy="348283"/>
          </a:xfrm>
          <a:prstGeom prst="rect">
            <a:avLst/>
          </a:prstGeom>
        </p:spPr>
      </p:pic>
      <p:cxnSp>
        <p:nvCxnSpPr>
          <p:cNvPr id="14" name="Straight Connector 13">
            <a:extLst>
              <a:ext uri="{FF2B5EF4-FFF2-40B4-BE49-F238E27FC236}">
                <a16:creationId xmlns:a16="http://schemas.microsoft.com/office/drawing/2014/main" id="{558F4395-CADF-07B7-EDF7-778E0E7EFBAE}"/>
              </a:ext>
            </a:extLst>
          </p:cNvPr>
          <p:cNvCxnSpPr/>
          <p:nvPr userDrawn="1"/>
        </p:nvCxnSpPr>
        <p:spPr>
          <a:xfrm>
            <a:off x="462732" y="780435"/>
            <a:ext cx="520700" cy="0"/>
          </a:xfrm>
          <a:prstGeom prst="line">
            <a:avLst/>
          </a:prstGeom>
          <a:noFill/>
          <a:ln w="31750" cap="flat" cmpd="sng" algn="ctr">
            <a:solidFill>
              <a:srgbClr val="6E8CE0">
                <a:lumMod val="75000"/>
              </a:srgbClr>
            </a:solidFill>
            <a:prstDash val="solid"/>
          </a:ln>
          <a:effectLst/>
        </p:spPr>
      </p:cxnSp>
    </p:spTree>
    <p:extLst>
      <p:ext uri="{BB962C8B-B14F-4D97-AF65-F5344CB8AC3E}">
        <p14:creationId xmlns:p14="http://schemas.microsoft.com/office/powerpoint/2010/main" val="115678511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Shape 61">
            <a:extLst>
              <a:ext uri="{FF2B5EF4-FFF2-40B4-BE49-F238E27FC236}">
                <a16:creationId xmlns:a16="http://schemas.microsoft.com/office/drawing/2014/main" id="{E34850EB-E241-4D9C-B1F3-CDA1366A74A7}"/>
              </a:ext>
            </a:extLst>
          </p:cNvPr>
          <p:cNvSpPr/>
          <p:nvPr/>
        </p:nvSpPr>
        <p:spPr>
          <a:xfrm>
            <a:off x="290295" y="0"/>
            <a:ext cx="7607301" cy="6858000"/>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gradFill>
            <a:gsLst>
              <a:gs pos="95000">
                <a:srgbClr val="24BED8"/>
              </a:gs>
              <a:gs pos="20000">
                <a:srgbClr val="2F3F69"/>
              </a:gs>
            </a:gsLst>
            <a:lin ang="156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49">
            <a:extLst>
              <a:ext uri="{FF2B5EF4-FFF2-40B4-BE49-F238E27FC236}">
                <a16:creationId xmlns:a16="http://schemas.microsoft.com/office/drawing/2014/main" id="{14EDB78F-BA41-48FA-A2D5-B3B12DA64497}"/>
              </a:ext>
            </a:extLst>
          </p:cNvPr>
          <p:cNvSpPr/>
          <p:nvPr/>
        </p:nvSpPr>
        <p:spPr>
          <a:xfrm>
            <a:off x="0" y="0"/>
            <a:ext cx="7607301" cy="6858000"/>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solidFill>
            <a:schemeClr val="accent6">
              <a:lumMod val="50000"/>
            </a:schemeClr>
          </a:soli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91983C13-1241-4981-BB12-1EA64CCA8D0A}"/>
              </a:ext>
            </a:extLst>
          </p:cNvPr>
          <p:cNvCxnSpPr/>
          <p:nvPr/>
        </p:nvCxnSpPr>
        <p:spPr>
          <a:xfrm>
            <a:off x="8066089" y="1031004"/>
            <a:ext cx="520700" cy="0"/>
          </a:xfrm>
          <a:prstGeom prst="line">
            <a:avLst/>
          </a:prstGeom>
          <a:ln w="31750">
            <a:solidFill>
              <a:srgbClr val="295288"/>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CB508FAE-3A3A-4D66-BF4F-C830ED94FB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 y="1"/>
            <a:ext cx="7607301" cy="6854646"/>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1" name="Freeform: Shape 49">
            <a:extLst>
              <a:ext uri="{FF2B5EF4-FFF2-40B4-BE49-F238E27FC236}">
                <a16:creationId xmlns:a16="http://schemas.microsoft.com/office/drawing/2014/main" id="{CC0299C0-1BA8-451C-ADF9-505A137AEA16}"/>
              </a:ext>
            </a:extLst>
          </p:cNvPr>
          <p:cNvSpPr/>
          <p:nvPr/>
        </p:nvSpPr>
        <p:spPr>
          <a:xfrm>
            <a:off x="1" y="0"/>
            <a:ext cx="7607301" cy="6858000"/>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gradFill flip="none" rotWithShape="1">
            <a:gsLst>
              <a:gs pos="95000">
                <a:srgbClr val="24BED8">
                  <a:alpha val="80000"/>
                </a:srgbClr>
              </a:gs>
              <a:gs pos="0">
                <a:srgbClr val="2F3F69">
                  <a:alpha val="20000"/>
                </a:srgbClr>
              </a:gs>
            </a:gsLst>
            <a:lin ang="10200000" scaled="0"/>
            <a:tileRect/>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556F1F9-8EF6-41D4-93A5-52DCE76BDAC7}"/>
              </a:ext>
            </a:extLst>
          </p:cNvPr>
          <p:cNvSpPr/>
          <p:nvPr/>
        </p:nvSpPr>
        <p:spPr>
          <a:xfrm>
            <a:off x="6705725" y="3210300"/>
            <a:ext cx="237566" cy="369332"/>
          </a:xfrm>
          <a:prstGeom prst="rect">
            <a:avLst/>
          </a:prstGeom>
        </p:spPr>
        <p:txBody>
          <a:bodyPr wrap="none">
            <a:spAutoFit/>
          </a:bodyPr>
          <a:lstStyle/>
          <a:p>
            <a:r>
              <a:rPr lang="en-US" b="1" dirty="0">
                <a:solidFill>
                  <a:schemeClr val="tx1">
                    <a:lumMod val="75000"/>
                    <a:lumOff val="25000"/>
                  </a:schemeClr>
                </a:solidFill>
              </a:rPr>
              <a:t> </a:t>
            </a:r>
            <a:endParaRPr lang="en-US" dirty="0">
              <a:solidFill>
                <a:schemeClr val="bg1"/>
              </a:solidFill>
            </a:endParaRPr>
          </a:p>
        </p:txBody>
      </p:sp>
      <p:sp>
        <p:nvSpPr>
          <p:cNvPr id="36" name="Rectangle 35">
            <a:extLst>
              <a:ext uri="{FF2B5EF4-FFF2-40B4-BE49-F238E27FC236}">
                <a16:creationId xmlns:a16="http://schemas.microsoft.com/office/drawing/2014/main" id="{4E600296-96AB-4EC1-B335-60E318EF5725}"/>
              </a:ext>
            </a:extLst>
          </p:cNvPr>
          <p:cNvSpPr/>
          <p:nvPr/>
        </p:nvSpPr>
        <p:spPr>
          <a:xfrm>
            <a:off x="5258176" y="6183934"/>
            <a:ext cx="237566" cy="369332"/>
          </a:xfrm>
          <a:prstGeom prst="rect">
            <a:avLst/>
          </a:prstGeom>
        </p:spPr>
        <p:txBody>
          <a:bodyPr wrap="none">
            <a:spAutoFit/>
          </a:bodyPr>
          <a:lstStyle/>
          <a:p>
            <a:r>
              <a:rPr lang="en-US" b="1" dirty="0">
                <a:solidFill>
                  <a:schemeClr val="tx1">
                    <a:lumMod val="75000"/>
                    <a:lumOff val="25000"/>
                  </a:schemeClr>
                </a:solidFill>
              </a:rPr>
              <a:t> </a:t>
            </a:r>
            <a:endParaRPr lang="en-US" dirty="0">
              <a:solidFill>
                <a:schemeClr val="bg1"/>
              </a:solidFill>
            </a:endParaRPr>
          </a:p>
        </p:txBody>
      </p:sp>
      <p:pic>
        <p:nvPicPr>
          <p:cNvPr id="38" name="Picture 37">
            <a:extLst>
              <a:ext uri="{FF2B5EF4-FFF2-40B4-BE49-F238E27FC236}">
                <a16:creationId xmlns:a16="http://schemas.microsoft.com/office/drawing/2014/main" id="{0BA4604E-C1F4-41E3-8DFA-E72404DB256C}"/>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157079" y="6457554"/>
            <a:ext cx="1977197" cy="348283"/>
          </a:xfrm>
          <a:prstGeom prst="rect">
            <a:avLst/>
          </a:prstGeom>
        </p:spPr>
      </p:pic>
    </p:spTree>
    <p:extLst>
      <p:ext uri="{BB962C8B-B14F-4D97-AF65-F5344CB8AC3E}">
        <p14:creationId xmlns:p14="http://schemas.microsoft.com/office/powerpoint/2010/main" val="2570475754"/>
      </p:ext>
    </p:extLst>
  </p:cSld>
  <p:clrMap bg1="lt1" tx1="dk1" bg2="lt2" tx2="dk2" accent1="accent1" accent2="accent2" accent3="accent3" accent4="accent4" accent5="accent5" accent6="accent6" hlink="hlink" folHlink="folHlink"/>
  <p:sldLayoutIdLst>
    <p:sldLayoutId id="2147483694"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F2FEED1-E690-4E4C-9D30-B2AC1020FC58}"/>
              </a:ext>
            </a:extLst>
          </p:cNvPr>
          <p:cNvCxnSpPr/>
          <p:nvPr/>
        </p:nvCxnSpPr>
        <p:spPr>
          <a:xfrm>
            <a:off x="462732" y="780435"/>
            <a:ext cx="520700" cy="0"/>
          </a:xfrm>
          <a:prstGeom prst="line">
            <a:avLst/>
          </a:prstGeom>
          <a:noFill/>
          <a:ln w="31750" cap="flat" cmpd="sng" algn="ctr">
            <a:solidFill>
              <a:srgbClr val="6E8CE0">
                <a:lumMod val="75000"/>
              </a:srgbClr>
            </a:solidFill>
            <a:prstDash val="solid"/>
          </a:ln>
          <a:effectLst/>
        </p:spPr>
      </p:cxnSp>
      <p:sp>
        <p:nvSpPr>
          <p:cNvPr id="9" name="자유형: 도형 27">
            <a:extLst>
              <a:ext uri="{FF2B5EF4-FFF2-40B4-BE49-F238E27FC236}">
                <a16:creationId xmlns:a16="http://schemas.microsoft.com/office/drawing/2014/main" id="{A8B3B3BD-28A4-4936-9E88-3CD95D21BC30}"/>
              </a:ext>
            </a:extLst>
          </p:cNvPr>
          <p:cNvSpPr/>
          <p:nvPr/>
        </p:nvSpPr>
        <p:spPr>
          <a:xfrm>
            <a:off x="10855748" y="1459451"/>
            <a:ext cx="1436918" cy="2386152"/>
          </a:xfrm>
          <a:custGeom>
            <a:avLst/>
            <a:gdLst>
              <a:gd name="connsiteX0" fmla="*/ 1193076 w 1436918"/>
              <a:gd name="connsiteY0" fmla="*/ 0 h 2386152"/>
              <a:gd name="connsiteX1" fmla="*/ 1436918 w 1436918"/>
              <a:gd name="connsiteY1" fmla="*/ 243842 h 2386152"/>
              <a:gd name="connsiteX2" fmla="*/ 1436918 w 1436918"/>
              <a:gd name="connsiteY2" fmla="*/ 2142310 h 2386152"/>
              <a:gd name="connsiteX3" fmla="*/ 1193076 w 1436918"/>
              <a:gd name="connsiteY3" fmla="*/ 2386152 h 2386152"/>
              <a:gd name="connsiteX4" fmla="*/ 0 w 1436918"/>
              <a:gd name="connsiteY4" fmla="*/ 1193076 h 2386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918" h="2386152">
                <a:moveTo>
                  <a:pt x="1193076" y="0"/>
                </a:moveTo>
                <a:lnTo>
                  <a:pt x="1436918" y="243842"/>
                </a:lnTo>
                <a:lnTo>
                  <a:pt x="1436918" y="2142310"/>
                </a:lnTo>
                <a:lnTo>
                  <a:pt x="1193076" y="2386152"/>
                </a:lnTo>
                <a:lnTo>
                  <a:pt x="0" y="1193076"/>
                </a:lnTo>
                <a:close/>
              </a:path>
            </a:pathLst>
          </a:custGeom>
          <a:gradFill flip="none" rotWithShape="1">
            <a:gsLst>
              <a:gs pos="0">
                <a:srgbClr val="295288">
                  <a:tint val="66000"/>
                  <a:satMod val="160000"/>
                </a:srgbClr>
              </a:gs>
              <a:gs pos="50000">
                <a:srgbClr val="295288">
                  <a:tint val="44500"/>
                  <a:satMod val="160000"/>
                </a:srgbClr>
              </a:gs>
              <a:gs pos="100000">
                <a:srgbClr val="295288">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0" name="자유형: 도형 30">
            <a:extLst>
              <a:ext uri="{FF2B5EF4-FFF2-40B4-BE49-F238E27FC236}">
                <a16:creationId xmlns:a16="http://schemas.microsoft.com/office/drawing/2014/main" id="{21C678C3-9B4C-4F31-8C34-C25479020C2A}"/>
              </a:ext>
            </a:extLst>
          </p:cNvPr>
          <p:cNvSpPr/>
          <p:nvPr/>
        </p:nvSpPr>
        <p:spPr>
          <a:xfrm>
            <a:off x="8256240" y="-99390"/>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gradFill flip="none" rotWithShape="1">
            <a:gsLst>
              <a:gs pos="0">
                <a:srgbClr val="295288">
                  <a:tint val="66000"/>
                  <a:satMod val="160000"/>
                </a:srgbClr>
              </a:gs>
              <a:gs pos="50000">
                <a:srgbClr val="295288">
                  <a:tint val="44500"/>
                  <a:satMod val="160000"/>
                </a:srgbClr>
              </a:gs>
              <a:gs pos="100000">
                <a:srgbClr val="295288">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1" name="자유형: 도형 34">
            <a:extLst>
              <a:ext uri="{FF2B5EF4-FFF2-40B4-BE49-F238E27FC236}">
                <a16:creationId xmlns:a16="http://schemas.microsoft.com/office/drawing/2014/main" id="{A18702D4-7F53-42E5-A8B2-8B8C64BE18C3}"/>
              </a:ext>
            </a:extLst>
          </p:cNvPr>
          <p:cNvSpPr/>
          <p:nvPr/>
        </p:nvSpPr>
        <p:spPr>
          <a:xfrm>
            <a:off x="10855748" y="-99392"/>
            <a:ext cx="1436918" cy="1393380"/>
          </a:xfrm>
          <a:custGeom>
            <a:avLst/>
            <a:gdLst>
              <a:gd name="connsiteX0" fmla="*/ 200304 w 1436918"/>
              <a:gd name="connsiteY0" fmla="*/ 0 h 1393380"/>
              <a:gd name="connsiteX1" fmla="*/ 1436918 w 1436918"/>
              <a:gd name="connsiteY1" fmla="*/ 0 h 1393380"/>
              <a:gd name="connsiteX2" fmla="*/ 1436918 w 1436918"/>
              <a:gd name="connsiteY2" fmla="*/ 1149538 h 1393380"/>
              <a:gd name="connsiteX3" fmla="*/ 1193076 w 1436918"/>
              <a:gd name="connsiteY3" fmla="*/ 1393380 h 1393380"/>
              <a:gd name="connsiteX4" fmla="*/ 0 w 1436918"/>
              <a:gd name="connsiteY4" fmla="*/ 200304 h 13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918" h="1393380">
                <a:moveTo>
                  <a:pt x="200304" y="0"/>
                </a:moveTo>
                <a:lnTo>
                  <a:pt x="1436918" y="0"/>
                </a:lnTo>
                <a:lnTo>
                  <a:pt x="1436918" y="1149538"/>
                </a:lnTo>
                <a:lnTo>
                  <a:pt x="1193076" y="1393380"/>
                </a:lnTo>
                <a:lnTo>
                  <a:pt x="0" y="200304"/>
                </a:lnTo>
                <a:close/>
              </a:path>
            </a:pathLst>
          </a:custGeom>
          <a:gradFill flip="none" rotWithShape="1">
            <a:gsLst>
              <a:gs pos="0">
                <a:srgbClr val="295288">
                  <a:tint val="66000"/>
                  <a:satMod val="160000"/>
                </a:srgbClr>
              </a:gs>
              <a:gs pos="50000">
                <a:srgbClr val="295288">
                  <a:tint val="44500"/>
                  <a:satMod val="160000"/>
                </a:srgbClr>
              </a:gs>
              <a:gs pos="100000">
                <a:srgbClr val="295288">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Light"/>
              <a:ea typeface="맑은 고딕"/>
              <a:cs typeface="+mn-cs"/>
            </a:endParaRPr>
          </a:p>
        </p:txBody>
      </p:sp>
      <p:pic>
        <p:nvPicPr>
          <p:cNvPr id="18" name="Picture 17">
            <a:extLst>
              <a:ext uri="{FF2B5EF4-FFF2-40B4-BE49-F238E27FC236}">
                <a16:creationId xmlns:a16="http://schemas.microsoft.com/office/drawing/2014/main" id="{9D8C39C3-FCB1-4A65-AD71-B6A8366ECBA1}"/>
              </a:ext>
            </a:extLst>
          </p:cNvPr>
          <p:cNvPicPr>
            <a:picLocks noChangeAspect="1"/>
          </p:cNvPicPr>
          <p:nvPr/>
        </p:nvPicPr>
        <p:blipFill>
          <a:blip r:embed="rId13">
            <a:alphaModFix amt="70000"/>
            <a:extLst>
              <a:ext uri="{28A0092B-C50C-407E-A947-70E740481C1C}">
                <a14:useLocalDpi xmlns:a14="http://schemas.microsoft.com/office/drawing/2010/main" val="0"/>
              </a:ext>
            </a:extLst>
          </a:blip>
          <a:stretch>
            <a:fillRect/>
          </a:stretch>
        </p:blipFill>
        <p:spPr>
          <a:xfrm>
            <a:off x="10157079" y="6457554"/>
            <a:ext cx="1977197" cy="348283"/>
          </a:xfrm>
          <a:prstGeom prst="rect">
            <a:avLst/>
          </a:prstGeom>
        </p:spPr>
      </p:pic>
    </p:spTree>
    <p:extLst>
      <p:ext uri="{BB962C8B-B14F-4D97-AF65-F5344CB8AC3E}">
        <p14:creationId xmlns:p14="http://schemas.microsoft.com/office/powerpoint/2010/main" val="204423883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자유형: 도형 27">
            <a:extLst>
              <a:ext uri="{FF2B5EF4-FFF2-40B4-BE49-F238E27FC236}">
                <a16:creationId xmlns:a16="http://schemas.microsoft.com/office/drawing/2014/main" id="{D5621754-8FE0-4796-AED1-A550FDA33947}"/>
              </a:ext>
            </a:extLst>
          </p:cNvPr>
          <p:cNvSpPr/>
          <p:nvPr/>
        </p:nvSpPr>
        <p:spPr>
          <a:xfrm rot="10800000">
            <a:off x="-79595" y="2967179"/>
            <a:ext cx="1436918" cy="2386152"/>
          </a:xfrm>
          <a:custGeom>
            <a:avLst/>
            <a:gdLst>
              <a:gd name="connsiteX0" fmla="*/ 1193076 w 1436918"/>
              <a:gd name="connsiteY0" fmla="*/ 0 h 2386152"/>
              <a:gd name="connsiteX1" fmla="*/ 1436918 w 1436918"/>
              <a:gd name="connsiteY1" fmla="*/ 243842 h 2386152"/>
              <a:gd name="connsiteX2" fmla="*/ 1436918 w 1436918"/>
              <a:gd name="connsiteY2" fmla="*/ 2142310 h 2386152"/>
              <a:gd name="connsiteX3" fmla="*/ 1193076 w 1436918"/>
              <a:gd name="connsiteY3" fmla="*/ 2386152 h 2386152"/>
              <a:gd name="connsiteX4" fmla="*/ 0 w 1436918"/>
              <a:gd name="connsiteY4" fmla="*/ 1193076 h 2386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918" h="2386152">
                <a:moveTo>
                  <a:pt x="1193076" y="0"/>
                </a:moveTo>
                <a:lnTo>
                  <a:pt x="1436918" y="243842"/>
                </a:lnTo>
                <a:lnTo>
                  <a:pt x="1436918" y="2142310"/>
                </a:lnTo>
                <a:lnTo>
                  <a:pt x="1193076" y="2386152"/>
                </a:lnTo>
                <a:lnTo>
                  <a:pt x="0" y="1193076"/>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cxnSp>
        <p:nvCxnSpPr>
          <p:cNvPr id="9" name="Straight Connector 8">
            <a:extLst>
              <a:ext uri="{FF2B5EF4-FFF2-40B4-BE49-F238E27FC236}">
                <a16:creationId xmlns:a16="http://schemas.microsoft.com/office/drawing/2014/main" id="{E6514DDD-83C1-4E78-8DC6-BF1FF6FD3DF4}"/>
              </a:ext>
            </a:extLst>
          </p:cNvPr>
          <p:cNvCxnSpPr/>
          <p:nvPr/>
        </p:nvCxnSpPr>
        <p:spPr>
          <a:xfrm>
            <a:off x="462732" y="780435"/>
            <a:ext cx="520700" cy="0"/>
          </a:xfrm>
          <a:prstGeom prst="line">
            <a:avLst/>
          </a:prstGeom>
          <a:noFill/>
          <a:ln w="31750" cap="flat" cmpd="sng" algn="ctr">
            <a:solidFill>
              <a:srgbClr val="6E8CE0">
                <a:lumMod val="75000"/>
              </a:srgbClr>
            </a:solidFill>
            <a:prstDash val="solid"/>
          </a:ln>
          <a:effectLst/>
        </p:spPr>
      </p:cxnSp>
      <p:sp>
        <p:nvSpPr>
          <p:cNvPr id="26" name="자유형: 도형 34">
            <a:extLst>
              <a:ext uri="{FF2B5EF4-FFF2-40B4-BE49-F238E27FC236}">
                <a16:creationId xmlns:a16="http://schemas.microsoft.com/office/drawing/2014/main" id="{79039C8A-94E9-4835-B14C-1779B6CBF76C}"/>
              </a:ext>
            </a:extLst>
          </p:cNvPr>
          <p:cNvSpPr/>
          <p:nvPr/>
        </p:nvSpPr>
        <p:spPr>
          <a:xfrm rot="10800000">
            <a:off x="4623" y="5464620"/>
            <a:ext cx="1436918" cy="1393380"/>
          </a:xfrm>
          <a:custGeom>
            <a:avLst/>
            <a:gdLst>
              <a:gd name="connsiteX0" fmla="*/ 200304 w 1436918"/>
              <a:gd name="connsiteY0" fmla="*/ 0 h 1393380"/>
              <a:gd name="connsiteX1" fmla="*/ 1436918 w 1436918"/>
              <a:gd name="connsiteY1" fmla="*/ 0 h 1393380"/>
              <a:gd name="connsiteX2" fmla="*/ 1436918 w 1436918"/>
              <a:gd name="connsiteY2" fmla="*/ 1149538 h 1393380"/>
              <a:gd name="connsiteX3" fmla="*/ 1193076 w 1436918"/>
              <a:gd name="connsiteY3" fmla="*/ 1393380 h 1393380"/>
              <a:gd name="connsiteX4" fmla="*/ 0 w 1436918"/>
              <a:gd name="connsiteY4" fmla="*/ 200304 h 13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918" h="1393380">
                <a:moveTo>
                  <a:pt x="200304" y="0"/>
                </a:moveTo>
                <a:lnTo>
                  <a:pt x="1436918" y="0"/>
                </a:lnTo>
                <a:lnTo>
                  <a:pt x="1436918" y="1149538"/>
                </a:lnTo>
                <a:lnTo>
                  <a:pt x="1193076" y="1393380"/>
                </a:lnTo>
                <a:lnTo>
                  <a:pt x="0" y="200304"/>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sp>
        <p:nvSpPr>
          <p:cNvPr id="32" name="자유형: 도형 30">
            <a:extLst>
              <a:ext uri="{FF2B5EF4-FFF2-40B4-BE49-F238E27FC236}">
                <a16:creationId xmlns:a16="http://schemas.microsoft.com/office/drawing/2014/main" id="{290CFA88-D25E-4D0B-ACF7-C2CF81FC8F38}"/>
              </a:ext>
            </a:extLst>
          </p:cNvPr>
          <p:cNvSpPr/>
          <p:nvPr/>
        </p:nvSpPr>
        <p:spPr>
          <a:xfrm rot="10800000">
            <a:off x="1547228" y="5597802"/>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Arial"/>
              <a:ea typeface="Arial Unicode MS"/>
              <a:cs typeface="+mn-cs"/>
            </a:endParaRPr>
          </a:p>
        </p:txBody>
      </p:sp>
      <p:pic>
        <p:nvPicPr>
          <p:cNvPr id="33" name="Picture 32">
            <a:extLst>
              <a:ext uri="{FF2B5EF4-FFF2-40B4-BE49-F238E27FC236}">
                <a16:creationId xmlns:a16="http://schemas.microsoft.com/office/drawing/2014/main" id="{89C039A8-961E-4826-A18C-60D7CEEDDBDA}"/>
              </a:ext>
            </a:extLst>
          </p:cNvPr>
          <p:cNvPicPr>
            <a:picLocks noChangeAspect="1"/>
          </p:cNvPicPr>
          <p:nvPr/>
        </p:nvPicPr>
        <p:blipFill>
          <a:blip r:embed="rId13">
            <a:alphaModFix amt="70000"/>
            <a:extLst>
              <a:ext uri="{28A0092B-C50C-407E-A947-70E740481C1C}">
                <a14:useLocalDpi xmlns:a14="http://schemas.microsoft.com/office/drawing/2010/main" val="0"/>
              </a:ext>
            </a:extLst>
          </a:blip>
          <a:stretch>
            <a:fillRect/>
          </a:stretch>
        </p:blipFill>
        <p:spPr>
          <a:xfrm>
            <a:off x="10157079" y="6457554"/>
            <a:ext cx="1977197" cy="348283"/>
          </a:xfrm>
          <a:prstGeom prst="rect">
            <a:avLst/>
          </a:prstGeom>
        </p:spPr>
      </p:pic>
    </p:spTree>
    <p:extLst>
      <p:ext uri="{BB962C8B-B14F-4D97-AF65-F5344CB8AC3E}">
        <p14:creationId xmlns:p14="http://schemas.microsoft.com/office/powerpoint/2010/main" val="85051900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179035"/>
      </p:ext>
    </p:extLst>
  </p:cSld>
  <p:clrMap bg1="lt1" tx1="dk1" bg2="lt2" tx2="dk2" accent1="accent1" accent2="accent2" accent3="accent3" accent4="accent4" accent5="accent5" accent6="accent6" hlink="hlink" folHlink="folHlink"/>
  <p:sldLayoutIdLst>
    <p:sldLayoutId id="2147483664" r:id="rId1"/>
  </p:sldLayoutIdLst>
  <p:hf sldNum="0" hdr="0" ftr="0" dt="0"/>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7509E68-E1CF-440A-B8BA-32E3A35EFC8F}"/>
              </a:ext>
            </a:extLst>
          </p:cNvPr>
          <p:cNvPicPr>
            <a:picLocks noChangeAspect="1"/>
          </p:cNvPicPr>
          <p:nvPr/>
        </p:nvPicPr>
        <p:blipFill>
          <a:blip r:embed="rId5" cstate="print">
            <a:duotone>
              <a:srgbClr val="E6EAEE">
                <a:shade val="45000"/>
                <a:satMod val="135000"/>
              </a:srgb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827A4B07-6B94-49A0-9BC6-C54130AF27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1" y="185468"/>
            <a:ext cx="3513825" cy="618959"/>
          </a:xfrm>
          <a:prstGeom prst="rect">
            <a:avLst/>
          </a:prstGeom>
        </p:spPr>
      </p:pic>
      <p:sp>
        <p:nvSpPr>
          <p:cNvPr id="6" name="Parallelogram 5">
            <a:extLst>
              <a:ext uri="{FF2B5EF4-FFF2-40B4-BE49-F238E27FC236}">
                <a16:creationId xmlns:a16="http://schemas.microsoft.com/office/drawing/2014/main" id="{0EFFE47A-7195-4DB3-AB46-31098FECFFDF}"/>
              </a:ext>
            </a:extLst>
          </p:cNvPr>
          <p:cNvSpPr/>
          <p:nvPr/>
        </p:nvSpPr>
        <p:spPr>
          <a:xfrm>
            <a:off x="3641953" y="0"/>
            <a:ext cx="1689407" cy="1916832"/>
          </a:xfrm>
          <a:prstGeom prst="parallelogram">
            <a:avLst/>
          </a:prstGeom>
          <a:solidFill>
            <a:srgbClr val="295288"/>
          </a:solidFill>
          <a:ln>
            <a:solidFill>
              <a:srgbClr val="29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Parallelogram 6">
            <a:extLst>
              <a:ext uri="{FF2B5EF4-FFF2-40B4-BE49-F238E27FC236}">
                <a16:creationId xmlns:a16="http://schemas.microsoft.com/office/drawing/2014/main" id="{D4D9EEEB-74C8-4DC0-8BDD-F5E61CBDCAE8}"/>
              </a:ext>
            </a:extLst>
          </p:cNvPr>
          <p:cNvSpPr/>
          <p:nvPr/>
        </p:nvSpPr>
        <p:spPr>
          <a:xfrm>
            <a:off x="7752184" y="4941168"/>
            <a:ext cx="1689407" cy="1916832"/>
          </a:xfrm>
          <a:prstGeom prst="parallelogram">
            <a:avLst/>
          </a:prstGeom>
          <a:solidFill>
            <a:srgbClr val="295288"/>
          </a:solidFill>
          <a:ln>
            <a:solidFill>
              <a:srgbClr val="29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813C49D8-C6B6-4A1E-9DB7-A946E9E27343}"/>
              </a:ext>
            </a:extLst>
          </p:cNvPr>
          <p:cNvSpPr txBox="1">
            <a:spLocks/>
          </p:cNvSpPr>
          <p:nvPr/>
        </p:nvSpPr>
        <p:spPr>
          <a:xfrm>
            <a:off x="1524000" y="2047876"/>
            <a:ext cx="9144000" cy="1695450"/>
          </a:xfrm>
          <a:prstGeom prst="rect">
            <a:avLst/>
          </a:prstGeom>
        </p:spPr>
        <p:txBody>
          <a:bodyPr anchor="b"/>
          <a:lstStyle>
            <a:lvl1pPr algn="ctr" defTabSz="914400" rtl="0" eaLnBrk="1" latinLnBrk="0" hangingPunct="1">
              <a:lnSpc>
                <a:spcPct val="90000"/>
              </a:lnSpc>
              <a:spcBef>
                <a:spcPct val="0"/>
              </a:spcBef>
              <a:buNone/>
              <a:defRPr sz="4800" b="1" kern="1200">
                <a:solidFill>
                  <a:srgbClr val="295288"/>
                </a:solidFill>
                <a:latin typeface="Helvetica" panose="020B0604020202020204" pitchFamily="34" charset="0"/>
                <a:ea typeface="+mj-ea"/>
                <a:cs typeface="Helvetica" panose="020B0604020202020204" pitchFamily="34" charset="0"/>
              </a:defRPr>
            </a:lvl1pPr>
          </a:lstStyle>
          <a:p>
            <a:endParaRPr lang="en-US" dirty="0"/>
          </a:p>
        </p:txBody>
      </p:sp>
    </p:spTree>
    <p:extLst>
      <p:ext uri="{BB962C8B-B14F-4D97-AF65-F5344CB8AC3E}">
        <p14:creationId xmlns:p14="http://schemas.microsoft.com/office/powerpoint/2010/main" val="190861388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Freeform: Shape 61">
            <a:extLst>
              <a:ext uri="{FF2B5EF4-FFF2-40B4-BE49-F238E27FC236}">
                <a16:creationId xmlns:a16="http://schemas.microsoft.com/office/drawing/2014/main" id="{E34850EB-E241-4D9C-B1F3-CDA1366A74A7}"/>
              </a:ext>
            </a:extLst>
          </p:cNvPr>
          <p:cNvSpPr/>
          <p:nvPr/>
        </p:nvSpPr>
        <p:spPr>
          <a:xfrm>
            <a:off x="290295" y="0"/>
            <a:ext cx="7607301" cy="6858000"/>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gradFill>
            <a:gsLst>
              <a:gs pos="95000">
                <a:srgbClr val="24BED8"/>
              </a:gs>
              <a:gs pos="20000">
                <a:srgbClr val="2F3F69"/>
              </a:gs>
            </a:gsLst>
            <a:lin ang="156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49">
            <a:extLst>
              <a:ext uri="{FF2B5EF4-FFF2-40B4-BE49-F238E27FC236}">
                <a16:creationId xmlns:a16="http://schemas.microsoft.com/office/drawing/2014/main" id="{14EDB78F-BA41-48FA-A2D5-B3B12DA64497}"/>
              </a:ext>
            </a:extLst>
          </p:cNvPr>
          <p:cNvSpPr/>
          <p:nvPr/>
        </p:nvSpPr>
        <p:spPr>
          <a:xfrm>
            <a:off x="0" y="0"/>
            <a:ext cx="7607301" cy="6858000"/>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solidFill>
            <a:schemeClr val="accent6">
              <a:lumMod val="50000"/>
            </a:schemeClr>
          </a:soli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id="{91983C13-1241-4981-BB12-1EA64CCA8D0A}"/>
              </a:ext>
            </a:extLst>
          </p:cNvPr>
          <p:cNvCxnSpPr/>
          <p:nvPr/>
        </p:nvCxnSpPr>
        <p:spPr>
          <a:xfrm>
            <a:off x="8066089" y="1031004"/>
            <a:ext cx="520700" cy="0"/>
          </a:xfrm>
          <a:prstGeom prst="line">
            <a:avLst/>
          </a:prstGeom>
          <a:ln w="31750">
            <a:solidFill>
              <a:srgbClr val="295288"/>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CB508FAE-3A3A-4D66-BF4F-C830ED94FB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 y="1"/>
            <a:ext cx="7607301" cy="6854646"/>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1" name="Freeform: Shape 49">
            <a:extLst>
              <a:ext uri="{FF2B5EF4-FFF2-40B4-BE49-F238E27FC236}">
                <a16:creationId xmlns:a16="http://schemas.microsoft.com/office/drawing/2014/main" id="{CC0299C0-1BA8-451C-ADF9-505A137AEA16}"/>
              </a:ext>
            </a:extLst>
          </p:cNvPr>
          <p:cNvSpPr/>
          <p:nvPr/>
        </p:nvSpPr>
        <p:spPr>
          <a:xfrm>
            <a:off x="1" y="0"/>
            <a:ext cx="7607301" cy="6858000"/>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gradFill flip="none" rotWithShape="1">
            <a:gsLst>
              <a:gs pos="95000">
                <a:srgbClr val="24BED8">
                  <a:alpha val="80000"/>
                </a:srgbClr>
              </a:gs>
              <a:gs pos="0">
                <a:srgbClr val="2F3F69">
                  <a:alpha val="20000"/>
                </a:srgbClr>
              </a:gs>
            </a:gsLst>
            <a:lin ang="10200000" scaled="0"/>
            <a:tileRect/>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556F1F9-8EF6-41D4-93A5-52DCE76BDAC7}"/>
              </a:ext>
            </a:extLst>
          </p:cNvPr>
          <p:cNvSpPr/>
          <p:nvPr/>
        </p:nvSpPr>
        <p:spPr>
          <a:xfrm>
            <a:off x="6705725" y="3210300"/>
            <a:ext cx="237566" cy="369332"/>
          </a:xfrm>
          <a:prstGeom prst="rect">
            <a:avLst/>
          </a:prstGeom>
        </p:spPr>
        <p:txBody>
          <a:bodyPr wrap="none">
            <a:spAutoFit/>
          </a:bodyPr>
          <a:lstStyle/>
          <a:p>
            <a:r>
              <a:rPr lang="en-US" b="1" dirty="0">
                <a:solidFill>
                  <a:schemeClr val="tx1">
                    <a:lumMod val="75000"/>
                    <a:lumOff val="25000"/>
                  </a:schemeClr>
                </a:solidFill>
              </a:rPr>
              <a:t> </a:t>
            </a:r>
            <a:endParaRPr lang="en-US" dirty="0">
              <a:solidFill>
                <a:schemeClr val="bg1"/>
              </a:solidFill>
            </a:endParaRPr>
          </a:p>
        </p:txBody>
      </p:sp>
      <p:sp>
        <p:nvSpPr>
          <p:cNvPr id="36" name="Rectangle 35">
            <a:extLst>
              <a:ext uri="{FF2B5EF4-FFF2-40B4-BE49-F238E27FC236}">
                <a16:creationId xmlns:a16="http://schemas.microsoft.com/office/drawing/2014/main" id="{4E600296-96AB-4EC1-B335-60E318EF5725}"/>
              </a:ext>
            </a:extLst>
          </p:cNvPr>
          <p:cNvSpPr/>
          <p:nvPr/>
        </p:nvSpPr>
        <p:spPr>
          <a:xfrm>
            <a:off x="5258176" y="6183934"/>
            <a:ext cx="237566" cy="369332"/>
          </a:xfrm>
          <a:prstGeom prst="rect">
            <a:avLst/>
          </a:prstGeom>
        </p:spPr>
        <p:txBody>
          <a:bodyPr wrap="none">
            <a:spAutoFit/>
          </a:bodyPr>
          <a:lstStyle/>
          <a:p>
            <a:r>
              <a:rPr lang="en-US" b="1" dirty="0">
                <a:solidFill>
                  <a:schemeClr val="tx1">
                    <a:lumMod val="75000"/>
                    <a:lumOff val="25000"/>
                  </a:schemeClr>
                </a:solidFill>
              </a:rPr>
              <a:t> </a:t>
            </a:r>
            <a:endParaRPr lang="en-US" dirty="0">
              <a:solidFill>
                <a:schemeClr val="bg1"/>
              </a:solidFill>
            </a:endParaRPr>
          </a:p>
        </p:txBody>
      </p:sp>
      <p:pic>
        <p:nvPicPr>
          <p:cNvPr id="38" name="Picture 37">
            <a:extLst>
              <a:ext uri="{FF2B5EF4-FFF2-40B4-BE49-F238E27FC236}">
                <a16:creationId xmlns:a16="http://schemas.microsoft.com/office/drawing/2014/main" id="{0BA4604E-C1F4-41E3-8DFA-E72404DB256C}"/>
              </a:ext>
            </a:extLst>
          </p:cNvPr>
          <p:cNvPicPr>
            <a:picLocks noChangeAspect="1"/>
          </p:cNvPicPr>
          <p:nvPr/>
        </p:nvPicPr>
        <p:blipFill>
          <a:blip r:embed="rId4">
            <a:alphaModFix amt="70000"/>
            <a:extLst>
              <a:ext uri="{28A0092B-C50C-407E-A947-70E740481C1C}">
                <a14:useLocalDpi xmlns:a14="http://schemas.microsoft.com/office/drawing/2010/main" val="0"/>
              </a:ext>
            </a:extLst>
          </a:blip>
          <a:stretch>
            <a:fillRect/>
          </a:stretch>
        </p:blipFill>
        <p:spPr>
          <a:xfrm>
            <a:off x="10157079" y="6457554"/>
            <a:ext cx="1977197" cy="348283"/>
          </a:xfrm>
          <a:prstGeom prst="rect">
            <a:avLst/>
          </a:prstGeom>
        </p:spPr>
      </p:pic>
    </p:spTree>
    <p:extLst>
      <p:ext uri="{BB962C8B-B14F-4D97-AF65-F5344CB8AC3E}">
        <p14:creationId xmlns:p14="http://schemas.microsoft.com/office/powerpoint/2010/main" val="3258387822"/>
      </p:ext>
    </p:extLst>
  </p:cSld>
  <p:clrMap bg1="lt1" tx1="dk1" bg2="lt2" tx2="dk2" accent1="accent1" accent2="accent2" accent3="accent3" accent4="accent4" accent5="accent5" accent6="accent6" hlink="hlink" folHlink="folHlink"/>
  <p:sldLayoutIdLst>
    <p:sldLayoutId id="214748370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F2FEED1-E690-4E4C-9D30-B2AC1020FC58}"/>
              </a:ext>
            </a:extLst>
          </p:cNvPr>
          <p:cNvCxnSpPr/>
          <p:nvPr/>
        </p:nvCxnSpPr>
        <p:spPr>
          <a:xfrm>
            <a:off x="462732" y="780435"/>
            <a:ext cx="520700" cy="0"/>
          </a:xfrm>
          <a:prstGeom prst="line">
            <a:avLst/>
          </a:prstGeom>
          <a:noFill/>
          <a:ln w="31750" cap="flat" cmpd="sng" algn="ctr">
            <a:solidFill>
              <a:srgbClr val="6E8CE0">
                <a:lumMod val="75000"/>
              </a:srgbClr>
            </a:solidFill>
            <a:prstDash val="solid"/>
          </a:ln>
          <a:effectLst/>
        </p:spPr>
      </p:cxnSp>
      <p:sp>
        <p:nvSpPr>
          <p:cNvPr id="9" name="자유형: 도형 27">
            <a:extLst>
              <a:ext uri="{FF2B5EF4-FFF2-40B4-BE49-F238E27FC236}">
                <a16:creationId xmlns:a16="http://schemas.microsoft.com/office/drawing/2014/main" id="{A8B3B3BD-28A4-4936-9E88-3CD95D21BC30}"/>
              </a:ext>
            </a:extLst>
          </p:cNvPr>
          <p:cNvSpPr/>
          <p:nvPr/>
        </p:nvSpPr>
        <p:spPr>
          <a:xfrm>
            <a:off x="10855748" y="1459451"/>
            <a:ext cx="1436918" cy="2386152"/>
          </a:xfrm>
          <a:custGeom>
            <a:avLst/>
            <a:gdLst>
              <a:gd name="connsiteX0" fmla="*/ 1193076 w 1436918"/>
              <a:gd name="connsiteY0" fmla="*/ 0 h 2386152"/>
              <a:gd name="connsiteX1" fmla="*/ 1436918 w 1436918"/>
              <a:gd name="connsiteY1" fmla="*/ 243842 h 2386152"/>
              <a:gd name="connsiteX2" fmla="*/ 1436918 w 1436918"/>
              <a:gd name="connsiteY2" fmla="*/ 2142310 h 2386152"/>
              <a:gd name="connsiteX3" fmla="*/ 1193076 w 1436918"/>
              <a:gd name="connsiteY3" fmla="*/ 2386152 h 2386152"/>
              <a:gd name="connsiteX4" fmla="*/ 0 w 1436918"/>
              <a:gd name="connsiteY4" fmla="*/ 1193076 h 2386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918" h="2386152">
                <a:moveTo>
                  <a:pt x="1193076" y="0"/>
                </a:moveTo>
                <a:lnTo>
                  <a:pt x="1436918" y="243842"/>
                </a:lnTo>
                <a:lnTo>
                  <a:pt x="1436918" y="2142310"/>
                </a:lnTo>
                <a:lnTo>
                  <a:pt x="1193076" y="2386152"/>
                </a:lnTo>
                <a:lnTo>
                  <a:pt x="0" y="1193076"/>
                </a:lnTo>
                <a:close/>
              </a:path>
            </a:pathLst>
          </a:custGeom>
          <a:gradFill flip="none" rotWithShape="1">
            <a:gsLst>
              <a:gs pos="0">
                <a:srgbClr val="295288">
                  <a:tint val="66000"/>
                  <a:satMod val="160000"/>
                </a:srgbClr>
              </a:gs>
              <a:gs pos="50000">
                <a:srgbClr val="295288">
                  <a:tint val="44500"/>
                  <a:satMod val="160000"/>
                </a:srgbClr>
              </a:gs>
              <a:gs pos="100000">
                <a:srgbClr val="295288">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0" name="자유형: 도형 30">
            <a:extLst>
              <a:ext uri="{FF2B5EF4-FFF2-40B4-BE49-F238E27FC236}">
                <a16:creationId xmlns:a16="http://schemas.microsoft.com/office/drawing/2014/main" id="{21C678C3-9B4C-4F31-8C34-C25479020C2A}"/>
              </a:ext>
            </a:extLst>
          </p:cNvPr>
          <p:cNvSpPr/>
          <p:nvPr/>
        </p:nvSpPr>
        <p:spPr>
          <a:xfrm>
            <a:off x="8256240" y="-99390"/>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gradFill flip="none" rotWithShape="1">
            <a:gsLst>
              <a:gs pos="0">
                <a:srgbClr val="295288">
                  <a:tint val="66000"/>
                  <a:satMod val="160000"/>
                </a:srgbClr>
              </a:gs>
              <a:gs pos="50000">
                <a:srgbClr val="295288">
                  <a:tint val="44500"/>
                  <a:satMod val="160000"/>
                </a:srgbClr>
              </a:gs>
              <a:gs pos="100000">
                <a:srgbClr val="295288">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1" name="자유형: 도형 34">
            <a:extLst>
              <a:ext uri="{FF2B5EF4-FFF2-40B4-BE49-F238E27FC236}">
                <a16:creationId xmlns:a16="http://schemas.microsoft.com/office/drawing/2014/main" id="{A18702D4-7F53-42E5-A8B2-8B8C64BE18C3}"/>
              </a:ext>
            </a:extLst>
          </p:cNvPr>
          <p:cNvSpPr/>
          <p:nvPr/>
        </p:nvSpPr>
        <p:spPr>
          <a:xfrm>
            <a:off x="10855748" y="-99392"/>
            <a:ext cx="1436918" cy="1393380"/>
          </a:xfrm>
          <a:custGeom>
            <a:avLst/>
            <a:gdLst>
              <a:gd name="connsiteX0" fmla="*/ 200304 w 1436918"/>
              <a:gd name="connsiteY0" fmla="*/ 0 h 1393380"/>
              <a:gd name="connsiteX1" fmla="*/ 1436918 w 1436918"/>
              <a:gd name="connsiteY1" fmla="*/ 0 h 1393380"/>
              <a:gd name="connsiteX2" fmla="*/ 1436918 w 1436918"/>
              <a:gd name="connsiteY2" fmla="*/ 1149538 h 1393380"/>
              <a:gd name="connsiteX3" fmla="*/ 1193076 w 1436918"/>
              <a:gd name="connsiteY3" fmla="*/ 1393380 h 1393380"/>
              <a:gd name="connsiteX4" fmla="*/ 0 w 1436918"/>
              <a:gd name="connsiteY4" fmla="*/ 200304 h 13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918" h="1393380">
                <a:moveTo>
                  <a:pt x="200304" y="0"/>
                </a:moveTo>
                <a:lnTo>
                  <a:pt x="1436918" y="0"/>
                </a:lnTo>
                <a:lnTo>
                  <a:pt x="1436918" y="1149538"/>
                </a:lnTo>
                <a:lnTo>
                  <a:pt x="1193076" y="1393380"/>
                </a:lnTo>
                <a:lnTo>
                  <a:pt x="0" y="200304"/>
                </a:lnTo>
                <a:close/>
              </a:path>
            </a:pathLst>
          </a:custGeom>
          <a:gradFill flip="none" rotWithShape="1">
            <a:gsLst>
              <a:gs pos="0">
                <a:srgbClr val="295288">
                  <a:tint val="66000"/>
                  <a:satMod val="160000"/>
                </a:srgbClr>
              </a:gs>
              <a:gs pos="50000">
                <a:srgbClr val="295288">
                  <a:tint val="44500"/>
                  <a:satMod val="160000"/>
                </a:srgbClr>
              </a:gs>
              <a:gs pos="100000">
                <a:srgbClr val="295288">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Light"/>
              <a:ea typeface="맑은 고딕"/>
              <a:cs typeface="+mn-cs"/>
            </a:endParaRPr>
          </a:p>
        </p:txBody>
      </p:sp>
      <p:pic>
        <p:nvPicPr>
          <p:cNvPr id="18" name="Picture 17">
            <a:extLst>
              <a:ext uri="{FF2B5EF4-FFF2-40B4-BE49-F238E27FC236}">
                <a16:creationId xmlns:a16="http://schemas.microsoft.com/office/drawing/2014/main" id="{9D8C39C3-FCB1-4A65-AD71-B6A8366ECBA1}"/>
              </a:ext>
            </a:extLst>
          </p:cNvPr>
          <p:cNvPicPr>
            <a:picLocks noChangeAspect="1"/>
          </p:cNvPicPr>
          <p:nvPr/>
        </p:nvPicPr>
        <p:blipFill>
          <a:blip r:embed="rId14">
            <a:alphaModFix amt="70000"/>
            <a:extLst>
              <a:ext uri="{28A0092B-C50C-407E-A947-70E740481C1C}">
                <a14:useLocalDpi xmlns:a14="http://schemas.microsoft.com/office/drawing/2010/main" val="0"/>
              </a:ext>
            </a:extLst>
          </a:blip>
          <a:stretch>
            <a:fillRect/>
          </a:stretch>
        </p:blipFill>
        <p:spPr>
          <a:xfrm>
            <a:off x="10157079" y="6457554"/>
            <a:ext cx="1977197" cy="348283"/>
          </a:xfrm>
          <a:prstGeom prst="rect">
            <a:avLst/>
          </a:prstGeom>
        </p:spPr>
      </p:pic>
    </p:spTree>
    <p:extLst>
      <p:ext uri="{BB962C8B-B14F-4D97-AF65-F5344CB8AC3E}">
        <p14:creationId xmlns:p14="http://schemas.microsoft.com/office/powerpoint/2010/main" val="79737841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6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6514DDD-83C1-4E78-8DC6-BF1FF6FD3DF4}"/>
              </a:ext>
            </a:extLst>
          </p:cNvPr>
          <p:cNvCxnSpPr/>
          <p:nvPr/>
        </p:nvCxnSpPr>
        <p:spPr>
          <a:xfrm>
            <a:off x="462732" y="780435"/>
            <a:ext cx="520700" cy="0"/>
          </a:xfrm>
          <a:prstGeom prst="line">
            <a:avLst/>
          </a:prstGeom>
          <a:noFill/>
          <a:ln w="31750" cap="flat" cmpd="sng" algn="ctr">
            <a:solidFill>
              <a:srgbClr val="6E8CE0">
                <a:lumMod val="75000"/>
              </a:srgbClr>
            </a:solidFill>
            <a:prstDash val="solid"/>
          </a:ln>
          <a:effectLst/>
        </p:spPr>
      </p:cxnSp>
      <p:pic>
        <p:nvPicPr>
          <p:cNvPr id="33" name="Picture 32">
            <a:extLst>
              <a:ext uri="{FF2B5EF4-FFF2-40B4-BE49-F238E27FC236}">
                <a16:creationId xmlns:a16="http://schemas.microsoft.com/office/drawing/2014/main" id="{89C039A8-961E-4826-A18C-60D7CEEDDBDA}"/>
              </a:ext>
            </a:extLst>
          </p:cNvPr>
          <p:cNvPicPr>
            <a:picLocks noChangeAspect="1"/>
          </p:cNvPicPr>
          <p:nvPr/>
        </p:nvPicPr>
        <p:blipFill>
          <a:blip r:embed="rId13">
            <a:alphaModFix amt="70000"/>
            <a:extLst>
              <a:ext uri="{28A0092B-C50C-407E-A947-70E740481C1C}">
                <a14:useLocalDpi xmlns:a14="http://schemas.microsoft.com/office/drawing/2010/main" val="0"/>
              </a:ext>
            </a:extLst>
          </a:blip>
          <a:stretch>
            <a:fillRect/>
          </a:stretch>
        </p:blipFill>
        <p:spPr>
          <a:xfrm>
            <a:off x="10157079" y="6457554"/>
            <a:ext cx="1977197" cy="348283"/>
          </a:xfrm>
          <a:prstGeom prst="rect">
            <a:avLst/>
          </a:prstGeom>
        </p:spPr>
      </p:pic>
      <p:sp>
        <p:nvSpPr>
          <p:cNvPr id="8" name="자유형: 도형 27">
            <a:extLst>
              <a:ext uri="{FF2B5EF4-FFF2-40B4-BE49-F238E27FC236}">
                <a16:creationId xmlns:a16="http://schemas.microsoft.com/office/drawing/2014/main" id="{E3785E3E-ABE8-6A28-F45C-F97C19FFD371}"/>
              </a:ext>
            </a:extLst>
          </p:cNvPr>
          <p:cNvSpPr/>
          <p:nvPr/>
        </p:nvSpPr>
        <p:spPr>
          <a:xfrm rot="10800000">
            <a:off x="-312711" y="2967179"/>
            <a:ext cx="1436918" cy="2386152"/>
          </a:xfrm>
          <a:custGeom>
            <a:avLst/>
            <a:gdLst>
              <a:gd name="connsiteX0" fmla="*/ 1193076 w 1436918"/>
              <a:gd name="connsiteY0" fmla="*/ 0 h 2386152"/>
              <a:gd name="connsiteX1" fmla="*/ 1436918 w 1436918"/>
              <a:gd name="connsiteY1" fmla="*/ 243842 h 2386152"/>
              <a:gd name="connsiteX2" fmla="*/ 1436918 w 1436918"/>
              <a:gd name="connsiteY2" fmla="*/ 2142310 h 2386152"/>
              <a:gd name="connsiteX3" fmla="*/ 1193076 w 1436918"/>
              <a:gd name="connsiteY3" fmla="*/ 2386152 h 2386152"/>
              <a:gd name="connsiteX4" fmla="*/ 0 w 1436918"/>
              <a:gd name="connsiteY4" fmla="*/ 1193076 h 2386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918" h="2386152">
                <a:moveTo>
                  <a:pt x="1193076" y="0"/>
                </a:moveTo>
                <a:lnTo>
                  <a:pt x="1436918" y="243842"/>
                </a:lnTo>
                <a:lnTo>
                  <a:pt x="1436918" y="2142310"/>
                </a:lnTo>
                <a:lnTo>
                  <a:pt x="1193076" y="2386152"/>
                </a:lnTo>
                <a:lnTo>
                  <a:pt x="0" y="1193076"/>
                </a:lnTo>
                <a:close/>
              </a:path>
            </a:pathLst>
          </a:custGeom>
          <a:gradFill flip="none" rotWithShape="1">
            <a:gsLst>
              <a:gs pos="0">
                <a:srgbClr val="295288">
                  <a:tint val="66000"/>
                  <a:satMod val="160000"/>
                </a:srgbClr>
              </a:gs>
              <a:gs pos="50000">
                <a:srgbClr val="295288">
                  <a:tint val="44500"/>
                  <a:satMod val="160000"/>
                </a:srgbClr>
              </a:gs>
              <a:gs pos="100000">
                <a:srgbClr val="295288">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0" name="자유형: 도형 30">
            <a:extLst>
              <a:ext uri="{FF2B5EF4-FFF2-40B4-BE49-F238E27FC236}">
                <a16:creationId xmlns:a16="http://schemas.microsoft.com/office/drawing/2014/main" id="{DE9899FE-61A4-256C-1DB1-6F053797DA19}"/>
              </a:ext>
            </a:extLst>
          </p:cNvPr>
          <p:cNvSpPr/>
          <p:nvPr/>
        </p:nvSpPr>
        <p:spPr>
          <a:xfrm rot="10800000">
            <a:off x="1547228" y="5708028"/>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gradFill flip="none" rotWithShape="1">
            <a:gsLst>
              <a:gs pos="0">
                <a:srgbClr val="295288">
                  <a:tint val="66000"/>
                  <a:satMod val="160000"/>
                </a:srgbClr>
              </a:gs>
              <a:gs pos="50000">
                <a:srgbClr val="295288">
                  <a:tint val="44500"/>
                  <a:satMod val="160000"/>
                </a:srgbClr>
              </a:gs>
              <a:gs pos="100000">
                <a:srgbClr val="295288">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1" name="자유형: 도형 34">
            <a:extLst>
              <a:ext uri="{FF2B5EF4-FFF2-40B4-BE49-F238E27FC236}">
                <a16:creationId xmlns:a16="http://schemas.microsoft.com/office/drawing/2014/main" id="{FE5CB1A1-DD25-5634-3E52-ADD1E222D2E1}"/>
              </a:ext>
            </a:extLst>
          </p:cNvPr>
          <p:cNvSpPr/>
          <p:nvPr/>
        </p:nvSpPr>
        <p:spPr>
          <a:xfrm rot="10800000">
            <a:off x="-24679" y="5464620"/>
            <a:ext cx="1436918" cy="1393380"/>
          </a:xfrm>
          <a:custGeom>
            <a:avLst/>
            <a:gdLst>
              <a:gd name="connsiteX0" fmla="*/ 200304 w 1436918"/>
              <a:gd name="connsiteY0" fmla="*/ 0 h 1393380"/>
              <a:gd name="connsiteX1" fmla="*/ 1436918 w 1436918"/>
              <a:gd name="connsiteY1" fmla="*/ 0 h 1393380"/>
              <a:gd name="connsiteX2" fmla="*/ 1436918 w 1436918"/>
              <a:gd name="connsiteY2" fmla="*/ 1149538 h 1393380"/>
              <a:gd name="connsiteX3" fmla="*/ 1193076 w 1436918"/>
              <a:gd name="connsiteY3" fmla="*/ 1393380 h 1393380"/>
              <a:gd name="connsiteX4" fmla="*/ 0 w 1436918"/>
              <a:gd name="connsiteY4" fmla="*/ 200304 h 13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918" h="1393380">
                <a:moveTo>
                  <a:pt x="200304" y="0"/>
                </a:moveTo>
                <a:lnTo>
                  <a:pt x="1436918" y="0"/>
                </a:lnTo>
                <a:lnTo>
                  <a:pt x="1436918" y="1149538"/>
                </a:lnTo>
                <a:lnTo>
                  <a:pt x="1193076" y="1393380"/>
                </a:lnTo>
                <a:lnTo>
                  <a:pt x="0" y="200304"/>
                </a:lnTo>
                <a:close/>
              </a:path>
            </a:pathLst>
          </a:custGeom>
          <a:gradFill flip="none" rotWithShape="1">
            <a:gsLst>
              <a:gs pos="0">
                <a:srgbClr val="295288">
                  <a:tint val="66000"/>
                  <a:satMod val="160000"/>
                </a:srgbClr>
              </a:gs>
              <a:gs pos="50000">
                <a:srgbClr val="295288">
                  <a:tint val="44500"/>
                  <a:satMod val="160000"/>
                </a:srgbClr>
              </a:gs>
              <a:gs pos="100000">
                <a:srgbClr val="295288">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5" name="자유형: 도형 30">
            <a:extLst>
              <a:ext uri="{FF2B5EF4-FFF2-40B4-BE49-F238E27FC236}">
                <a16:creationId xmlns:a16="http://schemas.microsoft.com/office/drawing/2014/main" id="{F30C3F39-7A01-4E4E-B20E-1530F95B7D7D}"/>
              </a:ext>
            </a:extLst>
          </p:cNvPr>
          <p:cNvSpPr/>
          <p:nvPr/>
        </p:nvSpPr>
        <p:spPr>
          <a:xfrm>
            <a:off x="8256240" y="-99390"/>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gradFill flip="none" rotWithShape="1">
            <a:gsLst>
              <a:gs pos="0">
                <a:srgbClr val="295288">
                  <a:tint val="66000"/>
                  <a:satMod val="160000"/>
                </a:srgbClr>
              </a:gs>
              <a:gs pos="50000">
                <a:srgbClr val="295288">
                  <a:tint val="44500"/>
                  <a:satMod val="160000"/>
                </a:srgbClr>
              </a:gs>
              <a:gs pos="100000">
                <a:srgbClr val="295288">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dirty="0">
              <a:ln>
                <a:noFill/>
              </a:ln>
              <a:solidFill>
                <a:prstClr val="white"/>
              </a:solidFill>
              <a:effectLst/>
              <a:uLnTx/>
              <a:uFillTx/>
              <a:latin typeface="Calibri Light"/>
              <a:ea typeface="맑은 고딕"/>
              <a:cs typeface="+mn-cs"/>
            </a:endParaRPr>
          </a:p>
        </p:txBody>
      </p:sp>
      <p:sp>
        <p:nvSpPr>
          <p:cNvPr id="16" name="자유형: 도형 34">
            <a:extLst>
              <a:ext uri="{FF2B5EF4-FFF2-40B4-BE49-F238E27FC236}">
                <a16:creationId xmlns:a16="http://schemas.microsoft.com/office/drawing/2014/main" id="{F80EAA7D-E064-09A3-C594-E9EA29954D80}"/>
              </a:ext>
            </a:extLst>
          </p:cNvPr>
          <p:cNvSpPr/>
          <p:nvPr/>
        </p:nvSpPr>
        <p:spPr>
          <a:xfrm>
            <a:off x="10855748" y="-99392"/>
            <a:ext cx="1436918" cy="1393380"/>
          </a:xfrm>
          <a:custGeom>
            <a:avLst/>
            <a:gdLst>
              <a:gd name="connsiteX0" fmla="*/ 200304 w 1436918"/>
              <a:gd name="connsiteY0" fmla="*/ 0 h 1393380"/>
              <a:gd name="connsiteX1" fmla="*/ 1436918 w 1436918"/>
              <a:gd name="connsiteY1" fmla="*/ 0 h 1393380"/>
              <a:gd name="connsiteX2" fmla="*/ 1436918 w 1436918"/>
              <a:gd name="connsiteY2" fmla="*/ 1149538 h 1393380"/>
              <a:gd name="connsiteX3" fmla="*/ 1193076 w 1436918"/>
              <a:gd name="connsiteY3" fmla="*/ 1393380 h 1393380"/>
              <a:gd name="connsiteX4" fmla="*/ 0 w 1436918"/>
              <a:gd name="connsiteY4" fmla="*/ 200304 h 13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918" h="1393380">
                <a:moveTo>
                  <a:pt x="200304" y="0"/>
                </a:moveTo>
                <a:lnTo>
                  <a:pt x="1436918" y="0"/>
                </a:lnTo>
                <a:lnTo>
                  <a:pt x="1436918" y="1149538"/>
                </a:lnTo>
                <a:lnTo>
                  <a:pt x="1193076" y="1393380"/>
                </a:lnTo>
                <a:lnTo>
                  <a:pt x="0" y="200304"/>
                </a:lnTo>
                <a:close/>
              </a:path>
            </a:pathLst>
          </a:custGeom>
          <a:gradFill flip="none" rotWithShape="1">
            <a:gsLst>
              <a:gs pos="0">
                <a:srgbClr val="295288">
                  <a:tint val="66000"/>
                  <a:satMod val="160000"/>
                </a:srgbClr>
              </a:gs>
              <a:gs pos="50000">
                <a:srgbClr val="295288">
                  <a:tint val="44500"/>
                  <a:satMod val="160000"/>
                </a:srgbClr>
              </a:gs>
              <a:gs pos="100000">
                <a:srgbClr val="295288">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2700" b="0" i="0" u="none" strike="noStrike" kern="1200" cap="none" spc="0" normalizeH="0" baseline="0" noProof="0">
              <a:ln>
                <a:noFill/>
              </a:ln>
              <a:solidFill>
                <a:prstClr val="white"/>
              </a:solidFill>
              <a:effectLst/>
              <a:uLnTx/>
              <a:uFillTx/>
              <a:latin typeface="Calibri Light"/>
              <a:ea typeface="맑은 고딕"/>
              <a:cs typeface="+mn-cs"/>
            </a:endParaRPr>
          </a:p>
        </p:txBody>
      </p:sp>
    </p:spTree>
    <p:extLst>
      <p:ext uri="{BB962C8B-B14F-4D97-AF65-F5344CB8AC3E}">
        <p14:creationId xmlns:p14="http://schemas.microsoft.com/office/powerpoint/2010/main" val="34436860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hyperlink" Target="firmware.grandstream.com"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0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9.xml"/></Relationships>
</file>

<file path=ppt/slides/_rels/slide10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39.xml"/></Relationships>
</file>

<file path=ppt/slides/_rels/slide10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39.xml"/><Relationship Id="rId4" Type="http://schemas.openxmlformats.org/officeDocument/2006/relationships/image" Target="../media/image45.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hyperlink" Target="https://www.gdms.cloud/login" TargetMode="External"/><Relationship Id="rId1" Type="http://schemas.openxmlformats.org/officeDocument/2006/relationships/slideLayout" Target="../slideLayouts/slideLayout39.xml"/></Relationships>
</file>

<file path=ppt/slides/_rels/slide10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39.xml"/></Relationships>
</file>

<file path=ppt/slides/_rels/slide10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9.xml"/></Relationships>
</file>

<file path=ppt/slides/_rels/slide10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39.xml"/></Relationships>
</file>

<file path=ppt/slides/_rels/slide10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9.xml"/><Relationship Id="rId4" Type="http://schemas.openxmlformats.org/officeDocument/2006/relationships/image" Target="../media/image161.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9.xml"/></Relationships>
</file>

<file path=ppt/slides/_rels/slide11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39.xml"/></Relationships>
</file>

<file path=ppt/slides/_rels/slide11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8.xml"/><Relationship Id="rId1" Type="http://schemas.openxmlformats.org/officeDocument/2006/relationships/slideLayout" Target="../slideLayouts/slideLayout39.xml"/><Relationship Id="rId4" Type="http://schemas.microsoft.com/office/2007/relationships/hdphoto" Target="../media/hdphoto6.wdp"/></Relationships>
</file>

<file path=ppt/slides/_rels/slide11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9.xml"/><Relationship Id="rId1" Type="http://schemas.openxmlformats.org/officeDocument/2006/relationships/slideLayout" Target="../slideLayouts/slideLayout39.xml"/><Relationship Id="rId4" Type="http://schemas.microsoft.com/office/2007/relationships/hdphoto" Target="../media/hdphoto7.wdp"/></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39.xml"/></Relationships>
</file>

<file path=ppt/slides/_rels/slide115.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39.xml"/></Relationships>
</file>

<file path=ppt/slides/_rels/slide116.xml.rels><?xml version="1.0" encoding="UTF-8" standalone="yes"?>
<Relationships xmlns="http://schemas.openxmlformats.org/package/2006/relationships"><Relationship Id="rId2" Type="http://schemas.openxmlformats.org/officeDocument/2006/relationships/image" Target="../media/image168.JPG"/><Relationship Id="rId1" Type="http://schemas.openxmlformats.org/officeDocument/2006/relationships/slideLayout" Target="../slideLayouts/slideLayout3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39.xml"/></Relationships>
</file>

<file path=ppt/slides/_rels/slide119.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grandstream.com/support/firmware" TargetMode="External"/><Relationship Id="rId1" Type="http://schemas.openxmlformats.org/officeDocument/2006/relationships/slideLayout" Target="../slideLayouts/slideLayout39.xml"/><Relationship Id="rId4" Type="http://schemas.openxmlformats.org/officeDocument/2006/relationships/image" Target="../media/image29.png"/></Relationships>
</file>

<file path=ppt/slides/_rels/slide120.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39.xml"/></Relationships>
</file>

<file path=ppt/slides/_rels/slide12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39.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39.xml"/></Relationships>
</file>

<file path=ppt/slides/_rels/slide124.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3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39.xml"/></Relationships>
</file>

<file path=ppt/slides/_rels/slide12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39.xml"/></Relationships>
</file>

<file path=ppt/slides/_rels/slide12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8.png"/><Relationship Id="rId1" Type="http://schemas.openxmlformats.org/officeDocument/2006/relationships/slideLayout" Target="../slideLayouts/slideLayout39.xml"/></Relationships>
</file>

<file path=ppt/slides/_rels/slide1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9.pn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31.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44.xml"/></Relationships>
</file>

<file path=ppt/slides/_rels/slide132.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1.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3" Type="http://schemas.openxmlformats.org/officeDocument/2006/relationships/hyperlink" Target="https://192.168.1.10/" TargetMode="External"/><Relationship Id="rId2" Type="http://schemas.openxmlformats.org/officeDocument/2006/relationships/hyperlink" Target="http://192.168.1.10/" TargetMode="Externa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gif"/><Relationship Id="rId7"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43.png"/><Relationship Id="rId5" Type="http://schemas.microsoft.com/office/2007/relationships/hdphoto" Target="../media/hdphoto2.wdp"/><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39.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84.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51.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4.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61.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9.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84.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image" Target="../media/image8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4.xml"/></Relationships>
</file>

<file path=ppt/slides/_rels/slide6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62.xml"/><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33.xml"/><Relationship Id="rId1" Type="http://schemas.openxmlformats.org/officeDocument/2006/relationships/slideLayout" Target="../slideLayouts/slideLayout84.xml"/><Relationship Id="rId6" Type="http://schemas.openxmlformats.org/officeDocument/2006/relationships/image" Target="../media/image89.png"/><Relationship Id="rId5" Type="http://schemas.openxmlformats.org/officeDocument/2006/relationships/image" Target="../media/image88.png"/><Relationship Id="rId10" Type="http://schemas.openxmlformats.org/officeDocument/2006/relationships/image" Target="../media/image69.png"/><Relationship Id="rId4" Type="http://schemas.openxmlformats.org/officeDocument/2006/relationships/image" Target="../media/image87.png"/><Relationship Id="rId9" Type="http://schemas.openxmlformats.org/officeDocument/2006/relationships/image" Target="../media/image6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6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84.xml"/></Relationships>
</file>

<file path=ppt/slides/_rels/slide6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2.xml"/><Relationship Id="rId5" Type="http://schemas.openxmlformats.org/officeDocument/2006/relationships/image" Target="../media/image101.png"/><Relationship Id="rId4" Type="http://schemas.openxmlformats.org/officeDocument/2006/relationships/image" Target="../media/image10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notesSlide" Target="../notesSlides/notesSlide37.xml"/><Relationship Id="rId1" Type="http://schemas.openxmlformats.org/officeDocument/2006/relationships/slideLayout" Target="../slideLayouts/slideLayout39.xml"/><Relationship Id="rId6" Type="http://schemas.openxmlformats.org/officeDocument/2006/relationships/image" Target="../media/image90.png"/><Relationship Id="rId5" Type="http://schemas.openxmlformats.org/officeDocument/2006/relationships/image" Target="../media/image105.svg"/><Relationship Id="rId4" Type="http://schemas.openxmlformats.org/officeDocument/2006/relationships/image" Target="../media/image104.png"/></Relationships>
</file>

<file path=ppt/slides/_rels/slide7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9.xml"/><Relationship Id="rId1" Type="http://schemas.openxmlformats.org/officeDocument/2006/relationships/slideLayout" Target="../slideLayouts/slideLayout39.xml"/><Relationship Id="rId4" Type="http://schemas.openxmlformats.org/officeDocument/2006/relationships/image" Target="../media/image109.png"/></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0.xml"/><Relationship Id="rId1" Type="http://schemas.openxmlformats.org/officeDocument/2006/relationships/slideLayout" Target="../slideLayouts/slideLayout39.xml"/><Relationship Id="rId4" Type="http://schemas.microsoft.com/office/2007/relationships/hdphoto" Target="../media/hdphoto3.wdp"/></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7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3.xml"/><Relationship Id="rId1" Type="http://schemas.openxmlformats.org/officeDocument/2006/relationships/slideLayout" Target="../slideLayouts/slideLayout39.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7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04.png"/><Relationship Id="rId7"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39.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05.svg"/><Relationship Id="rId9" Type="http://schemas.openxmlformats.org/officeDocument/2006/relationships/image" Target="../media/image69.png"/></Relationships>
</file>

<file path=ppt/slides/_rels/slide8.xml.rels><?xml version="1.0" encoding="UTF-8" standalone="yes"?>
<Relationships xmlns="http://schemas.openxmlformats.org/package/2006/relationships"><Relationship Id="rId3" Type="http://schemas.openxmlformats.org/officeDocument/2006/relationships/hyperlink" Target="https://192.168.2.1:8089/" TargetMode="External"/><Relationship Id="rId2" Type="http://schemas.openxmlformats.org/officeDocument/2006/relationships/hyperlink" Target="https://192.168.40.167:8089/" TargetMode="Externa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04.png"/><Relationship Id="rId7"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39.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05.svg"/><Relationship Id="rId9" Type="http://schemas.openxmlformats.org/officeDocument/2006/relationships/image" Target="../media/image120.png"/></Relationships>
</file>

<file path=ppt/slides/_rels/slide8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46.xml"/><Relationship Id="rId1" Type="http://schemas.openxmlformats.org/officeDocument/2006/relationships/slideLayout" Target="../slideLayouts/slideLayout39.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69.png"/><Relationship Id="rId4" Type="http://schemas.openxmlformats.org/officeDocument/2006/relationships/image" Target="../media/image122.jpeg"/><Relationship Id="rId9" Type="http://schemas.openxmlformats.org/officeDocument/2006/relationships/image" Target="../media/image68.png"/></Relationships>
</file>

<file path=ppt/slides/_rels/slide8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9.xml"/></Relationships>
</file>

<file path=ppt/slides/_rels/slide8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30.jpeg"/><Relationship Id="rId7"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39.xml"/><Relationship Id="rId6" Type="http://schemas.openxmlformats.org/officeDocument/2006/relationships/image" Target="../media/image67.png"/><Relationship Id="rId5" Type="http://schemas.openxmlformats.org/officeDocument/2006/relationships/image" Target="../media/image132.jpeg"/><Relationship Id="rId4" Type="http://schemas.openxmlformats.org/officeDocument/2006/relationships/image" Target="../media/image131.jpeg"/></Relationships>
</file>

<file path=ppt/slides/_rels/slide86.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4.jpeg"/><Relationship Id="rId7" Type="http://schemas.openxmlformats.org/officeDocument/2006/relationships/image" Target="../media/image137.jpeg"/><Relationship Id="rId2" Type="http://schemas.openxmlformats.org/officeDocument/2006/relationships/image" Target="../media/image133.jpeg"/><Relationship Id="rId1" Type="http://schemas.openxmlformats.org/officeDocument/2006/relationships/slideLayout" Target="../slideLayouts/slideLayout39.xml"/><Relationship Id="rId6" Type="http://schemas.openxmlformats.org/officeDocument/2006/relationships/image" Target="../media/image132.jpeg"/><Relationship Id="rId5" Type="http://schemas.openxmlformats.org/officeDocument/2006/relationships/image" Target="../media/image136.jpeg"/><Relationship Id="rId4" Type="http://schemas.openxmlformats.org/officeDocument/2006/relationships/image" Target="../media/image135.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9.xml"/></Relationships>
</file>

<file path=ppt/slides/_rels/slide8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03.png"/><Relationship Id="rId7" Type="http://schemas.openxmlformats.org/officeDocument/2006/relationships/image" Target="../media/image119.png"/><Relationship Id="rId2" Type="http://schemas.openxmlformats.org/officeDocument/2006/relationships/notesSlide" Target="../notesSlides/notesSlide49.xml"/><Relationship Id="rId1" Type="http://schemas.openxmlformats.org/officeDocument/2006/relationships/slideLayout" Target="../slideLayouts/slideLayout39.xml"/><Relationship Id="rId6" Type="http://schemas.openxmlformats.org/officeDocument/2006/relationships/image" Target="../media/image118.png"/><Relationship Id="rId5" Type="http://schemas.openxmlformats.org/officeDocument/2006/relationships/image" Target="../media/image105.svg"/><Relationship Id="rId10" Type="http://schemas.openxmlformats.org/officeDocument/2006/relationships/image" Target="../media/image140.png"/><Relationship Id="rId4" Type="http://schemas.openxmlformats.org/officeDocument/2006/relationships/image" Target="../media/image104.png"/><Relationship Id="rId9"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0.xml"/><Relationship Id="rId1" Type="http://schemas.openxmlformats.org/officeDocument/2006/relationships/slideLayout" Target="../slideLayouts/slideLayout39.xml"/><Relationship Id="rId4" Type="http://schemas.microsoft.com/office/2007/relationships/hdphoto" Target="../media/hdphoto4.wdp"/></Relationships>
</file>

<file path=ppt/slides/_rels/slide9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1.xml"/><Relationship Id="rId1" Type="http://schemas.openxmlformats.org/officeDocument/2006/relationships/slideLayout" Target="../slideLayouts/slideLayout39.xml"/><Relationship Id="rId5" Type="http://schemas.openxmlformats.org/officeDocument/2006/relationships/image" Target="../media/image144.png"/><Relationship Id="rId4" Type="http://schemas.openxmlformats.org/officeDocument/2006/relationships/image" Target="../media/image143.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9.xml"/></Relationships>
</file>

<file path=ppt/slides/_rels/slide9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53.xml"/><Relationship Id="rId1" Type="http://schemas.openxmlformats.org/officeDocument/2006/relationships/slideLayout" Target="../slideLayouts/slideLayout39.xml"/><Relationship Id="rId5" Type="http://schemas.openxmlformats.org/officeDocument/2006/relationships/image" Target="../media/image45.png"/><Relationship Id="rId4" Type="http://schemas.openxmlformats.org/officeDocument/2006/relationships/image" Target="../media/image146.jpeg"/></Relationships>
</file>

<file path=ppt/slides/_rels/slide9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39.xml"/><Relationship Id="rId4" Type="http://schemas.openxmlformats.org/officeDocument/2006/relationships/image" Target="../media/image45.png"/></Relationships>
</file>

<file path=ppt/slides/_rels/slide9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7.jpeg"/><Relationship Id="rId1" Type="http://schemas.openxmlformats.org/officeDocument/2006/relationships/slideLayout" Target="../slideLayouts/slideLayout39.xml"/><Relationship Id="rId5" Type="http://schemas.openxmlformats.org/officeDocument/2006/relationships/image" Target="../media/image45.png"/><Relationship Id="rId4" Type="http://schemas.openxmlformats.org/officeDocument/2006/relationships/image" Target="../media/image146.jpeg"/></Relationships>
</file>

<file path=ppt/slides/_rels/slide9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4.xml"/><Relationship Id="rId1" Type="http://schemas.openxmlformats.org/officeDocument/2006/relationships/slideLayout" Target="../slideLayouts/slideLayout39.xml"/><Relationship Id="rId4" Type="http://schemas.microsoft.com/office/2007/relationships/hdphoto" Target="../media/hdphoto5.wdp"/></Relationships>
</file>

<file path=ppt/slides/_rels/slide9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39.xml"/></Relationships>
</file>

<file path=ppt/slides/_rels/slide9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5.xml"/><Relationship Id="rId1" Type="http://schemas.openxmlformats.org/officeDocument/2006/relationships/slideLayout" Target="../slideLayouts/slideLayout39.xml"/></Relationships>
</file>

<file path=ppt/slides/_rels/slide9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6">
            <a:extLst>
              <a:ext uri="{FF2B5EF4-FFF2-40B4-BE49-F238E27FC236}">
                <a16:creationId xmlns:a16="http://schemas.microsoft.com/office/drawing/2014/main" id="{2970F9BD-266C-27CD-5E9A-9E3B07EC2DFB}"/>
              </a:ext>
            </a:extLst>
          </p:cNvPr>
          <p:cNvSpPr txBox="1">
            <a:spLocks/>
          </p:cNvSpPr>
          <p:nvPr/>
        </p:nvSpPr>
        <p:spPr>
          <a:xfrm>
            <a:off x="0" y="3388232"/>
            <a:ext cx="12192000" cy="52682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500" b="1" dirty="0">
                <a:solidFill>
                  <a:srgbClr val="295288"/>
                </a:solidFill>
                <a:latin typeface="BankGothic Lt BT" panose="020B0607020203060204"/>
                <a:ea typeface="Segoe UI Symbol" panose="020B0502040204020203" pitchFamily="34" charset="0"/>
                <a:cs typeface="Calibri" panose="020F0502020204030204" pitchFamily="34" charset="0"/>
              </a:rPr>
              <a:t>CERTIFICACIÓN PROFESIONAL DE GRANDSTREAM</a:t>
            </a:r>
          </a:p>
        </p:txBody>
      </p:sp>
    </p:spTree>
    <p:extLst>
      <p:ext uri="{BB962C8B-B14F-4D97-AF65-F5344CB8AC3E}">
        <p14:creationId xmlns:p14="http://schemas.microsoft.com/office/powerpoint/2010/main" val="137849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119;p17">
            <a:extLst>
              <a:ext uri="{FF2B5EF4-FFF2-40B4-BE49-F238E27FC236}">
                <a16:creationId xmlns:a16="http://schemas.microsoft.com/office/drawing/2014/main" id="{7B10A497-2930-4194-BDD1-47855460C267}"/>
              </a:ext>
            </a:extLst>
          </p:cNvPr>
          <p:cNvSpPr txBox="1">
            <a:spLocks/>
          </p:cNvSpPr>
          <p:nvPr/>
        </p:nvSpPr>
        <p:spPr>
          <a:xfrm>
            <a:off x="-5278" y="985930"/>
            <a:ext cx="10515600"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Font typeface="Arial" pitchFamily="34" charset="0"/>
              <a:buNone/>
            </a:pPr>
            <a:r>
              <a:rPr lang="en-US" sz="1800" b="1" dirty="0">
                <a:solidFill>
                  <a:schemeClr val="accent1"/>
                </a:solidFill>
                <a:latin typeface="Helvetica" panose="020B0604020202020204" pitchFamily="34" charset="0"/>
                <a:cs typeface="Helvetica" panose="020B0604020202020204" pitchFamily="34" charset="0"/>
              </a:rPr>
              <a:t>Estado del Sistema – </a:t>
            </a:r>
            <a:r>
              <a:rPr lang="en-US" sz="1800" b="1" dirty="0" err="1">
                <a:solidFill>
                  <a:schemeClr val="accent1"/>
                </a:solidFill>
                <a:latin typeface="Helvetica" panose="020B0604020202020204" pitchFamily="34" charset="0"/>
                <a:cs typeface="Helvetica" panose="020B0604020202020204" pitchFamily="34" charset="0"/>
              </a:rPr>
              <a:t>Información</a:t>
            </a:r>
            <a:r>
              <a:rPr lang="en-US" sz="1800" b="1" dirty="0">
                <a:solidFill>
                  <a:schemeClr val="accent1"/>
                </a:solidFill>
                <a:latin typeface="Helvetica" panose="020B0604020202020204" pitchFamily="34" charset="0"/>
                <a:cs typeface="Helvetica" panose="020B0604020202020204" pitchFamily="34" charset="0"/>
              </a:rPr>
              <a:t> del </a:t>
            </a:r>
            <a:r>
              <a:rPr lang="en-US" sz="1800" b="1" dirty="0" err="1">
                <a:solidFill>
                  <a:schemeClr val="accent1"/>
                </a:solidFill>
                <a:latin typeface="Helvetica" panose="020B0604020202020204" pitchFamily="34" charset="0"/>
                <a:cs typeface="Helvetica" panose="020B0604020202020204" pitchFamily="34" charset="0"/>
              </a:rPr>
              <a:t>sistema</a:t>
            </a:r>
            <a:endParaRPr lang="en-US" sz="1800" b="1" dirty="0">
              <a:solidFill>
                <a:schemeClr val="accent1"/>
              </a:solidFill>
              <a:latin typeface="Helvetica" panose="020B0604020202020204" pitchFamily="34" charset="0"/>
              <a:cs typeface="Helvetica" panose="020B0604020202020204" pitchFamily="34" charset="0"/>
            </a:endParaRPr>
          </a:p>
        </p:txBody>
      </p:sp>
      <p:sp>
        <p:nvSpPr>
          <p:cNvPr id="14" name="Google Shape;417;p44">
            <a:extLst>
              <a:ext uri="{FF2B5EF4-FFF2-40B4-BE49-F238E27FC236}">
                <a16:creationId xmlns:a16="http://schemas.microsoft.com/office/drawing/2014/main" id="{AB81F599-8702-4403-A3FE-9A6A6BFB8539}"/>
              </a:ext>
            </a:extLst>
          </p:cNvPr>
          <p:cNvSpPr txBox="1">
            <a:spLocks/>
          </p:cNvSpPr>
          <p:nvPr/>
        </p:nvSpPr>
        <p:spPr>
          <a:xfrm>
            <a:off x="86528" y="1377666"/>
            <a:ext cx="7066747" cy="2557505"/>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gn="just" eaLnBrk="0" latinLnBrk="0">
              <a:lnSpc>
                <a:spcPct val="150000"/>
              </a:lnSpc>
              <a:spcBef>
                <a:spcPts val="1000"/>
              </a:spcBef>
              <a:buClr>
                <a:schemeClr val="accent2"/>
              </a:buClr>
              <a:buSzPts val="1800"/>
              <a:buFont typeface="Calibri"/>
              <a:buAutoNum type="arabicPeriod"/>
            </a:pPr>
            <a:r>
              <a:rPr lang="es-MX" altLang="en-US" sz="1800" dirty="0"/>
              <a:t>En</a:t>
            </a:r>
            <a:r>
              <a:rPr lang="en-US" altLang="en-US" sz="1800" dirty="0"/>
              <a:t> la </a:t>
            </a:r>
            <a:r>
              <a:rPr lang="es-VE" altLang="en-US" sz="1800" dirty="0"/>
              <a:t>interfaz</a:t>
            </a:r>
            <a:r>
              <a:rPr lang="en-US" altLang="en-US" sz="1800" dirty="0"/>
              <a:t> </a:t>
            </a:r>
            <a:r>
              <a:rPr lang="en-US" altLang="en-US" sz="1800" b="1" dirty="0"/>
              <a:t>Web </a:t>
            </a:r>
            <a:r>
              <a:rPr lang="en-US" sz="1800" b="1" i="0" dirty="0">
                <a:solidFill>
                  <a:srgbClr val="202122"/>
                </a:solidFill>
                <a:effectLst/>
                <a:latin typeface="+mn-lt"/>
              </a:rPr>
              <a:t>→ Estado del </a:t>
            </a:r>
            <a:r>
              <a:rPr lang="en-US" sz="1800" b="1" i="0" dirty="0" err="1">
                <a:solidFill>
                  <a:srgbClr val="202122"/>
                </a:solidFill>
                <a:effectLst/>
                <a:latin typeface="+mn-lt"/>
              </a:rPr>
              <a:t>sistema</a:t>
            </a:r>
            <a:r>
              <a:rPr lang="en-US" sz="1800" b="1" dirty="0">
                <a:latin typeface="+mn-lt"/>
              </a:rPr>
              <a:t> </a:t>
            </a:r>
            <a:r>
              <a:rPr lang="en-US" sz="1800" b="1" i="0" dirty="0">
                <a:solidFill>
                  <a:srgbClr val="202122"/>
                </a:solidFill>
                <a:effectLst/>
                <a:latin typeface="+mn-lt"/>
              </a:rPr>
              <a:t>→</a:t>
            </a:r>
            <a:r>
              <a:rPr lang="en-US" sz="1800" b="1" dirty="0">
                <a:latin typeface="+mn-lt"/>
              </a:rPr>
              <a:t> </a:t>
            </a:r>
            <a:r>
              <a:rPr lang="en-US" sz="1800" b="1" dirty="0" err="1">
                <a:latin typeface="+mn-lt"/>
              </a:rPr>
              <a:t>Información</a:t>
            </a:r>
            <a:r>
              <a:rPr lang="en-US" sz="1800" b="1" dirty="0">
                <a:latin typeface="+mn-lt"/>
              </a:rPr>
              <a:t> del Sistema.
</a:t>
            </a:r>
            <a:r>
              <a:rPr lang="es-MX" sz="1800" dirty="0">
                <a:latin typeface="+mn-lt"/>
              </a:rPr>
              <a:t>Compruebe la información de hardware y software para el</a:t>
            </a:r>
            <a:r>
              <a:rPr lang="en-US" sz="1800" dirty="0">
                <a:latin typeface="+mn-lt"/>
              </a:rPr>
              <a:t> UCM6xxx.</a:t>
            </a:r>
          </a:p>
          <a:p>
            <a:pPr marL="342900" indent="-342900" algn="just" eaLnBrk="0" latinLnBrk="0">
              <a:lnSpc>
                <a:spcPct val="150000"/>
              </a:lnSpc>
              <a:spcBef>
                <a:spcPts val="1000"/>
              </a:spcBef>
              <a:buClr>
                <a:schemeClr val="accent2"/>
              </a:buClr>
              <a:buSzPts val="1800"/>
              <a:buFont typeface="Calibri"/>
              <a:buAutoNum type="arabicPeriod"/>
            </a:pPr>
            <a:r>
              <a:rPr lang="es-MX" sz="1800" dirty="0">
                <a:latin typeface="+mn-lt"/>
              </a:rPr>
              <a:t>Compare el firmware real con el firmware oficial / beta y actualice si es necesario.</a:t>
            </a:r>
            <a:endParaRPr lang="en-US" sz="1800" dirty="0">
              <a:latin typeface="+mn-lt"/>
            </a:endParaRPr>
          </a:p>
        </p:txBody>
      </p:sp>
      <p:sp>
        <p:nvSpPr>
          <p:cNvPr id="18" name="Google Shape;445;p46">
            <a:extLst>
              <a:ext uri="{FF2B5EF4-FFF2-40B4-BE49-F238E27FC236}">
                <a16:creationId xmlns:a16="http://schemas.microsoft.com/office/drawing/2014/main" id="{95EC6267-B042-49EA-ABB3-41BC788C787D}"/>
              </a:ext>
            </a:extLst>
          </p:cNvPr>
          <p:cNvSpPr txBox="1"/>
          <p:nvPr/>
        </p:nvSpPr>
        <p:spPr>
          <a:xfrm>
            <a:off x="0" y="3935172"/>
            <a:ext cx="7515199" cy="1852775"/>
          </a:xfrm>
          <a:prstGeom prst="rect">
            <a:avLst/>
          </a:prstGeom>
          <a:noFill/>
          <a:ln>
            <a:noFill/>
          </a:ln>
        </p:spPr>
        <p:txBody>
          <a:bodyPr spcFirstLastPara="1" wrap="square" lIns="91425" tIns="45700" rIns="91425" bIns="45700" anchor="t" anchorCtr="0">
            <a:spAutoFit/>
          </a:bodyPr>
          <a:lstStyle/>
          <a:p>
            <a:pPr lvl="0"/>
            <a:r>
              <a:rPr lang="en-US" b="1" dirty="0">
                <a:solidFill>
                  <a:srgbClr val="2A5389"/>
                </a:solidFill>
                <a:latin typeface="Open Sans"/>
                <a:ea typeface="Open Sans"/>
                <a:cs typeface="Open Sans"/>
                <a:sym typeface="Open Sans"/>
              </a:rPr>
              <a:t>Nota: </a:t>
            </a:r>
            <a:endParaRPr dirty="0"/>
          </a:p>
          <a:p>
            <a:pPr marL="285750" lvl="0" indent="-285750">
              <a:lnSpc>
                <a:spcPct val="120000"/>
              </a:lnSpc>
              <a:spcBef>
                <a:spcPts val="1200"/>
              </a:spcBef>
              <a:buClr>
                <a:schemeClr val="accent2"/>
              </a:buClr>
              <a:buSzPts val="1800"/>
              <a:buFont typeface="Noto Sans Symbols"/>
              <a:buChar char="▪"/>
            </a:pPr>
            <a:r>
              <a:rPr lang="es-MX" dirty="0"/>
              <a:t>Los administradores siempre deben verificar la versión de firmware real instalada en la UCM6xxx y asegurarse de que sea la misma anunciada oficialmente en el servidor de firmware de Grandstream: </a:t>
            </a:r>
            <a:r>
              <a:rPr lang="es-MX" dirty="0">
                <a:hlinkClick r:id="rId3" action="ppaction://hlinkfile"/>
              </a:rPr>
              <a:t>firmware.grandstream.com</a:t>
            </a:r>
            <a:endParaRPr dirty="0"/>
          </a:p>
        </p:txBody>
      </p:sp>
      <p:pic>
        <p:nvPicPr>
          <p:cNvPr id="6" name="Picture 5" descr="Graphical user interface, application&#10;&#10;Description automatically generated">
            <a:extLst>
              <a:ext uri="{FF2B5EF4-FFF2-40B4-BE49-F238E27FC236}">
                <a16:creationId xmlns:a16="http://schemas.microsoft.com/office/drawing/2014/main" id="{8A54B85A-F359-40B5-B9B0-5ADAD357D9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9963" y="597298"/>
            <a:ext cx="3623888" cy="4998696"/>
          </a:xfrm>
          <a:prstGeom prst="rect">
            <a:avLst/>
          </a:prstGeom>
          <a:ln>
            <a:solidFill>
              <a:schemeClr val="accent1"/>
            </a:solidFill>
          </a:ln>
        </p:spPr>
      </p:pic>
      <p:sp>
        <p:nvSpPr>
          <p:cNvPr id="2" name="TextBox 7">
            <a:extLst>
              <a:ext uri="{FF2B5EF4-FFF2-40B4-BE49-F238E27FC236}">
                <a16:creationId xmlns:a16="http://schemas.microsoft.com/office/drawing/2014/main" id="{A5C50D27-590A-0C89-B6E9-BEAC817FBC0F}"/>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s-VE" altLang="ko-KR" sz="2800" b="1" i="0" u="none" strike="noStrike" kern="1200" cap="none" spc="0" normalizeH="0" baseline="0" dirty="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Instalación e implementación</a:t>
            </a:r>
            <a:endParaRPr kumimoji="0" lang="es-VE" altLang="ko-KR" sz="2800" b="1" i="0" u="none" strike="noStrike" kern="1200" cap="none" spc="0" normalizeH="0" baseline="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2058584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Reunión – Invite a otros participantes a unirse a la reunión</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2241550"/>
            <a:ext cx="5216525" cy="4351338"/>
          </a:xfrm>
        </p:spPr>
        <p:txBody>
          <a:bodyPr>
            <a:normAutofit lnSpcReduction="10000"/>
          </a:bodyPr>
          <a:lstStyle/>
          <a:p>
            <a:pPr marL="342900" lvl="0" indent="-342900" algn="just">
              <a:lnSpc>
                <a:spcPct val="124000"/>
              </a:lnSpc>
              <a:spcBef>
                <a:spcPts val="1200"/>
              </a:spcBef>
              <a:buClr>
                <a:schemeClr val="accent2"/>
              </a:buClr>
              <a:buAutoNum type="arabicPeriod"/>
            </a:pPr>
            <a:r>
              <a:rPr lang="es-419" sz="1800" dirty="0"/>
              <a:t>Acceda a la interfaz web de la UCM63xx </a:t>
            </a:r>
            <a:r>
              <a:rPr lang="es-419" sz="1800" b="1" dirty="0"/>
              <a:t>Funciones de llamadas </a:t>
            </a:r>
            <a:r>
              <a:rPr lang="es-419" sz="1800" dirty="0">
                <a:sym typeface="Wingdings" panose="05000000000000000000" pitchFamily="2" charset="2"/>
              </a:rPr>
              <a:t></a:t>
            </a:r>
            <a:r>
              <a:rPr lang="es-419" sz="1800" dirty="0"/>
              <a:t> </a:t>
            </a:r>
            <a:r>
              <a:rPr lang="es-419" sz="1800" b="1" dirty="0"/>
              <a:t>Reunión multimedia </a:t>
            </a:r>
            <a:r>
              <a:rPr lang="es-419" sz="1800" dirty="0"/>
              <a:t>para la UCM6300, o </a:t>
            </a:r>
            <a:r>
              <a:rPr lang="es-419" sz="1800" b="1" dirty="0"/>
              <a:t>Funciones de llamadas </a:t>
            </a:r>
            <a:r>
              <a:rPr lang="es-419" sz="1800" dirty="0">
                <a:sym typeface="Wingdings" panose="05000000000000000000" pitchFamily="2" charset="2"/>
              </a:rPr>
              <a:t></a:t>
            </a:r>
            <a:r>
              <a:rPr lang="es-419" sz="1800" dirty="0"/>
              <a:t> </a:t>
            </a:r>
            <a:r>
              <a:rPr lang="es-419" sz="1800" b="1" dirty="0"/>
              <a:t>Reunión</a:t>
            </a:r>
            <a:r>
              <a:rPr lang="es-419" sz="1800" dirty="0"/>
              <a:t> para la UCM6300A.</a:t>
            </a:r>
          </a:p>
          <a:p>
            <a:pPr marL="342900" lvl="0" indent="-342900" algn="just">
              <a:lnSpc>
                <a:spcPct val="124000"/>
              </a:lnSpc>
              <a:spcBef>
                <a:spcPts val="1200"/>
              </a:spcBef>
              <a:buClr>
                <a:schemeClr val="accent2"/>
              </a:buClr>
              <a:buAutoNum type="arabicPeriod"/>
            </a:pPr>
            <a:r>
              <a:rPr lang="es-419" sz="1800" dirty="0"/>
              <a:t>Seleccione la sala de reuniones para invitar a los participantes. </a:t>
            </a:r>
          </a:p>
          <a:p>
            <a:pPr marL="342900" lvl="0" indent="-342900">
              <a:lnSpc>
                <a:spcPct val="124000"/>
              </a:lnSpc>
              <a:spcBef>
                <a:spcPts val="1200"/>
              </a:spcBef>
              <a:buClr>
                <a:schemeClr val="accent2"/>
              </a:buClr>
              <a:buAutoNum type="arabicPeriod"/>
            </a:pPr>
            <a:r>
              <a:rPr lang="es-419" sz="1800" dirty="0"/>
              <a:t>Haga clic en el icono      para “Invitar a un participante”. </a:t>
            </a:r>
          </a:p>
          <a:p>
            <a:pPr marL="342900" lvl="0" indent="-342900" algn="just">
              <a:lnSpc>
                <a:spcPct val="124000"/>
              </a:lnSpc>
              <a:spcBef>
                <a:spcPts val="1200"/>
              </a:spcBef>
              <a:buClr>
                <a:schemeClr val="accent2"/>
              </a:buClr>
              <a:buAutoNum type="arabicPeriod"/>
            </a:pPr>
            <a:r>
              <a:rPr lang="es-419" sz="1800" dirty="0"/>
              <a:t>Introduzca el número de la persona que le gustaría invitar. Luego haga clic en “Agregar”, y se enviara una llamada a este número para unirse a la reunión.</a:t>
            </a:r>
          </a:p>
        </p:txBody>
      </p:sp>
      <p:sp>
        <p:nvSpPr>
          <p:cNvPr id="6" name="Content Placeholder 2">
            <a:extLst>
              <a:ext uri="{FF2B5EF4-FFF2-40B4-BE49-F238E27FC236}">
                <a16:creationId xmlns:a16="http://schemas.microsoft.com/office/drawing/2014/main" id="{94689E5D-6CE7-416F-80A1-53EBFC3960F7}"/>
              </a:ext>
            </a:extLst>
          </p:cNvPr>
          <p:cNvSpPr txBox="1">
            <a:spLocks/>
          </p:cNvSpPr>
          <p:nvPr/>
        </p:nvSpPr>
        <p:spPr>
          <a:xfrm>
            <a:off x="-10556" y="1793504"/>
            <a:ext cx="5782613" cy="4475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20000"/>
              </a:lnSpc>
              <a:spcBef>
                <a:spcPts val="1000"/>
              </a:spcBef>
              <a:spcAft>
                <a:spcPts val="1200"/>
              </a:spcAft>
              <a:buClr>
                <a:srgbClr val="ED7D31"/>
              </a:buClr>
              <a:buSzTx/>
              <a:buFont typeface="Wingdings" panose="05000000000000000000" pitchFamily="2" charset="2"/>
              <a:buChar char="q"/>
              <a:tabLst/>
              <a:defRPr/>
            </a:pPr>
            <a:r>
              <a:rPr kumimoji="0" lang="es-419" sz="1800" b="1" i="0" u="none" strike="noStrike" kern="1200" cap="none" spc="0" normalizeH="0" baseline="0" noProof="0" dirty="0">
                <a:ln>
                  <a:noFill/>
                </a:ln>
                <a:solidFill>
                  <a:srgbClr val="2A5389"/>
                </a:solidFill>
                <a:effectLst/>
                <a:uLnTx/>
                <a:uFillTx/>
                <a:latin typeface="Calibri" panose="020F0502020204030204"/>
              </a:rPr>
              <a:t>Desde la interfaz de usuario web</a:t>
            </a:r>
          </a:p>
        </p:txBody>
      </p:sp>
      <p:sp>
        <p:nvSpPr>
          <p:cNvPr id="7" name="Content Placeholder 2">
            <a:extLst>
              <a:ext uri="{FF2B5EF4-FFF2-40B4-BE49-F238E27FC236}">
                <a16:creationId xmlns:a16="http://schemas.microsoft.com/office/drawing/2014/main" id="{81B159FE-6363-47DD-85AB-DAF48188EA24}"/>
              </a:ext>
            </a:extLst>
          </p:cNvPr>
          <p:cNvSpPr txBox="1">
            <a:spLocks/>
          </p:cNvSpPr>
          <p:nvPr/>
        </p:nvSpPr>
        <p:spPr>
          <a:xfrm>
            <a:off x="5808559" y="2238876"/>
            <a:ext cx="5215407" cy="46191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20000"/>
              </a:lnSpc>
              <a:spcBef>
                <a:spcPts val="1000"/>
              </a:spcBef>
              <a:spcAft>
                <a:spcPts val="1200"/>
              </a:spcAft>
              <a:buClr>
                <a:srgbClr val="ED7D31"/>
              </a:buClr>
              <a:buSzTx/>
              <a:buFont typeface="+mj-lt"/>
              <a:buAutoNum type="arabicPeriod"/>
              <a:tabLst/>
              <a:defRPr/>
            </a:pPr>
            <a:r>
              <a:rPr kumimoji="0" lang="es-419" sz="1800" b="0" i="0" u="none" strike="noStrike" kern="1200" cap="none" spc="0" normalizeH="0" baseline="0" noProof="0" dirty="0">
                <a:ln>
                  <a:noFill/>
                </a:ln>
                <a:solidFill>
                  <a:prstClr val="black"/>
                </a:solidFill>
                <a:effectLst/>
                <a:uLnTx/>
                <a:uFillTx/>
                <a:latin typeface="Calibri" panose="020F0502020204030204"/>
              </a:rPr>
              <a:t>Asegúrese que la opción “</a:t>
            </a:r>
            <a:r>
              <a:rPr kumimoji="0" lang="es-419" sz="1800" b="1" i="0" u="none" strike="noStrike" kern="1200" cap="none" spc="0" normalizeH="0" baseline="0" noProof="0" dirty="0">
                <a:ln>
                  <a:noFill/>
                </a:ln>
                <a:solidFill>
                  <a:prstClr val="black"/>
                </a:solidFill>
                <a:effectLst/>
                <a:uLnTx/>
                <a:uFillTx/>
                <a:latin typeface="Calibri" panose="020F0502020204030204"/>
              </a:rPr>
              <a:t>Activar invitación de usuarios</a:t>
            </a:r>
            <a:r>
              <a:rPr kumimoji="0" lang="es-419" sz="1800" b="0" i="0" u="none" strike="noStrike" kern="1200" cap="none" spc="0" normalizeH="0" baseline="0" noProof="0" dirty="0">
                <a:ln>
                  <a:noFill/>
                </a:ln>
                <a:solidFill>
                  <a:prstClr val="black"/>
                </a:solidFill>
                <a:effectLst/>
                <a:uLnTx/>
                <a:uFillTx/>
                <a:latin typeface="Calibri" panose="020F0502020204030204"/>
              </a:rPr>
              <a:t>” esté habilitada en el salón de reunión. </a:t>
            </a:r>
          </a:p>
          <a:p>
            <a:pPr marL="342900" marR="0" lvl="0" indent="-342900" algn="just" defTabSz="914400" rtl="0" eaLnBrk="1" fontAlgn="auto" latinLnBrk="0" hangingPunct="1">
              <a:lnSpc>
                <a:spcPct val="120000"/>
              </a:lnSpc>
              <a:spcBef>
                <a:spcPts val="1000"/>
              </a:spcBef>
              <a:spcAft>
                <a:spcPts val="1200"/>
              </a:spcAft>
              <a:buClr>
                <a:srgbClr val="ED7D31"/>
              </a:buClr>
              <a:buSzTx/>
              <a:buFont typeface="+mj-lt"/>
              <a:buAutoNum type="arabicPeriod"/>
              <a:tabLst/>
              <a:defRPr/>
            </a:pPr>
            <a:r>
              <a:rPr kumimoji="0" lang="es-419" sz="1800" b="0" i="0" u="none" strike="noStrike" kern="1200" cap="none" spc="0" normalizeH="0" baseline="0" noProof="0" dirty="0">
                <a:ln>
                  <a:noFill/>
                </a:ln>
                <a:solidFill>
                  <a:prstClr val="black"/>
                </a:solidFill>
                <a:effectLst/>
                <a:uLnTx/>
                <a:uFillTx/>
                <a:latin typeface="Calibri" panose="020F0502020204030204"/>
              </a:rPr>
              <a:t>Introduzca 0 o 1 durante la reunión.</a:t>
            </a:r>
          </a:p>
          <a:p>
            <a:pPr marL="342900" marR="0" lvl="0" indent="-342900" algn="just" defTabSz="914400" rtl="0" eaLnBrk="1" fontAlgn="auto" latinLnBrk="0" hangingPunct="1">
              <a:lnSpc>
                <a:spcPct val="120000"/>
              </a:lnSpc>
              <a:spcBef>
                <a:spcPts val="1000"/>
              </a:spcBef>
              <a:spcAft>
                <a:spcPts val="1200"/>
              </a:spcAft>
              <a:buClr>
                <a:srgbClr val="ED7D31"/>
              </a:buClr>
              <a:buSzTx/>
              <a:buFont typeface="+mj-lt"/>
              <a:buAutoNum type="arabicPeriod"/>
              <a:tabLst/>
              <a:defRPr/>
            </a:pPr>
            <a:r>
              <a:rPr kumimoji="0" lang="es-419" sz="1800" b="0" i="0" u="none" strike="noStrike" kern="1200" cap="none" spc="0" normalizeH="0" baseline="0" noProof="0" dirty="0">
                <a:ln>
                  <a:noFill/>
                </a:ln>
                <a:solidFill>
                  <a:prstClr val="black"/>
                </a:solidFill>
                <a:effectLst/>
                <a:uLnTx/>
                <a:uFillTx/>
                <a:latin typeface="Calibri" panose="020F0502020204030204"/>
              </a:rPr>
              <a:t>Siga las indicaciones para introducir el número del participante que le gustaría invitar. Se realizara una llamada a este número para incorporarlo a la reunión.</a:t>
            </a:r>
          </a:p>
        </p:txBody>
      </p:sp>
      <p:sp>
        <p:nvSpPr>
          <p:cNvPr id="8" name="Content Placeholder 2">
            <a:extLst>
              <a:ext uri="{FF2B5EF4-FFF2-40B4-BE49-F238E27FC236}">
                <a16:creationId xmlns:a16="http://schemas.microsoft.com/office/drawing/2014/main" id="{F87E4217-6518-4604-B15A-268FB910ABAF}"/>
              </a:ext>
            </a:extLst>
          </p:cNvPr>
          <p:cNvSpPr txBox="1">
            <a:spLocks/>
          </p:cNvSpPr>
          <p:nvPr/>
        </p:nvSpPr>
        <p:spPr>
          <a:xfrm>
            <a:off x="5808559" y="1791356"/>
            <a:ext cx="5782613" cy="4475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20000"/>
              </a:lnSpc>
              <a:spcBef>
                <a:spcPts val="1000"/>
              </a:spcBef>
              <a:spcAft>
                <a:spcPts val="1200"/>
              </a:spcAft>
              <a:buClr>
                <a:srgbClr val="ED7D31"/>
              </a:buClr>
              <a:buSzTx/>
              <a:buFont typeface="Wingdings" panose="05000000000000000000" pitchFamily="2" charset="2"/>
              <a:buChar char="q"/>
              <a:tabLst/>
              <a:defRPr/>
            </a:pPr>
            <a:r>
              <a:rPr kumimoji="0" lang="es-419" sz="1800" b="1" i="0" u="none" strike="noStrike" kern="1200" cap="none" spc="0" normalizeH="0" baseline="0" noProof="0" dirty="0">
                <a:ln>
                  <a:noFill/>
                </a:ln>
                <a:solidFill>
                  <a:srgbClr val="2A5389"/>
                </a:solidFill>
                <a:effectLst/>
                <a:uLnTx/>
                <a:uFillTx/>
                <a:latin typeface="Calibri" panose="020F0502020204030204"/>
              </a:rPr>
              <a:t>Desde el teléfono</a:t>
            </a:r>
          </a:p>
        </p:txBody>
      </p:sp>
      <p:pic>
        <p:nvPicPr>
          <p:cNvPr id="5" name="Picture 4"/>
          <p:cNvPicPr>
            <a:picLocks noChangeAspect="1"/>
          </p:cNvPicPr>
          <p:nvPr/>
        </p:nvPicPr>
        <p:blipFill>
          <a:blip r:embed="rId2"/>
          <a:stretch>
            <a:fillRect/>
          </a:stretch>
        </p:blipFill>
        <p:spPr>
          <a:xfrm>
            <a:off x="2322512" y="4486294"/>
            <a:ext cx="285750" cy="314325"/>
          </a:xfrm>
          <a:prstGeom prst="rect">
            <a:avLst/>
          </a:prstGeom>
        </p:spPr>
      </p:pic>
      <p:sp>
        <p:nvSpPr>
          <p:cNvPr id="11" name="TextBox 10">
            <a:extLst>
              <a:ext uri="{FF2B5EF4-FFF2-40B4-BE49-F238E27FC236}">
                <a16:creationId xmlns:a16="http://schemas.microsoft.com/office/drawing/2014/main" id="{A7FCF885-79BC-74F4-C58E-74A23F0E12E6}"/>
              </a:ext>
            </a:extLst>
          </p:cNvPr>
          <p:cNvSpPr txBox="1"/>
          <p:nvPr/>
        </p:nvSpPr>
        <p:spPr>
          <a:xfrm>
            <a:off x="322851" y="276093"/>
            <a:ext cx="737408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30013255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5364480" cy="481012"/>
          </a:xfrm>
        </p:spPr>
        <p:txBody>
          <a:bodyPr>
            <a:noAutofit/>
          </a:bodyPr>
          <a:lstStyle/>
          <a:p>
            <a:pPr marL="0" indent="0">
              <a:lnSpc>
                <a:spcPct val="110000"/>
              </a:lnSpc>
              <a:buNone/>
            </a:pPr>
            <a:r>
              <a:rPr lang="es-419" sz="1800" b="1" dirty="0">
                <a:solidFill>
                  <a:schemeClr val="accent1"/>
                </a:solidFill>
                <a:latin typeface="Helvetica" panose="020B0604020202020204" pitchFamily="34" charset="0"/>
                <a:ea typeface="맑은 고딕" panose="020B0503020000020004" pitchFamily="50" charset="-127"/>
              </a:rPr>
              <a:t>Reunión – Programar una reunión</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2035175"/>
            <a:ext cx="6038850" cy="4351338"/>
          </a:xfrm>
        </p:spPr>
        <p:txBody>
          <a:bodyPr>
            <a:normAutofit fontScale="55000" lnSpcReduction="20000"/>
          </a:bodyPr>
          <a:lstStyle/>
          <a:p>
            <a:pPr marL="342900" lvl="0" indent="-342900">
              <a:lnSpc>
                <a:spcPct val="124000"/>
              </a:lnSpc>
              <a:spcBef>
                <a:spcPts val="1200"/>
              </a:spcBef>
              <a:buClr>
                <a:schemeClr val="accent2"/>
              </a:buClr>
              <a:buAutoNum type="arabicPeriod"/>
            </a:pPr>
            <a:r>
              <a:rPr lang="es-419" dirty="0"/>
              <a:t>Habilite las configuraciones del calendario de Google en “Opciones del Servicio de Google” para sincronizar los horarios de reuniones con el Calendario de Google de la cuenta de Google autorizada. </a:t>
            </a:r>
          </a:p>
          <a:p>
            <a:pPr marL="342900" lvl="0" indent="-342900">
              <a:lnSpc>
                <a:spcPct val="124000"/>
              </a:lnSpc>
              <a:spcBef>
                <a:spcPts val="1200"/>
              </a:spcBef>
              <a:buClr>
                <a:schemeClr val="accent2"/>
              </a:buClr>
              <a:buAutoNum type="arabicPeriod"/>
            </a:pPr>
            <a:r>
              <a:rPr lang="es-419" dirty="0"/>
              <a:t>Diríjase a la interfaz web </a:t>
            </a:r>
            <a:r>
              <a:rPr lang="es-419" b="1" dirty="0">
                <a:sym typeface="Wingdings" panose="05000000000000000000" pitchFamily="2" charset="2"/>
              </a:rPr>
              <a:t></a:t>
            </a:r>
            <a:r>
              <a:rPr lang="es-419" b="1" dirty="0"/>
              <a:t> Funciones de llamadas </a:t>
            </a:r>
            <a:r>
              <a:rPr lang="es-419" b="1" dirty="0">
                <a:sym typeface="Wingdings" panose="05000000000000000000" pitchFamily="2" charset="2"/>
              </a:rPr>
              <a:t></a:t>
            </a:r>
            <a:r>
              <a:rPr lang="es-419" b="1" dirty="0"/>
              <a:t> Reuniones multimedia </a:t>
            </a:r>
            <a:r>
              <a:rPr lang="es-419" b="1" dirty="0">
                <a:sym typeface="Wingdings" panose="05000000000000000000" pitchFamily="2" charset="2"/>
              </a:rPr>
              <a:t></a:t>
            </a:r>
            <a:r>
              <a:rPr lang="es-419" b="1" dirty="0"/>
              <a:t> Reunión </a:t>
            </a:r>
            <a:r>
              <a:rPr lang="es-419" dirty="0"/>
              <a:t>o</a:t>
            </a:r>
            <a:r>
              <a:rPr lang="es-419" b="1" dirty="0"/>
              <a:t> Funciones de llamadas </a:t>
            </a:r>
            <a:r>
              <a:rPr lang="es-419" b="1" dirty="0">
                <a:sym typeface="Wingdings" panose="05000000000000000000" pitchFamily="2" charset="2"/>
              </a:rPr>
              <a:t> Reunión</a:t>
            </a:r>
            <a:r>
              <a:rPr lang="es-419" b="1" dirty="0"/>
              <a:t> </a:t>
            </a:r>
            <a:r>
              <a:rPr lang="es-419" b="1" dirty="0">
                <a:sym typeface="Wingdings" panose="05000000000000000000" pitchFamily="2" charset="2"/>
              </a:rPr>
              <a:t> Reunión </a:t>
            </a:r>
            <a:r>
              <a:rPr lang="es-419" dirty="0">
                <a:sym typeface="Wingdings" panose="05000000000000000000" pitchFamily="2" charset="2"/>
              </a:rPr>
              <a:t>para la UCM6300/UCM6300A</a:t>
            </a:r>
            <a:r>
              <a:rPr lang="es-419" dirty="0"/>
              <a:t>.</a:t>
            </a:r>
          </a:p>
          <a:p>
            <a:pPr marL="342900" lvl="0" indent="-342900">
              <a:lnSpc>
                <a:spcPct val="124000"/>
              </a:lnSpc>
              <a:spcBef>
                <a:spcPts val="1200"/>
              </a:spcBef>
              <a:buClr>
                <a:schemeClr val="accent2"/>
              </a:buClr>
              <a:buAutoNum type="arabicPeriod"/>
            </a:pPr>
            <a:r>
              <a:rPr lang="es-419" dirty="0"/>
              <a:t>Haga clic en “Añadir” o “Programar reunión” en caso de usar una UCM6300/UCM6300A, para reservar una sala de reuniones.</a:t>
            </a:r>
          </a:p>
          <a:p>
            <a:pPr marL="342900" lvl="0" indent="-342900">
              <a:lnSpc>
                <a:spcPct val="124000"/>
              </a:lnSpc>
              <a:spcBef>
                <a:spcPts val="1200"/>
              </a:spcBef>
              <a:buClr>
                <a:schemeClr val="accent2"/>
              </a:buClr>
              <a:buAutoNum type="arabicPeriod"/>
            </a:pPr>
            <a:r>
              <a:rPr lang="es-419" dirty="0"/>
              <a:t>Configure el horario de la reunión, incluya las extensiones y el intervalo de expulsión (UCM62xx y UCM6510)</a:t>
            </a:r>
          </a:p>
          <a:p>
            <a:pPr marL="342900" lvl="0" indent="-342900">
              <a:lnSpc>
                <a:spcPct val="124000"/>
              </a:lnSpc>
              <a:spcBef>
                <a:spcPts val="1200"/>
              </a:spcBef>
              <a:buClr>
                <a:schemeClr val="accent2"/>
              </a:buClr>
              <a:buAutoNum type="arabicPeriod"/>
            </a:pPr>
            <a:r>
              <a:rPr lang="es-419" dirty="0"/>
              <a:t>Guarde y aplique los cambios.</a:t>
            </a:r>
          </a:p>
        </p:txBody>
      </p:sp>
      <p:sp>
        <p:nvSpPr>
          <p:cNvPr id="7" name="Content Placeholder 2">
            <a:extLst>
              <a:ext uri="{FF2B5EF4-FFF2-40B4-BE49-F238E27FC236}">
                <a16:creationId xmlns:a16="http://schemas.microsoft.com/office/drawing/2014/main" id="{81B159FE-6363-47DD-85AB-DAF48188EA24}"/>
              </a:ext>
            </a:extLst>
          </p:cNvPr>
          <p:cNvSpPr txBox="1">
            <a:spLocks/>
          </p:cNvSpPr>
          <p:nvPr/>
        </p:nvSpPr>
        <p:spPr>
          <a:xfrm>
            <a:off x="6220496" y="2032812"/>
            <a:ext cx="5821250" cy="4619124"/>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just" defTabSz="914400" rtl="0" eaLnBrk="1" fontAlgn="auto" latinLnBrk="0" hangingPunct="1">
              <a:lnSpc>
                <a:spcPct val="130000"/>
              </a:lnSpc>
              <a:spcBef>
                <a:spcPts val="1000"/>
              </a:spcBef>
              <a:spcAft>
                <a:spcPts val="1200"/>
              </a:spcAft>
              <a:buClr>
                <a:srgbClr val="ED7D31"/>
              </a:buClr>
              <a:buSzTx/>
              <a:buFont typeface="Wingdings" panose="05000000000000000000" pitchFamily="2" charset="2"/>
              <a:buChar char="§"/>
              <a:tabLst/>
              <a:defRPr/>
            </a:pPr>
            <a:r>
              <a:rPr kumimoji="0" lang="es-419" sz="1800" b="0" i="0" u="none" strike="noStrike" kern="1200" cap="none" spc="0" normalizeH="0" baseline="0" noProof="0" dirty="0">
                <a:ln>
                  <a:noFill/>
                </a:ln>
                <a:solidFill>
                  <a:prstClr val="black"/>
                </a:solidFill>
                <a:effectLst/>
                <a:uLnTx/>
                <a:uFillTx/>
                <a:latin typeface="Calibri" panose="020F0502020204030204"/>
              </a:rPr>
              <a:t>Una vez que la sala de reuniones este agendada, a la hora de inicio, todos los usuarios serán removidos de la sala de reuniones y ninguna otra extensión tendrá permitido unirse a la sala de reuniones en ese momento.</a:t>
            </a:r>
          </a:p>
          <a:p>
            <a:pPr marL="285750" marR="0" lvl="0" indent="-285750" algn="just" defTabSz="914400" rtl="0" eaLnBrk="1" fontAlgn="auto" latinLnBrk="0" hangingPunct="1">
              <a:lnSpc>
                <a:spcPct val="130000"/>
              </a:lnSpc>
              <a:spcBef>
                <a:spcPts val="1000"/>
              </a:spcBef>
              <a:spcAft>
                <a:spcPts val="1200"/>
              </a:spcAft>
              <a:buClr>
                <a:srgbClr val="ED7D31"/>
              </a:buClr>
              <a:buSzTx/>
              <a:buFont typeface="Wingdings" panose="05000000000000000000" pitchFamily="2" charset="2"/>
              <a:buChar char="§"/>
              <a:tabLst/>
              <a:defRPr/>
            </a:pPr>
            <a:r>
              <a:rPr kumimoji="0" lang="es-419" sz="1800" b="0" i="0" u="none" strike="noStrike" kern="1200" cap="none" spc="0" normalizeH="0" baseline="0" noProof="0" dirty="0">
                <a:ln>
                  <a:noFill/>
                </a:ln>
                <a:solidFill>
                  <a:prstClr val="black"/>
                </a:solidFill>
                <a:effectLst/>
                <a:uLnTx/>
                <a:uFillTx/>
                <a:latin typeface="Calibri" panose="020F0502020204030204"/>
              </a:rPr>
              <a:t>Al momento de la reunión, la UCM enviará un mensaje SIP INVITE a las extensiones que hayan sido seleccionadas. Por favor tenga en cuenta que para las extensiones remotas, el usuario debe asegurarse de que la regla de salida esté configurada correctamente para alcanzarlos.</a:t>
            </a:r>
          </a:p>
          <a:p>
            <a:pPr marL="285750" marR="0" lvl="0" indent="-285750" algn="just" defTabSz="914400" rtl="0" eaLnBrk="1" fontAlgn="auto" latinLnBrk="0" hangingPunct="1">
              <a:lnSpc>
                <a:spcPct val="130000"/>
              </a:lnSpc>
              <a:spcBef>
                <a:spcPts val="1000"/>
              </a:spcBef>
              <a:spcAft>
                <a:spcPts val="1200"/>
              </a:spcAft>
              <a:buClr>
                <a:srgbClr val="ED7D31"/>
              </a:buClr>
              <a:buSzTx/>
              <a:buFont typeface="Wingdings" panose="05000000000000000000" pitchFamily="2" charset="2"/>
              <a:buChar char="§"/>
              <a:tabLst/>
              <a:defRPr/>
            </a:pPr>
            <a:r>
              <a:rPr kumimoji="0" lang="es-419" sz="1800" b="0" i="0" u="none" strike="noStrike" kern="1200" cap="none" spc="0" normalizeH="0" baseline="0" noProof="0" dirty="0">
                <a:ln>
                  <a:noFill/>
                </a:ln>
                <a:solidFill>
                  <a:prstClr val="black"/>
                </a:solidFill>
                <a:effectLst/>
                <a:uLnTx/>
                <a:uFillTx/>
                <a:latin typeface="Calibri" panose="020F0502020204030204"/>
              </a:rPr>
              <a:t>Por favor tenga en cuenta que a la hora de inicio, la programación de la reunión se bloquea y no puede ser modificada.</a:t>
            </a:r>
          </a:p>
          <a:p>
            <a:pPr marL="285750" marR="0" lvl="0" indent="-285750" algn="just" defTabSz="914400" rtl="0" eaLnBrk="1" fontAlgn="auto" latinLnBrk="0" hangingPunct="1">
              <a:lnSpc>
                <a:spcPct val="130000"/>
              </a:lnSpc>
              <a:spcBef>
                <a:spcPts val="1000"/>
              </a:spcBef>
              <a:spcAft>
                <a:spcPts val="1200"/>
              </a:spcAft>
              <a:buClr>
                <a:srgbClr val="ED7D31"/>
              </a:buClr>
              <a:buSzTx/>
              <a:buFont typeface="Wingdings" panose="05000000000000000000" pitchFamily="2" charset="2"/>
              <a:buChar char="§"/>
              <a:tabLst/>
              <a:defRPr/>
            </a:pPr>
            <a:endParaRPr kumimoji="0" lang="es-419" sz="1800" b="0" i="0" u="none" strike="noStrike" kern="1200" cap="none" spc="0" normalizeH="0" baseline="0" noProof="0" dirty="0">
              <a:ln>
                <a:noFill/>
              </a:ln>
              <a:solidFill>
                <a:prstClr val="black"/>
              </a:solidFill>
              <a:effectLst/>
              <a:uLnTx/>
              <a:uFillTx/>
              <a:latin typeface="Calibri" panose="020F0502020204030204"/>
            </a:endParaRPr>
          </a:p>
          <a:p>
            <a:pPr marL="342900" marR="0" lvl="0" indent="-342900" algn="just" defTabSz="914400" rtl="0" eaLnBrk="1" fontAlgn="auto" latinLnBrk="0" hangingPunct="1">
              <a:lnSpc>
                <a:spcPct val="120000"/>
              </a:lnSpc>
              <a:spcBef>
                <a:spcPts val="1000"/>
              </a:spcBef>
              <a:spcAft>
                <a:spcPts val="1200"/>
              </a:spcAft>
              <a:buClr>
                <a:srgbClr val="ED7D31"/>
              </a:buClr>
              <a:buSzTx/>
              <a:buFont typeface="+mj-lt"/>
              <a:buAutoNum type="arabicPeriod"/>
              <a:tabLst/>
              <a:defRPr/>
            </a:pPr>
            <a:endParaRPr kumimoji="0" lang="es-419" sz="1800" b="0" i="0" u="none" strike="noStrike" kern="1200" cap="none" spc="0" normalizeH="0" baseline="0" noProof="0" dirty="0">
              <a:ln>
                <a:noFill/>
              </a:ln>
              <a:solidFill>
                <a:prstClr val="black"/>
              </a:solidFill>
              <a:effectLst/>
              <a:uLnTx/>
              <a:uFillTx/>
              <a:latin typeface="Calibri" panose="020F0502020204030204"/>
            </a:endParaRPr>
          </a:p>
        </p:txBody>
      </p:sp>
      <p:sp>
        <p:nvSpPr>
          <p:cNvPr id="6" name="TextBox 5">
            <a:extLst>
              <a:ext uri="{FF2B5EF4-FFF2-40B4-BE49-F238E27FC236}">
                <a16:creationId xmlns:a16="http://schemas.microsoft.com/office/drawing/2014/main" id="{9F385BC1-5550-0A8E-2DF6-1073FB8EB61D}"/>
              </a:ext>
            </a:extLst>
          </p:cNvPr>
          <p:cNvSpPr txBox="1"/>
          <p:nvPr/>
        </p:nvSpPr>
        <p:spPr>
          <a:xfrm>
            <a:off x="322850" y="276093"/>
            <a:ext cx="748949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158154743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5965371" cy="481012"/>
          </a:xfrm>
        </p:spPr>
        <p:txBody>
          <a:bodyPr>
            <a:noAutofit/>
          </a:bodyPr>
          <a:lstStyle/>
          <a:p>
            <a:pPr marL="0" indent="0">
              <a:lnSpc>
                <a:spcPct val="130000"/>
              </a:lnSpc>
              <a:buNone/>
            </a:pPr>
            <a:r>
              <a:rPr lang="es-419" sz="1800" b="1" dirty="0">
                <a:solidFill>
                  <a:schemeClr val="accent1"/>
                </a:solidFill>
                <a:latin typeface="Helvetica" panose="020B0604020202020204" pitchFamily="34" charset="0"/>
                <a:ea typeface="맑은 고딕" panose="020B0503020000020004" pitchFamily="50" charset="-127"/>
              </a:rPr>
              <a:t>Reunión – Estadísticas de llamada</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2035175"/>
            <a:ext cx="11150600" cy="4351338"/>
          </a:xfrm>
        </p:spPr>
        <p:txBody>
          <a:bodyPr>
            <a:normAutofit/>
          </a:bodyPr>
          <a:lstStyle/>
          <a:p>
            <a:pPr marL="342900" lvl="0" indent="-342900">
              <a:lnSpc>
                <a:spcPct val="124000"/>
              </a:lnSpc>
              <a:spcBef>
                <a:spcPts val="1200"/>
              </a:spcBef>
              <a:buClr>
                <a:schemeClr val="accent2"/>
              </a:buClr>
              <a:buAutoNum type="arabicPeriod"/>
            </a:pPr>
            <a:r>
              <a:rPr lang="es-419" sz="1800" dirty="0"/>
              <a:t>Diríjase a la </a:t>
            </a:r>
            <a:r>
              <a:rPr lang="es-419" sz="1800" b="1" dirty="0"/>
              <a:t>interfaz web</a:t>
            </a:r>
            <a:r>
              <a:rPr lang="es-419" sz="1800" dirty="0"/>
              <a:t> </a:t>
            </a:r>
            <a:r>
              <a:rPr lang="es-419" sz="1800" b="1" dirty="0">
                <a:sym typeface="Wingdings" panose="05000000000000000000" pitchFamily="2" charset="2"/>
              </a:rPr>
              <a:t></a:t>
            </a:r>
            <a:r>
              <a:rPr lang="es-419" sz="1800" b="1" dirty="0"/>
              <a:t> Funciones de llamadas </a:t>
            </a:r>
            <a:r>
              <a:rPr lang="es-419" sz="1800" b="1" dirty="0">
                <a:sym typeface="Wingdings" panose="05000000000000000000" pitchFamily="2" charset="2"/>
              </a:rPr>
              <a:t></a:t>
            </a:r>
            <a:r>
              <a:rPr lang="es-419" sz="1800" b="1" dirty="0"/>
              <a:t> Reuniones multimedia </a:t>
            </a:r>
            <a:r>
              <a:rPr lang="es-419" sz="1800" b="1" dirty="0">
                <a:sym typeface="Wingdings" panose="05000000000000000000" pitchFamily="2" charset="2"/>
              </a:rPr>
              <a:t></a:t>
            </a:r>
            <a:r>
              <a:rPr lang="es-419" sz="1800" b="1" dirty="0"/>
              <a:t> Estadísticas de llamada </a:t>
            </a:r>
            <a:r>
              <a:rPr lang="es-419" sz="1800" dirty="0"/>
              <a:t>o </a:t>
            </a:r>
            <a:r>
              <a:rPr lang="es-419" sz="1800" b="1" dirty="0"/>
              <a:t>Funciones de llamada </a:t>
            </a:r>
            <a:r>
              <a:rPr lang="es-419" sz="1800" b="1" dirty="0">
                <a:sym typeface="Wingdings" panose="05000000000000000000" pitchFamily="2" charset="2"/>
              </a:rPr>
              <a:t> Reunión  Estadísticas de llamada</a:t>
            </a:r>
            <a:r>
              <a:rPr lang="es-419" sz="1800" dirty="0">
                <a:sym typeface="Wingdings" panose="05000000000000000000" pitchFamily="2" charset="2"/>
              </a:rPr>
              <a:t> para la UCM6300</a:t>
            </a:r>
            <a:r>
              <a:rPr lang="es-419" sz="1800" dirty="0"/>
              <a:t>.</a:t>
            </a:r>
          </a:p>
          <a:p>
            <a:pPr marL="342900" lvl="0" indent="-342900">
              <a:lnSpc>
                <a:spcPct val="124000"/>
              </a:lnSpc>
              <a:spcBef>
                <a:spcPts val="1200"/>
              </a:spcBef>
              <a:buClr>
                <a:schemeClr val="accent2"/>
              </a:buClr>
              <a:buAutoNum type="arabicPeriod"/>
            </a:pPr>
            <a:r>
              <a:rPr lang="es-419" sz="1800" dirty="0"/>
              <a:t>Consulte la información de las estadísticas de las conferencias que se han realizado.</a:t>
            </a:r>
          </a:p>
          <a:p>
            <a:pPr marL="342900" lvl="0" indent="-342900">
              <a:lnSpc>
                <a:spcPct val="124000"/>
              </a:lnSpc>
              <a:spcBef>
                <a:spcPts val="1200"/>
              </a:spcBef>
              <a:buClr>
                <a:schemeClr val="accent2"/>
              </a:buClr>
              <a:buAutoNum type="arabicPeriod"/>
            </a:pPr>
            <a:r>
              <a:rPr lang="es-419" sz="1800" dirty="0"/>
              <a:t>Descargue las estadísticas de la reunión haciendo clic en “Descargar”.</a:t>
            </a:r>
          </a:p>
          <a:p>
            <a:pPr marL="342900" lvl="0" indent="-342900">
              <a:lnSpc>
                <a:spcPct val="124000"/>
              </a:lnSpc>
              <a:spcBef>
                <a:spcPts val="1200"/>
              </a:spcBef>
              <a:buClr>
                <a:schemeClr val="accent2"/>
              </a:buClr>
              <a:buAutoNum type="arabicPeriod"/>
            </a:pPr>
            <a:r>
              <a:rPr lang="es-419" sz="1800" dirty="0"/>
              <a:t>En el menú “Exportar programación”, habilite la opción y configure</a:t>
            </a:r>
          </a:p>
          <a:p>
            <a:pPr marL="1028700" lvl="1" indent="-342900">
              <a:lnSpc>
                <a:spcPct val="124000"/>
              </a:lnSpc>
              <a:spcBef>
                <a:spcPts val="1200"/>
              </a:spcBef>
              <a:buClr>
                <a:schemeClr val="accent2"/>
              </a:buClr>
            </a:pPr>
            <a:r>
              <a:rPr lang="es-419" sz="1600" b="1" dirty="0"/>
              <a:t>Período de descarga automática</a:t>
            </a:r>
            <a:r>
              <a:rPr lang="es-419" sz="1600" dirty="0"/>
              <a:t>: “Por día”, “por semana” o “por mes”.</a:t>
            </a:r>
          </a:p>
          <a:p>
            <a:pPr marL="1028700" lvl="1" indent="-342900">
              <a:lnSpc>
                <a:spcPct val="124000"/>
              </a:lnSpc>
              <a:spcBef>
                <a:spcPts val="1200"/>
              </a:spcBef>
              <a:buClr>
                <a:schemeClr val="accent2"/>
              </a:buClr>
            </a:pPr>
            <a:r>
              <a:rPr lang="es-419" sz="1600" b="1" dirty="0"/>
              <a:t>Tiempo de exportación</a:t>
            </a:r>
            <a:r>
              <a:rPr lang="es-419" sz="1600" dirty="0"/>
              <a:t>: Establezca la hora exacta en que desea exportar las estadísticas.</a:t>
            </a:r>
          </a:p>
          <a:p>
            <a:pPr marL="1028700" lvl="1" indent="-342900">
              <a:lnSpc>
                <a:spcPct val="124000"/>
              </a:lnSpc>
              <a:spcBef>
                <a:spcPts val="1200"/>
              </a:spcBef>
              <a:buClr>
                <a:schemeClr val="accent2"/>
              </a:buClr>
            </a:pPr>
            <a:r>
              <a:rPr lang="es-419" sz="1600" b="1" dirty="0"/>
              <a:t>Email</a:t>
            </a:r>
            <a:r>
              <a:rPr lang="es-419" sz="1600" dirty="0"/>
              <a:t>: Configure el correo electrónico de donde se enviarán los datos.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0753" y="1090527"/>
            <a:ext cx="3186145" cy="551063"/>
          </a:xfrm>
          <a:prstGeom prst="rect">
            <a:avLst/>
          </a:prstGeom>
        </p:spPr>
      </p:pic>
      <p:pic>
        <p:nvPicPr>
          <p:cNvPr id="10" name="Picture 2" descr="Image result for statistics ic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42525" y="800843"/>
            <a:ext cx="1376035" cy="11304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7019718" y="861003"/>
            <a:ext cx="1606833" cy="1055583"/>
          </a:xfrm>
          <a:prstGeom prst="rect">
            <a:avLst/>
          </a:prstGeom>
        </p:spPr>
      </p:pic>
      <p:sp>
        <p:nvSpPr>
          <p:cNvPr id="11" name="TextBox 10">
            <a:extLst>
              <a:ext uri="{FF2B5EF4-FFF2-40B4-BE49-F238E27FC236}">
                <a16:creationId xmlns:a16="http://schemas.microsoft.com/office/drawing/2014/main" id="{3501E379-1707-B3B1-4B3E-05200FBE8B6C}"/>
              </a:ext>
            </a:extLst>
          </p:cNvPr>
          <p:cNvSpPr txBox="1"/>
          <p:nvPr/>
        </p:nvSpPr>
        <p:spPr>
          <a:xfrm>
            <a:off x="322851" y="276093"/>
            <a:ext cx="7533524"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227437185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1" y="1395413"/>
            <a:ext cx="5226341" cy="481012"/>
          </a:xfrm>
        </p:spPr>
        <p:txBody>
          <a:bodyPr>
            <a:noAutofit/>
          </a:bodyPr>
          <a:lstStyle/>
          <a:p>
            <a:pPr marL="0" indent="0">
              <a:lnSpc>
                <a:spcPct val="150000"/>
              </a:lnSpc>
              <a:buNone/>
            </a:pPr>
            <a:r>
              <a:rPr lang="es-419" sz="1800" b="1" dirty="0">
                <a:solidFill>
                  <a:schemeClr val="accent1"/>
                </a:solidFill>
                <a:latin typeface="Helvetica" panose="020B0604020202020204" pitchFamily="34" charset="0"/>
                <a:ea typeface="맑은 고딕" panose="020B0503020000020004" pitchFamily="50" charset="-127"/>
              </a:rPr>
              <a:t>Reunión – Unirse a la reunión de </a:t>
            </a:r>
            <a:r>
              <a:rPr lang="es-419" sz="1800" b="1" dirty="0" err="1">
                <a:solidFill>
                  <a:schemeClr val="accent1"/>
                </a:solidFill>
                <a:latin typeface="Helvetica" panose="020B0604020202020204" pitchFamily="34" charset="0"/>
                <a:ea typeface="맑은 고딕" panose="020B0503020000020004" pitchFamily="50" charset="-127"/>
              </a:rPr>
              <a:t>IPVideoTalk</a:t>
            </a:r>
            <a:endParaRPr lang="es-419" sz="1800" b="1" dirty="0">
              <a:solidFill>
                <a:schemeClr val="accent1"/>
              </a:solidFill>
              <a:latin typeface="Helvetica" panose="020B0604020202020204" pitchFamily="34" charset="0"/>
              <a:ea typeface="맑은 고딕" panose="020B0503020000020004" pitchFamily="50" charset="-127"/>
            </a:endParaRP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2066925"/>
            <a:ext cx="9874250" cy="4351338"/>
          </a:xfrm>
        </p:spPr>
        <p:txBody>
          <a:bodyPr>
            <a:normAutofit fontScale="55000" lnSpcReduction="20000"/>
          </a:bodyPr>
          <a:lstStyle/>
          <a:p>
            <a:pPr lvl="0">
              <a:lnSpc>
                <a:spcPct val="100000"/>
              </a:lnSpc>
              <a:spcBef>
                <a:spcPts val="1200"/>
              </a:spcBef>
              <a:spcAft>
                <a:spcPts val="1200"/>
              </a:spcAft>
              <a:buClr>
                <a:schemeClr val="accent2"/>
              </a:buClr>
            </a:pPr>
            <a:r>
              <a:rPr lang="es-419" dirty="0"/>
              <a:t>Para unirse a las reuniones de </a:t>
            </a:r>
            <a:r>
              <a:rPr lang="es-419" dirty="0" err="1"/>
              <a:t>IPVideoTalk</a:t>
            </a:r>
            <a:r>
              <a:rPr lang="es-419" dirty="0"/>
              <a:t> desde la UCM, los usuarios deben tener en cuenta la siguiente configuración:</a:t>
            </a:r>
          </a:p>
          <a:p>
            <a:pPr marL="342900" indent="-342900">
              <a:lnSpc>
                <a:spcPct val="100000"/>
              </a:lnSpc>
              <a:spcBef>
                <a:spcPts val="1200"/>
              </a:spcBef>
              <a:spcAft>
                <a:spcPts val="1200"/>
              </a:spcAft>
              <a:buClr>
                <a:schemeClr val="accent2"/>
              </a:buClr>
              <a:buFont typeface="Arial" panose="020B0604020202020204" pitchFamily="34" charset="0"/>
              <a:buAutoNum type="arabicPeriod"/>
            </a:pPr>
            <a:r>
              <a:rPr lang="es-419" dirty="0"/>
              <a:t>Cree una troncal de enlace SIP en la UCM hacia el servidor IPVT.</a:t>
            </a:r>
          </a:p>
          <a:p>
            <a:pPr marL="342900" lvl="0" indent="-342900">
              <a:lnSpc>
                <a:spcPct val="100000"/>
              </a:lnSpc>
              <a:spcBef>
                <a:spcPts val="1200"/>
              </a:spcBef>
              <a:spcAft>
                <a:spcPts val="1200"/>
              </a:spcAft>
              <a:buClr>
                <a:schemeClr val="accent2"/>
              </a:buClr>
              <a:buAutoNum type="arabicPeriod"/>
            </a:pPr>
            <a:r>
              <a:rPr lang="es-419" dirty="0"/>
              <a:t>Cree una troncal de enlace SIP en el servidor IPVT hacia la UCM.</a:t>
            </a:r>
          </a:p>
          <a:p>
            <a:pPr marL="342900" lvl="0" indent="-342900">
              <a:lnSpc>
                <a:spcPct val="100000"/>
              </a:lnSpc>
              <a:spcBef>
                <a:spcPts val="1200"/>
              </a:spcBef>
              <a:spcAft>
                <a:spcPts val="1200"/>
              </a:spcAft>
              <a:buClr>
                <a:schemeClr val="accent2"/>
              </a:buClr>
              <a:buAutoNum type="arabicPeriod"/>
            </a:pPr>
            <a:r>
              <a:rPr lang="es-419" dirty="0"/>
              <a:t>Edite la Troncal de enlace SIP en la UCM y vaya a la pestaña “Configuraciones avanzadas” para habilitar la opción “</a:t>
            </a:r>
            <a:r>
              <a:rPr lang="es-419" b="1" dirty="0"/>
              <a:t>Modo IPVT</a:t>
            </a:r>
            <a:r>
              <a:rPr lang="es-419" dirty="0"/>
              <a:t>”.</a:t>
            </a:r>
          </a:p>
          <a:p>
            <a:pPr marL="342900" lvl="0" indent="-342900">
              <a:lnSpc>
                <a:spcPct val="100000"/>
              </a:lnSpc>
              <a:spcBef>
                <a:spcPts val="1200"/>
              </a:spcBef>
              <a:spcAft>
                <a:spcPts val="1200"/>
              </a:spcAft>
              <a:buClr>
                <a:schemeClr val="accent2"/>
              </a:buClr>
              <a:buAutoNum type="arabicPeriod"/>
            </a:pPr>
            <a:r>
              <a:rPr lang="es-419" dirty="0"/>
              <a:t>Cree una nueva Ruta saliente para la troncal. Esta ruta se utilizará para marcar el ID de la reunión de IPTV.</a:t>
            </a:r>
          </a:p>
          <a:p>
            <a:pPr lvl="0">
              <a:lnSpc>
                <a:spcPct val="100000"/>
              </a:lnSpc>
              <a:spcBef>
                <a:spcPts val="1200"/>
              </a:spcBef>
              <a:spcAft>
                <a:spcPts val="600"/>
              </a:spcAft>
              <a:buClr>
                <a:schemeClr val="accent2"/>
              </a:buClr>
            </a:pPr>
            <a:r>
              <a:rPr lang="es-419" b="1" dirty="0">
                <a:solidFill>
                  <a:srgbClr val="FF0000"/>
                </a:solidFill>
              </a:rPr>
              <a:t>Notas:</a:t>
            </a:r>
          </a:p>
          <a:p>
            <a:pPr marL="742950" lvl="1" indent="-285750">
              <a:lnSpc>
                <a:spcPct val="100000"/>
              </a:lnSpc>
              <a:spcBef>
                <a:spcPts val="1200"/>
              </a:spcBef>
              <a:spcAft>
                <a:spcPts val="1200"/>
              </a:spcAft>
              <a:buClr>
                <a:schemeClr val="accent2"/>
              </a:buClr>
              <a:buFontTx/>
              <a:buChar char="-"/>
            </a:pPr>
            <a:r>
              <a:rPr lang="es-419" dirty="0"/>
              <a:t>Los usuarios deben asegurarse que el transporte usado, sea “TCP” o “TLS”.</a:t>
            </a:r>
          </a:p>
          <a:p>
            <a:pPr marL="742950" lvl="1" indent="-285750">
              <a:lnSpc>
                <a:spcPct val="100000"/>
              </a:lnSpc>
              <a:spcBef>
                <a:spcPts val="1200"/>
              </a:spcBef>
              <a:spcAft>
                <a:spcPts val="1200"/>
              </a:spcAft>
              <a:buClr>
                <a:schemeClr val="accent2"/>
              </a:buClr>
              <a:buFontTx/>
              <a:buChar char="-"/>
            </a:pPr>
            <a:r>
              <a:rPr lang="es-419" dirty="0"/>
              <a:t>La cuenta de IPTV debe estar vinculada al menos a un sistema de conferencias/dispositivo final GVC32xx.</a:t>
            </a:r>
          </a:p>
        </p:txBody>
      </p:sp>
      <p:sp>
        <p:nvSpPr>
          <p:cNvPr id="5" name="TextBox 4">
            <a:extLst>
              <a:ext uri="{FF2B5EF4-FFF2-40B4-BE49-F238E27FC236}">
                <a16:creationId xmlns:a16="http://schemas.microsoft.com/office/drawing/2014/main" id="{73E63FAD-81B9-6240-E1FE-7B9540F11A9D}"/>
              </a:ext>
            </a:extLst>
          </p:cNvPr>
          <p:cNvSpPr txBox="1"/>
          <p:nvPr/>
        </p:nvSpPr>
        <p:spPr>
          <a:xfrm>
            <a:off x="322851" y="276093"/>
            <a:ext cx="7507254"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34172782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231E27-67F9-A070-2A0A-05BE1AE699F2}"/>
              </a:ext>
            </a:extLst>
          </p:cNvPr>
          <p:cNvSpPr txBox="1"/>
          <p:nvPr/>
        </p:nvSpPr>
        <p:spPr>
          <a:xfrm>
            <a:off x="7914861" y="2192409"/>
            <a:ext cx="3411024" cy="338554"/>
          </a:xfrm>
          <a:prstGeom prst="rect">
            <a:avLst/>
          </a:prstGeom>
          <a:noFill/>
        </p:spPr>
        <p:txBody>
          <a:bodyPr wrap="squar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sz="1600" b="1"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rPr>
              <a:t>Lab 6: Servicio RemoteConnect</a:t>
            </a:r>
            <a:endParaRPr kumimoji="0" lang="es-419" sz="16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
        <p:nvSpPr>
          <p:cNvPr id="4" name="Oval 3">
            <a:extLst>
              <a:ext uri="{FF2B5EF4-FFF2-40B4-BE49-F238E27FC236}">
                <a16:creationId xmlns:a16="http://schemas.microsoft.com/office/drawing/2014/main" id="{BAC4EA30-E78E-E69C-7816-58451F1B2D4E}"/>
              </a:ext>
            </a:extLst>
          </p:cNvPr>
          <p:cNvSpPr/>
          <p:nvPr/>
        </p:nvSpPr>
        <p:spPr>
          <a:xfrm>
            <a:off x="6981856" y="1894706"/>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s-419"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5" name="Oval 4">
            <a:extLst>
              <a:ext uri="{FF2B5EF4-FFF2-40B4-BE49-F238E27FC236}">
                <a16:creationId xmlns:a16="http://schemas.microsoft.com/office/drawing/2014/main" id="{B09DAC83-6801-3794-E606-52B8D61BB9C0}"/>
              </a:ext>
            </a:extLst>
          </p:cNvPr>
          <p:cNvSpPr/>
          <p:nvPr/>
        </p:nvSpPr>
        <p:spPr>
          <a:xfrm>
            <a:off x="7079941" y="1996858"/>
            <a:ext cx="751870" cy="751870"/>
          </a:xfrm>
          <a:prstGeom prst="ellipse">
            <a:avLst/>
          </a:prstGeom>
          <a:gradFill>
            <a:gsLst>
              <a:gs pos="95000">
                <a:srgbClr val="24BED8"/>
              </a:gs>
              <a:gs pos="20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s-419"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6" name="Rectangle 5">
            <a:extLst>
              <a:ext uri="{FF2B5EF4-FFF2-40B4-BE49-F238E27FC236}">
                <a16:creationId xmlns:a16="http://schemas.microsoft.com/office/drawing/2014/main" id="{8BBA0573-2FD5-CD15-55A4-05613D7DAEAE}"/>
              </a:ext>
            </a:extLst>
          </p:cNvPr>
          <p:cNvSpPr/>
          <p:nvPr/>
        </p:nvSpPr>
        <p:spPr>
          <a:xfrm>
            <a:off x="7299423" y="2177020"/>
            <a:ext cx="312906" cy="36933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sz="1800" b="1" i="0" u="none" strike="noStrike" kern="1200" cap="none" spc="0" normalizeH="0" baseline="0" noProof="0">
                <a:ln>
                  <a:noFill/>
                </a:ln>
                <a:solidFill>
                  <a:prstClr val="white"/>
                </a:solidFill>
                <a:effectLst/>
                <a:uLnTx/>
                <a:uFillTx/>
                <a:latin typeface="Helvetica" pitchFamily="2" charset="0"/>
                <a:ea typeface="맑은 고딕"/>
                <a:cs typeface="+mn-cs"/>
              </a:rPr>
              <a:t>6</a:t>
            </a:r>
            <a:endParaRPr kumimoji="0" lang="es-419" sz="1800" b="0" i="0" u="none" strike="noStrike" kern="1200" cap="none" spc="0" normalizeH="0" baseline="0" noProof="0">
              <a:ln>
                <a:noFill/>
              </a:ln>
              <a:solidFill>
                <a:prstClr val="white"/>
              </a:solidFill>
              <a:effectLst/>
              <a:uLnTx/>
              <a:uFillTx/>
              <a:latin typeface="Helvetica" pitchFamily="2" charset="0"/>
              <a:ea typeface="맑은 고딕"/>
              <a:cs typeface="+mn-cs"/>
            </a:endParaRPr>
          </a:p>
        </p:txBody>
      </p:sp>
      <p:sp>
        <p:nvSpPr>
          <p:cNvPr id="7" name="TextBox 6">
            <a:extLst>
              <a:ext uri="{FF2B5EF4-FFF2-40B4-BE49-F238E27FC236}">
                <a16:creationId xmlns:a16="http://schemas.microsoft.com/office/drawing/2014/main" id="{620F16F3-5B8E-7E02-401A-079B8E811B10}"/>
              </a:ext>
            </a:extLst>
          </p:cNvPr>
          <p:cNvSpPr txBox="1"/>
          <p:nvPr/>
        </p:nvSpPr>
        <p:spPr>
          <a:xfrm>
            <a:off x="7929982" y="491906"/>
            <a:ext cx="4240853"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sz="2400" b="1" i="0" u="none" strike="noStrike" kern="1200" cap="none" spc="0" normalizeH="0" baseline="0" noProof="0">
                <a:ln>
                  <a:noFill/>
                </a:ln>
                <a:solidFill>
                  <a:srgbClr val="295288"/>
                </a:solidFill>
                <a:effectLst/>
                <a:uLnTx/>
                <a:uFillTx/>
                <a:latin typeface="Helvetica" panose="020B0604020202020204" pitchFamily="34" charset="0"/>
                <a:ea typeface="맑은 고딕"/>
                <a:cs typeface="Helvetica" panose="020B0604020202020204" pitchFamily="34" charset="0"/>
              </a:rPr>
              <a:t>Agenda:</a:t>
            </a:r>
            <a:endParaRPr kumimoji="0" lang="es-419" sz="2400" b="0" i="0" u="none" strike="noStrike" kern="1200" cap="none" spc="0" normalizeH="0" baseline="0" noProof="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Tree>
    <p:extLst>
      <p:ext uri="{BB962C8B-B14F-4D97-AF65-F5344CB8AC3E}">
        <p14:creationId xmlns:p14="http://schemas.microsoft.com/office/powerpoint/2010/main" val="6932455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9BC61E-ABFC-4315-8391-9563CBB4FD6F}"/>
              </a:ext>
            </a:extLst>
          </p:cNvPr>
          <p:cNvSpPr>
            <a:spLocks noGrp="1"/>
          </p:cNvSpPr>
          <p:nvPr>
            <p:ph type="body" idx="4294967295"/>
          </p:nvPr>
        </p:nvSpPr>
        <p:spPr>
          <a:xfrm>
            <a:off x="0" y="1395413"/>
            <a:ext cx="10515600" cy="481012"/>
          </a:xfrm>
        </p:spPr>
        <p:txBody>
          <a:bodyPr/>
          <a:lstStyle/>
          <a:p>
            <a:pPr marL="0" indent="0">
              <a:lnSpc>
                <a:spcPct val="160000"/>
              </a:lnSpc>
              <a:buNone/>
            </a:pPr>
            <a:r>
              <a:rPr lang="es-419" sz="1800" b="1" dirty="0">
                <a:solidFill>
                  <a:schemeClr val="accent1"/>
                </a:solidFill>
                <a:latin typeface="Helvetica" panose="020B0604020202020204" pitchFamily="34" charset="0"/>
                <a:ea typeface="맑은 고딕" panose="020B0503020000020004" pitchFamily="50" charset="-127"/>
              </a:rPr>
              <a:t>Configuración UCM RemoteConnect</a:t>
            </a:r>
          </a:p>
        </p:txBody>
      </p:sp>
      <p:sp>
        <p:nvSpPr>
          <p:cNvPr id="3" name="Content Placeholder 2">
            <a:extLst>
              <a:ext uri="{FF2B5EF4-FFF2-40B4-BE49-F238E27FC236}">
                <a16:creationId xmlns:a16="http://schemas.microsoft.com/office/drawing/2014/main" id="{22D13D68-A512-4809-8E6D-A9F6B6C2BA3A}"/>
              </a:ext>
            </a:extLst>
          </p:cNvPr>
          <p:cNvSpPr>
            <a:spLocks noGrp="1"/>
          </p:cNvSpPr>
          <p:nvPr>
            <p:ph idx="4294967295"/>
          </p:nvPr>
        </p:nvSpPr>
        <p:spPr>
          <a:xfrm>
            <a:off x="0" y="2025650"/>
            <a:ext cx="6289675" cy="4832350"/>
          </a:xfrm>
        </p:spPr>
        <p:txBody>
          <a:bodyPr>
            <a:normAutofit/>
          </a:bodyPr>
          <a:lstStyle/>
          <a:p>
            <a:r>
              <a:rPr lang="es-419" sz="1800" dirty="0"/>
              <a:t>El servicio de UCM RemoteConnect en la serie UCM6300 debe ser usado junto a Grandstream Device Management System (GDMS).</a:t>
            </a:r>
          </a:p>
          <a:p>
            <a:pPr marL="342900" indent="-342900">
              <a:buClr>
                <a:schemeClr val="accent2"/>
              </a:buClr>
              <a:buFont typeface="+mj-lt"/>
              <a:buAutoNum type="arabicPeriod"/>
            </a:pPr>
            <a:r>
              <a:rPr lang="es-419" sz="1800" dirty="0"/>
              <a:t>Inicie sesión en su cuenta de GDMS. Si no tiene una cuenta de GDMS, regístrese e inicie sesión en: </a:t>
            </a:r>
            <a:r>
              <a:rPr lang="es-419" sz="1800" dirty="0">
                <a:hlinkClick r:id="rId2"/>
              </a:rPr>
              <a:t>https://www.gdms.cloud/login</a:t>
            </a:r>
            <a:endParaRPr lang="es-419" sz="1800" dirty="0"/>
          </a:p>
          <a:p>
            <a:pPr marL="342900" indent="-342900">
              <a:buClr>
                <a:schemeClr val="accent2"/>
              </a:buClr>
              <a:buFont typeface="+mj-lt"/>
              <a:buAutoNum type="arabicPeriod"/>
            </a:pPr>
            <a:r>
              <a:rPr lang="es-419" sz="1800" dirty="0"/>
              <a:t>En la plataforma de GDMS, inicie sesión y diríjase dispositivo </a:t>
            </a:r>
            <a:r>
              <a:rPr lang="es-419" sz="1800" b="1" dirty="0"/>
              <a:t>→ Dispositivo PBX</a:t>
            </a:r>
            <a:r>
              <a:rPr lang="es-419" sz="1800" dirty="0"/>
              <a:t>, haga clic en “Añadir Dispositivo”.</a:t>
            </a:r>
          </a:p>
          <a:p>
            <a:pPr marL="342900" indent="-342900">
              <a:buClr>
                <a:schemeClr val="accent2"/>
              </a:buClr>
              <a:buFont typeface="+mj-lt"/>
              <a:buAutoNum type="arabicPeriod"/>
            </a:pPr>
            <a:r>
              <a:rPr lang="es-419" sz="1800" dirty="0"/>
              <a:t>Introduzca la dirección MAC y el la contraseña de la etiqueta de su modelo de UCM6300.</a:t>
            </a:r>
          </a:p>
          <a:p>
            <a:pPr>
              <a:buClr>
                <a:schemeClr val="accent2"/>
              </a:buClr>
            </a:pPr>
            <a:endParaRPr lang="es-419" sz="1800" dirty="0"/>
          </a:p>
          <a:p>
            <a:pPr>
              <a:buClr>
                <a:schemeClr val="accent2"/>
              </a:buClr>
            </a:pPr>
            <a:r>
              <a:rPr lang="es-VE" sz="1800" dirty="0"/>
              <a:t>Después de que el UCM se conecte con éxito a GDMS, se asignará el plan básico gratuito al UCM para que los usuarios comiencen a utilizarlo. Para comprobar los detalles del plan, vaya a la </a:t>
            </a:r>
            <a:r>
              <a:rPr lang="es-VE" sz="1800" b="1" dirty="0"/>
              <a:t>interfaz web de la UCM → RemoteConnect</a:t>
            </a:r>
            <a:r>
              <a:rPr lang="es-VE" sz="1800" dirty="0"/>
              <a:t>.</a:t>
            </a:r>
            <a:endParaRPr lang="es-419" sz="1800" b="1" dirty="0"/>
          </a:p>
        </p:txBody>
      </p:sp>
      <p:pic>
        <p:nvPicPr>
          <p:cNvPr id="6" name="Picture 5"/>
          <p:cNvPicPr>
            <a:picLocks noChangeAspect="1"/>
          </p:cNvPicPr>
          <p:nvPr/>
        </p:nvPicPr>
        <p:blipFill>
          <a:blip r:embed="rId3"/>
          <a:stretch>
            <a:fillRect/>
          </a:stretch>
        </p:blipFill>
        <p:spPr>
          <a:xfrm>
            <a:off x="6657103" y="1105461"/>
            <a:ext cx="4467225" cy="5372100"/>
          </a:xfrm>
          <a:prstGeom prst="rect">
            <a:avLst/>
          </a:prstGeom>
          <a:ln>
            <a:solidFill>
              <a:schemeClr val="accent1"/>
            </a:solidFill>
          </a:ln>
        </p:spPr>
      </p:pic>
      <p:sp>
        <p:nvSpPr>
          <p:cNvPr id="7" name="TextBox 6">
            <a:extLst>
              <a:ext uri="{FF2B5EF4-FFF2-40B4-BE49-F238E27FC236}">
                <a16:creationId xmlns:a16="http://schemas.microsoft.com/office/drawing/2014/main" id="{EEEB6ACE-1E4B-BEB2-1C7B-5417888597A9}"/>
              </a:ext>
            </a:extLst>
          </p:cNvPr>
          <p:cNvSpPr txBox="1"/>
          <p:nvPr/>
        </p:nvSpPr>
        <p:spPr>
          <a:xfrm>
            <a:off x="322851" y="276093"/>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Servicio RemoteConnect </a:t>
            </a:r>
          </a:p>
        </p:txBody>
      </p:sp>
    </p:spTree>
    <p:extLst>
      <p:ext uri="{BB962C8B-B14F-4D97-AF65-F5344CB8AC3E}">
        <p14:creationId xmlns:p14="http://schemas.microsoft.com/office/powerpoint/2010/main" val="368139303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9BC61E-ABFC-4315-8391-9563CBB4FD6F}"/>
              </a:ext>
            </a:extLst>
          </p:cNvPr>
          <p:cNvSpPr>
            <a:spLocks noGrp="1"/>
          </p:cNvSpPr>
          <p:nvPr>
            <p:ph type="body" idx="4294967295"/>
          </p:nvPr>
        </p:nvSpPr>
        <p:spPr>
          <a:xfrm>
            <a:off x="0" y="1395413"/>
            <a:ext cx="10515600" cy="481012"/>
          </a:xfrm>
        </p:spPr>
        <p:txBody>
          <a:bodyPr/>
          <a:lstStyle/>
          <a:p>
            <a:pPr marL="0" indent="0">
              <a:lnSpc>
                <a:spcPct val="160000"/>
              </a:lnSpc>
              <a:buNone/>
            </a:pPr>
            <a:r>
              <a:rPr lang="es-419" sz="1800" b="1" dirty="0">
                <a:solidFill>
                  <a:schemeClr val="accent1"/>
                </a:solidFill>
                <a:latin typeface="Helvetica" panose="020B0604020202020204" pitchFamily="34" charset="0"/>
                <a:ea typeface="맑은 고딕" panose="020B0503020000020004" pitchFamily="50" charset="-127"/>
              </a:rPr>
              <a:t>Configuración UCM RemoteConnect</a:t>
            </a:r>
          </a:p>
        </p:txBody>
      </p:sp>
      <p:sp>
        <p:nvSpPr>
          <p:cNvPr id="3" name="Content Placeholder 2">
            <a:extLst>
              <a:ext uri="{FF2B5EF4-FFF2-40B4-BE49-F238E27FC236}">
                <a16:creationId xmlns:a16="http://schemas.microsoft.com/office/drawing/2014/main" id="{22D13D68-A512-4809-8E6D-A9F6B6C2BA3A}"/>
              </a:ext>
            </a:extLst>
          </p:cNvPr>
          <p:cNvSpPr>
            <a:spLocks noGrp="1"/>
          </p:cNvSpPr>
          <p:nvPr>
            <p:ph idx="4294967295"/>
          </p:nvPr>
        </p:nvSpPr>
        <p:spPr>
          <a:xfrm>
            <a:off x="0" y="2025650"/>
            <a:ext cx="6767513" cy="4832350"/>
          </a:xfrm>
        </p:spPr>
        <p:txBody>
          <a:bodyPr>
            <a:normAutofit/>
          </a:bodyPr>
          <a:lstStyle/>
          <a:p>
            <a:pPr marL="285750" indent="-285750">
              <a:buClr>
                <a:schemeClr val="accent2"/>
              </a:buClr>
            </a:pPr>
            <a:r>
              <a:rPr lang="es-VE" sz="1800" dirty="0"/>
              <a:t>Después de añadir el UCM a GDMS, todas las extensiones SIP de la UCM se sincronizarán con GDMS automáticamente para que los usuarios puedan asignar y gestionar las extensiones SIP de sus dispositivos finales (</a:t>
            </a:r>
            <a:r>
              <a:rPr lang="es-VE" sz="1800" b="1" dirty="0">
                <a:solidFill>
                  <a:srgbClr val="FF0000"/>
                </a:solidFill>
              </a:rPr>
              <a:t>No disponible en el plan básico</a:t>
            </a:r>
            <a:r>
              <a:rPr lang="es-VE" sz="1800" dirty="0"/>
              <a:t>).</a:t>
            </a:r>
            <a:endParaRPr lang="es-419" sz="1800" dirty="0"/>
          </a:p>
          <a:p>
            <a:pPr marL="285750" indent="-285750">
              <a:buClr>
                <a:schemeClr val="accent2"/>
              </a:buClr>
              <a:buFont typeface="Arial" panose="020B0604020202020204" pitchFamily="34" charset="0"/>
              <a:buChar char="•"/>
            </a:pPr>
            <a:endParaRPr lang="es-419" sz="1800" dirty="0"/>
          </a:p>
          <a:p>
            <a:pPr marL="285750" indent="-285750">
              <a:buClr>
                <a:schemeClr val="accent2"/>
              </a:buClr>
            </a:pPr>
            <a:r>
              <a:rPr lang="es-419" sz="1800" dirty="0"/>
              <a:t>El NAT traversal de medios de comunicación proporciona un servicio automatizado de NAT traversal </a:t>
            </a:r>
            <a:r>
              <a:rPr lang="es-VE" sz="1800" dirty="0"/>
              <a:t>para que los usuarios realicen llamadas y asistan a reuniones desde una red externa sin problemas de NAT.</a:t>
            </a:r>
            <a:endParaRPr lang="es-419" sz="1800" dirty="0"/>
          </a:p>
          <a:p>
            <a:pPr marL="285750" indent="-285750">
              <a:buClr>
                <a:schemeClr val="accent2"/>
              </a:buClr>
            </a:pPr>
            <a:r>
              <a:rPr lang="es-419" sz="1800" dirty="0"/>
              <a:t>En la interfaz web de la UCM → RemoteConnect → Configuraciones de paquete, asegúrese de que las opciones “</a:t>
            </a:r>
            <a:r>
              <a:rPr lang="es-VE" sz="1800" dirty="0"/>
              <a:t>Sincronización de extensión SIP” y “Servicio de NAT transversal de medios” estén habilitadas.</a:t>
            </a:r>
            <a:endParaRPr lang="es-419" sz="1800" dirty="0"/>
          </a:p>
          <a:p>
            <a:pPr marL="285750" indent="-285750">
              <a:buClr>
                <a:schemeClr val="accent2"/>
              </a:buClr>
              <a:buFont typeface="Arial" panose="020B0604020202020204" pitchFamily="34" charset="0"/>
              <a:buChar char="•"/>
            </a:pPr>
            <a:endParaRPr lang="es-419" sz="1800" dirty="0"/>
          </a:p>
          <a:p>
            <a:r>
              <a:rPr lang="es-419" sz="1800" b="1" dirty="0">
                <a:solidFill>
                  <a:srgbClr val="FF0000"/>
                </a:solidFill>
              </a:rPr>
              <a:t>Nota</a:t>
            </a:r>
            <a:r>
              <a:rPr lang="es-419" sz="1800" dirty="0"/>
              <a:t>: Habilitar “</a:t>
            </a:r>
            <a:r>
              <a:rPr lang="es-VE" sz="1800" dirty="0"/>
              <a:t>Servicio de NAT transversal de medios</a:t>
            </a:r>
            <a:r>
              <a:rPr lang="es-419" sz="1800" dirty="0"/>
              <a:t>”</a:t>
            </a:r>
            <a:r>
              <a:rPr lang="es-VE" sz="1800" dirty="0"/>
              <a:t> hará que todos los ajustes relacionados con NAT en la UCM no tengan efecto.</a:t>
            </a:r>
            <a:endParaRPr lang="es-419" sz="1800" dirty="0"/>
          </a:p>
        </p:txBody>
      </p:sp>
      <p:pic>
        <p:nvPicPr>
          <p:cNvPr id="5" name="Picture 4"/>
          <p:cNvPicPr>
            <a:picLocks noChangeAspect="1"/>
          </p:cNvPicPr>
          <p:nvPr/>
        </p:nvPicPr>
        <p:blipFill>
          <a:blip r:embed="rId2"/>
          <a:stretch>
            <a:fillRect/>
          </a:stretch>
        </p:blipFill>
        <p:spPr>
          <a:xfrm>
            <a:off x="6805322" y="2721068"/>
            <a:ext cx="4953000" cy="2238375"/>
          </a:xfrm>
          <a:prstGeom prst="rect">
            <a:avLst/>
          </a:prstGeom>
          <a:ln>
            <a:solidFill>
              <a:schemeClr val="accent1"/>
            </a:solidFill>
          </a:ln>
        </p:spPr>
      </p:pic>
      <p:sp>
        <p:nvSpPr>
          <p:cNvPr id="7" name="Rectangle 6"/>
          <p:cNvSpPr/>
          <p:nvPr/>
        </p:nvSpPr>
        <p:spPr>
          <a:xfrm>
            <a:off x="6967471" y="3878892"/>
            <a:ext cx="2537137" cy="102795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8242521-4927-0CC4-6546-D556DE717B95}"/>
              </a:ext>
            </a:extLst>
          </p:cNvPr>
          <p:cNvSpPr txBox="1"/>
          <p:nvPr/>
        </p:nvSpPr>
        <p:spPr>
          <a:xfrm>
            <a:off x="322851" y="276093"/>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Servicio RemoteConnect</a:t>
            </a:r>
          </a:p>
        </p:txBody>
      </p:sp>
    </p:spTree>
    <p:extLst>
      <p:ext uri="{BB962C8B-B14F-4D97-AF65-F5344CB8AC3E}">
        <p14:creationId xmlns:p14="http://schemas.microsoft.com/office/powerpoint/2010/main" val="4322964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9BC61E-ABFC-4315-8391-9563CBB4FD6F}"/>
              </a:ext>
            </a:extLst>
          </p:cNvPr>
          <p:cNvSpPr>
            <a:spLocks noGrp="1"/>
          </p:cNvSpPr>
          <p:nvPr>
            <p:ph type="body" idx="4294967295"/>
          </p:nvPr>
        </p:nvSpPr>
        <p:spPr>
          <a:xfrm>
            <a:off x="0" y="1395413"/>
            <a:ext cx="10515600" cy="481012"/>
          </a:xfrm>
        </p:spPr>
        <p:txBody>
          <a:bodyPr/>
          <a:lstStyle/>
          <a:p>
            <a:pPr marL="0" indent="0">
              <a:lnSpc>
                <a:spcPct val="160000"/>
              </a:lnSpc>
              <a:buNone/>
            </a:pPr>
            <a:r>
              <a:rPr lang="es-419" sz="1800" b="1" dirty="0">
                <a:solidFill>
                  <a:schemeClr val="accent1"/>
                </a:solidFill>
                <a:latin typeface="Helvetica" panose="020B0604020202020204" pitchFamily="34" charset="0"/>
                <a:ea typeface="맑은 고딕" panose="020B0503020000020004" pitchFamily="50" charset="-127"/>
              </a:rPr>
              <a:t>Llamadas y Reuniones usando el servicio UCM RemoteConnect</a:t>
            </a:r>
          </a:p>
        </p:txBody>
      </p:sp>
      <p:sp>
        <p:nvSpPr>
          <p:cNvPr id="3" name="Content Placeholder 2">
            <a:extLst>
              <a:ext uri="{FF2B5EF4-FFF2-40B4-BE49-F238E27FC236}">
                <a16:creationId xmlns:a16="http://schemas.microsoft.com/office/drawing/2014/main" id="{22D13D68-A512-4809-8E6D-A9F6B6C2BA3A}"/>
              </a:ext>
            </a:extLst>
          </p:cNvPr>
          <p:cNvSpPr>
            <a:spLocks noGrp="1"/>
          </p:cNvSpPr>
          <p:nvPr>
            <p:ph idx="4294967295"/>
          </p:nvPr>
        </p:nvSpPr>
        <p:spPr>
          <a:xfrm>
            <a:off x="0" y="2025650"/>
            <a:ext cx="6259513" cy="4832350"/>
          </a:xfrm>
        </p:spPr>
        <p:txBody>
          <a:bodyPr>
            <a:normAutofit/>
          </a:bodyPr>
          <a:lstStyle/>
          <a:p>
            <a:pPr marL="285750" indent="-285750">
              <a:buClr>
                <a:schemeClr val="accent2"/>
              </a:buClr>
            </a:pPr>
            <a:r>
              <a:rPr lang="es-VE" sz="1800" dirty="0"/>
              <a:t>Los usuarios pueden empezar a utilizar UCM6300 RemoteConnect para llamadas y reuniones desde una red externa. </a:t>
            </a:r>
            <a:endParaRPr lang="es-419" sz="1800" dirty="0"/>
          </a:p>
          <a:p>
            <a:pPr marL="285750" indent="-285750">
              <a:buClr>
                <a:schemeClr val="accent2"/>
              </a:buClr>
              <a:buFont typeface="Arial" panose="020B0604020202020204" pitchFamily="34" charset="0"/>
              <a:buChar char="•"/>
            </a:pPr>
            <a:endParaRPr lang="es-419" sz="1800" dirty="0"/>
          </a:p>
          <a:p>
            <a:pPr marL="285750" indent="-285750">
              <a:buClr>
                <a:schemeClr val="accent2"/>
              </a:buClr>
              <a:buFont typeface="Arial" panose="020B0604020202020204" pitchFamily="34" charset="0"/>
              <a:buChar char="•"/>
            </a:pPr>
            <a:r>
              <a:rPr lang="es-419" sz="1800" dirty="0"/>
              <a:t>La dirección pública</a:t>
            </a:r>
            <a:r>
              <a:rPr lang="es-ES" sz="1800" dirty="0"/>
              <a:t> para acceder a la UCM puede ser encontrada en la interfaz web de la UCM </a:t>
            </a:r>
            <a:r>
              <a:rPr lang="es-419" sz="1800" b="1" dirty="0"/>
              <a:t>→ RemoteConnect.</a:t>
            </a:r>
          </a:p>
          <a:p>
            <a:pPr marL="285750" indent="-285750">
              <a:buClr>
                <a:schemeClr val="accent2"/>
              </a:buClr>
              <a:buFont typeface="Arial" panose="020B0604020202020204" pitchFamily="34" charset="0"/>
              <a:buChar char="•"/>
            </a:pPr>
            <a:endParaRPr lang="es-419" sz="1800" b="1" dirty="0"/>
          </a:p>
          <a:p>
            <a:pPr marL="285750" indent="-285750">
              <a:buClr>
                <a:schemeClr val="accent2"/>
              </a:buClr>
              <a:buFont typeface="Arial" panose="020B0604020202020204" pitchFamily="34" charset="0"/>
              <a:buChar char="•"/>
            </a:pPr>
            <a:r>
              <a:rPr lang="es-419" sz="1800" dirty="0"/>
              <a:t>La dirección publica de la UCM se utiliza para iniciar sesión en GS Wave Web/Móvil usando el número de extensión SIP y la contraseña de usuario. También es usado para el registro de cuentas SIP en teléfonos IP remotos detrás de un NAT en una red externa.</a:t>
            </a:r>
          </a:p>
          <a:p>
            <a:pPr marL="285750" indent="-285750">
              <a:buClr>
                <a:schemeClr val="accent2"/>
              </a:buClr>
              <a:buFont typeface="Arial" panose="020B0604020202020204" pitchFamily="34" charset="0"/>
              <a:buChar char="•"/>
            </a:pPr>
            <a:endParaRPr lang="es-419" sz="1800" dirty="0"/>
          </a:p>
        </p:txBody>
      </p:sp>
      <p:pic>
        <p:nvPicPr>
          <p:cNvPr id="6" name="Picture 5"/>
          <p:cNvPicPr>
            <a:picLocks noChangeAspect="1"/>
          </p:cNvPicPr>
          <p:nvPr/>
        </p:nvPicPr>
        <p:blipFill>
          <a:blip r:embed="rId2"/>
          <a:stretch>
            <a:fillRect/>
          </a:stretch>
        </p:blipFill>
        <p:spPr>
          <a:xfrm>
            <a:off x="6587610" y="2025650"/>
            <a:ext cx="4657725" cy="3800475"/>
          </a:xfrm>
          <a:prstGeom prst="rect">
            <a:avLst/>
          </a:prstGeom>
          <a:ln>
            <a:solidFill>
              <a:schemeClr val="accent1"/>
            </a:solidFill>
          </a:ln>
        </p:spPr>
      </p:pic>
      <p:sp>
        <p:nvSpPr>
          <p:cNvPr id="7" name="Rectangle 6"/>
          <p:cNvSpPr/>
          <p:nvPr/>
        </p:nvSpPr>
        <p:spPr>
          <a:xfrm>
            <a:off x="6735651" y="4831930"/>
            <a:ext cx="3774671" cy="4097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02ED2496-C7DA-234C-AC87-7FA1DDD8ED9A}"/>
              </a:ext>
            </a:extLst>
          </p:cNvPr>
          <p:cNvSpPr txBox="1"/>
          <p:nvPr/>
        </p:nvSpPr>
        <p:spPr>
          <a:xfrm>
            <a:off x="322851" y="276093"/>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Servicio RemoteConnect</a:t>
            </a:r>
          </a:p>
        </p:txBody>
      </p:sp>
    </p:spTree>
    <p:extLst>
      <p:ext uri="{BB962C8B-B14F-4D97-AF65-F5344CB8AC3E}">
        <p14:creationId xmlns:p14="http://schemas.microsoft.com/office/powerpoint/2010/main" val="11038917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9BC61E-ABFC-4315-8391-9563CBB4FD6F}"/>
              </a:ext>
            </a:extLst>
          </p:cNvPr>
          <p:cNvSpPr>
            <a:spLocks noGrp="1"/>
          </p:cNvSpPr>
          <p:nvPr>
            <p:ph type="body" idx="4294967295"/>
          </p:nvPr>
        </p:nvSpPr>
        <p:spPr>
          <a:xfrm>
            <a:off x="0" y="1395413"/>
            <a:ext cx="10515600" cy="481012"/>
          </a:xfrm>
        </p:spPr>
        <p:txBody>
          <a:bodyPr/>
          <a:lstStyle/>
          <a:p>
            <a:pPr marL="0" indent="0">
              <a:lnSpc>
                <a:spcPct val="160000"/>
              </a:lnSpc>
              <a:buNone/>
            </a:pPr>
            <a:r>
              <a:rPr lang="es-419" sz="1800" b="1" dirty="0">
                <a:solidFill>
                  <a:schemeClr val="accent1"/>
                </a:solidFill>
                <a:latin typeface="Helvetica" panose="020B0604020202020204" pitchFamily="34" charset="0"/>
                <a:ea typeface="맑은 고딕" panose="020B0503020000020004" pitchFamily="50" charset="-127"/>
              </a:rPr>
              <a:t>Wave Web</a:t>
            </a:r>
          </a:p>
        </p:txBody>
      </p:sp>
      <p:sp>
        <p:nvSpPr>
          <p:cNvPr id="3" name="Content Placeholder 2">
            <a:extLst>
              <a:ext uri="{FF2B5EF4-FFF2-40B4-BE49-F238E27FC236}">
                <a16:creationId xmlns:a16="http://schemas.microsoft.com/office/drawing/2014/main" id="{22D13D68-A512-4809-8E6D-A9F6B6C2BA3A}"/>
              </a:ext>
            </a:extLst>
          </p:cNvPr>
          <p:cNvSpPr>
            <a:spLocks noGrp="1"/>
          </p:cNvSpPr>
          <p:nvPr>
            <p:ph idx="4294967295"/>
          </p:nvPr>
        </p:nvSpPr>
        <p:spPr>
          <a:xfrm>
            <a:off x="0" y="1970088"/>
            <a:ext cx="5622925" cy="4489450"/>
          </a:xfrm>
        </p:spPr>
        <p:txBody>
          <a:bodyPr>
            <a:normAutofit/>
          </a:bodyPr>
          <a:lstStyle/>
          <a:p>
            <a:pPr marL="285750" indent="-285750">
              <a:buClr>
                <a:schemeClr val="accent2"/>
              </a:buClr>
            </a:pPr>
            <a:r>
              <a:rPr lang="es-VE" sz="2000" dirty="0"/>
              <a:t>Utilice la dirección pública de UCM para acceder a la Wave Web desde una red externa.</a:t>
            </a:r>
            <a:endParaRPr lang="es-419" sz="2000" dirty="0"/>
          </a:p>
          <a:p>
            <a:pPr marL="285750" indent="-285750">
              <a:buClr>
                <a:schemeClr val="accent2"/>
              </a:buClr>
              <a:buFont typeface="Arial" panose="020B0604020202020204" pitchFamily="34" charset="0"/>
              <a:buChar char="•"/>
            </a:pPr>
            <a:r>
              <a:rPr lang="es-419" sz="2000" dirty="0"/>
              <a:t>Introduzca su número de cuenta SIP y la contraseña de usuario.</a:t>
            </a:r>
          </a:p>
        </p:txBody>
      </p:sp>
      <p:pic>
        <p:nvPicPr>
          <p:cNvPr id="6" name="Picture 5"/>
          <p:cNvPicPr>
            <a:picLocks noChangeAspect="1"/>
          </p:cNvPicPr>
          <p:nvPr/>
        </p:nvPicPr>
        <p:blipFill>
          <a:blip r:embed="rId2"/>
          <a:stretch>
            <a:fillRect/>
          </a:stretch>
        </p:blipFill>
        <p:spPr>
          <a:xfrm>
            <a:off x="5622888" y="2424853"/>
            <a:ext cx="6132225" cy="2919879"/>
          </a:xfrm>
          <a:prstGeom prst="rect">
            <a:avLst/>
          </a:prstGeom>
          <a:ln>
            <a:solidFill>
              <a:schemeClr val="accent1"/>
            </a:solidFill>
          </a:ln>
        </p:spPr>
      </p:pic>
      <p:sp>
        <p:nvSpPr>
          <p:cNvPr id="7" name="TextBox 6">
            <a:extLst>
              <a:ext uri="{FF2B5EF4-FFF2-40B4-BE49-F238E27FC236}">
                <a16:creationId xmlns:a16="http://schemas.microsoft.com/office/drawing/2014/main" id="{6677B0C1-25A2-41E5-FA97-DB66AD3B5F97}"/>
              </a:ext>
            </a:extLst>
          </p:cNvPr>
          <p:cNvSpPr txBox="1"/>
          <p:nvPr/>
        </p:nvSpPr>
        <p:spPr>
          <a:xfrm>
            <a:off x="322851" y="276093"/>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Servicio RemoteConnect </a:t>
            </a:r>
          </a:p>
        </p:txBody>
      </p:sp>
    </p:spTree>
    <p:extLst>
      <p:ext uri="{BB962C8B-B14F-4D97-AF65-F5344CB8AC3E}">
        <p14:creationId xmlns:p14="http://schemas.microsoft.com/office/powerpoint/2010/main" val="3506714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9BC61E-ABFC-4315-8391-9563CBB4FD6F}"/>
              </a:ext>
            </a:extLst>
          </p:cNvPr>
          <p:cNvSpPr>
            <a:spLocks noGrp="1"/>
          </p:cNvSpPr>
          <p:nvPr>
            <p:ph type="body" idx="4294967295"/>
          </p:nvPr>
        </p:nvSpPr>
        <p:spPr>
          <a:xfrm>
            <a:off x="0" y="1395413"/>
            <a:ext cx="10515600" cy="481012"/>
          </a:xfrm>
        </p:spPr>
        <p:txBody>
          <a:bodyPr/>
          <a:lstStyle/>
          <a:p>
            <a:pPr marL="0" indent="0">
              <a:lnSpc>
                <a:spcPct val="160000"/>
              </a:lnSpc>
              <a:buNone/>
            </a:pPr>
            <a:r>
              <a:rPr lang="es-419" sz="1800" b="1" dirty="0">
                <a:solidFill>
                  <a:schemeClr val="accent1"/>
                </a:solidFill>
                <a:latin typeface="Helvetica" panose="020B0604020202020204" pitchFamily="34" charset="0"/>
                <a:ea typeface="맑은 고딕" panose="020B0503020000020004" pitchFamily="50" charset="-127"/>
              </a:rPr>
              <a:t>Wave para dispositivos móviles </a:t>
            </a:r>
          </a:p>
        </p:txBody>
      </p:sp>
      <p:sp>
        <p:nvSpPr>
          <p:cNvPr id="3" name="Content Placeholder 2">
            <a:extLst>
              <a:ext uri="{FF2B5EF4-FFF2-40B4-BE49-F238E27FC236}">
                <a16:creationId xmlns:a16="http://schemas.microsoft.com/office/drawing/2014/main" id="{22D13D68-A512-4809-8E6D-A9F6B6C2BA3A}"/>
              </a:ext>
            </a:extLst>
          </p:cNvPr>
          <p:cNvSpPr>
            <a:spLocks noGrp="1"/>
          </p:cNvSpPr>
          <p:nvPr>
            <p:ph idx="4294967295"/>
          </p:nvPr>
        </p:nvSpPr>
        <p:spPr>
          <a:xfrm>
            <a:off x="0" y="2025650"/>
            <a:ext cx="4897438" cy="4832350"/>
          </a:xfrm>
        </p:spPr>
        <p:txBody>
          <a:bodyPr>
            <a:normAutofit/>
          </a:bodyPr>
          <a:lstStyle/>
          <a:p>
            <a:pPr>
              <a:buClr>
                <a:schemeClr val="accent2"/>
              </a:buClr>
            </a:pPr>
            <a:r>
              <a:rPr lang="es-VE" sz="1800" dirty="0"/>
              <a:t>Utilizando el GS Wave para dispositivos móviles (ya sea Android o iOS), repita los mismos pasos anteriores:</a:t>
            </a:r>
            <a:endParaRPr lang="es-419" sz="1800" dirty="0"/>
          </a:p>
          <a:p>
            <a:pPr marL="285750" indent="-285750">
              <a:buClr>
                <a:schemeClr val="accent2"/>
              </a:buClr>
              <a:buFont typeface="Arial" panose="020B0604020202020204" pitchFamily="34" charset="0"/>
              <a:buChar char="•"/>
            </a:pPr>
            <a:endParaRPr lang="es-419" sz="1800" dirty="0"/>
          </a:p>
          <a:p>
            <a:pPr marL="285750" indent="-285750">
              <a:buClr>
                <a:schemeClr val="accent2"/>
              </a:buClr>
            </a:pPr>
            <a:r>
              <a:rPr lang="es-VE" sz="1800" dirty="0"/>
              <a:t>Inicie una conferencia y únase como participante directamente utilizando la URL de la reunión desde su smartphone</a:t>
            </a:r>
            <a:endParaRPr lang="es-419" sz="1800" dirty="0"/>
          </a:p>
          <a:p>
            <a:pPr marL="285750" indent="-285750">
              <a:buClr>
                <a:schemeClr val="accent2"/>
              </a:buClr>
            </a:pPr>
            <a:r>
              <a:rPr lang="es-VE" sz="1800" dirty="0"/>
              <a:t>Pulse sobre "Iniciar sesión" para abrir la interfaz de inicio de sesión. Introduzca la dirección del servidor (dirección pública de la UCM), el número de cuenta y la contraseña. Esta operación también puede realizarse escaneando el código QR enviado incluido en el correo electrónico de información de la extensión de la UCM o el menú de la extensión.</a:t>
            </a:r>
            <a:endParaRPr lang="es-419" sz="1800" dirty="0"/>
          </a:p>
        </p:txBody>
      </p:sp>
      <p:pic>
        <p:nvPicPr>
          <p:cNvPr id="9" name="Picture 8"/>
          <p:cNvPicPr>
            <a:picLocks noChangeAspect="1"/>
          </p:cNvPicPr>
          <p:nvPr/>
        </p:nvPicPr>
        <p:blipFill>
          <a:blip r:embed="rId2"/>
          <a:stretch>
            <a:fillRect/>
          </a:stretch>
        </p:blipFill>
        <p:spPr>
          <a:xfrm>
            <a:off x="9702195" y="1542312"/>
            <a:ext cx="1838325" cy="3438525"/>
          </a:xfrm>
          <a:prstGeom prst="rect">
            <a:avLst/>
          </a:prstGeom>
        </p:spPr>
      </p:pic>
      <p:pic>
        <p:nvPicPr>
          <p:cNvPr id="10" name="Picture 9"/>
          <p:cNvPicPr>
            <a:picLocks noChangeAspect="1"/>
          </p:cNvPicPr>
          <p:nvPr/>
        </p:nvPicPr>
        <p:blipFill>
          <a:blip r:embed="rId3"/>
          <a:stretch>
            <a:fillRect/>
          </a:stretch>
        </p:blipFill>
        <p:spPr>
          <a:xfrm>
            <a:off x="7248927" y="984457"/>
            <a:ext cx="1866900" cy="3457575"/>
          </a:xfrm>
          <a:prstGeom prst="rect">
            <a:avLst/>
          </a:prstGeom>
        </p:spPr>
      </p:pic>
      <p:pic>
        <p:nvPicPr>
          <p:cNvPr id="11" name="Picture 10"/>
          <p:cNvPicPr>
            <a:picLocks noChangeAspect="1"/>
          </p:cNvPicPr>
          <p:nvPr/>
        </p:nvPicPr>
        <p:blipFill>
          <a:blip r:embed="rId4"/>
          <a:stretch>
            <a:fillRect/>
          </a:stretch>
        </p:blipFill>
        <p:spPr>
          <a:xfrm>
            <a:off x="5252522" y="2595025"/>
            <a:ext cx="1800225" cy="3419475"/>
          </a:xfrm>
          <a:prstGeom prst="rect">
            <a:avLst/>
          </a:prstGeom>
        </p:spPr>
      </p:pic>
      <p:sp>
        <p:nvSpPr>
          <p:cNvPr id="8" name="TextBox 7">
            <a:extLst>
              <a:ext uri="{FF2B5EF4-FFF2-40B4-BE49-F238E27FC236}">
                <a16:creationId xmlns:a16="http://schemas.microsoft.com/office/drawing/2014/main" id="{F1B3F84C-7D92-77BB-F393-28F1502D2E3C}"/>
              </a:ext>
            </a:extLst>
          </p:cNvPr>
          <p:cNvSpPr txBox="1"/>
          <p:nvPr/>
        </p:nvSpPr>
        <p:spPr>
          <a:xfrm>
            <a:off x="322851" y="276093"/>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Servicio RemoteConnect</a:t>
            </a:r>
          </a:p>
        </p:txBody>
      </p:sp>
    </p:spTree>
    <p:extLst>
      <p:ext uri="{BB962C8B-B14F-4D97-AF65-F5344CB8AC3E}">
        <p14:creationId xmlns:p14="http://schemas.microsoft.com/office/powerpoint/2010/main" val="2123964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709B51-0BDE-498E-A568-CC6F71CBE93A}"/>
              </a:ext>
            </a:extLst>
          </p:cNvPr>
          <p:cNvSpPr>
            <a:spLocks noGrp="1"/>
          </p:cNvSpPr>
          <p:nvPr>
            <p:ph type="body" idx="4294967295"/>
          </p:nvPr>
        </p:nvSpPr>
        <p:spPr>
          <a:xfrm>
            <a:off x="0" y="1395413"/>
            <a:ext cx="10515600" cy="481012"/>
          </a:xfrm>
        </p:spPr>
        <p:txBody>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Actualización – Actualización mediante la red</a:t>
            </a:r>
          </a:p>
        </p:txBody>
      </p:sp>
      <p:sp>
        <p:nvSpPr>
          <p:cNvPr id="3" name="Content Placeholder 2">
            <a:extLst>
              <a:ext uri="{FF2B5EF4-FFF2-40B4-BE49-F238E27FC236}">
                <a16:creationId xmlns:a16="http://schemas.microsoft.com/office/drawing/2014/main" id="{7D2BA57F-F4F2-40DE-A834-B1EE2E503261}"/>
              </a:ext>
            </a:extLst>
          </p:cNvPr>
          <p:cNvSpPr>
            <a:spLocks noGrp="1"/>
          </p:cNvSpPr>
          <p:nvPr>
            <p:ph idx="4294967295"/>
          </p:nvPr>
        </p:nvSpPr>
        <p:spPr>
          <a:xfrm>
            <a:off x="0" y="1974850"/>
            <a:ext cx="6645275" cy="4883150"/>
          </a:xfrm>
        </p:spPr>
        <p:txBody>
          <a:bodyPr>
            <a:noAutofit/>
          </a:bodyPr>
          <a:lstStyle/>
          <a:p>
            <a:pPr marL="342900" indent="-342900">
              <a:lnSpc>
                <a:spcPct val="120000"/>
              </a:lnSpc>
              <a:spcAft>
                <a:spcPts val="1200"/>
              </a:spcAft>
              <a:buClr>
                <a:schemeClr val="accent2"/>
              </a:buClr>
              <a:buFont typeface="+mj-lt"/>
              <a:buAutoNum type="arabicPeriod"/>
            </a:pPr>
            <a:r>
              <a:rPr lang="es-419" sz="1500" dirty="0"/>
              <a:t>Diríjase a la interfaz web </a:t>
            </a:r>
            <a:r>
              <a:rPr lang="es-419" sz="1500" b="1" dirty="0">
                <a:sym typeface="Wingdings" panose="05000000000000000000" pitchFamily="2" charset="2"/>
              </a:rPr>
              <a:t></a:t>
            </a:r>
            <a:r>
              <a:rPr lang="es-419" sz="1500" b="1" dirty="0"/>
              <a:t> Mantenimiento </a:t>
            </a:r>
            <a:r>
              <a:rPr lang="es-419" sz="1500" b="1" dirty="0">
                <a:sym typeface="Wingdings" panose="05000000000000000000" pitchFamily="2" charset="2"/>
              </a:rPr>
              <a:t> Actualizar</a:t>
            </a:r>
            <a:endParaRPr lang="es-419" sz="1500" dirty="0"/>
          </a:p>
          <a:p>
            <a:pPr marL="342900" indent="-342900">
              <a:lnSpc>
                <a:spcPct val="120000"/>
              </a:lnSpc>
              <a:spcAft>
                <a:spcPts val="1200"/>
              </a:spcAft>
              <a:buClr>
                <a:schemeClr val="accent2"/>
              </a:buClr>
              <a:buFont typeface="+mj-lt"/>
              <a:buAutoNum type="arabicPeriod"/>
            </a:pPr>
            <a:r>
              <a:rPr lang="es-419" sz="1500" dirty="0"/>
              <a:t>Configure “Actualizar a través de” (HTTP, HTTPS o TFTP). Si utiliza el servidor de firmware de Grandstream, configúrelo en “HTTP”.</a:t>
            </a:r>
          </a:p>
          <a:p>
            <a:pPr marL="342900" indent="-342900">
              <a:lnSpc>
                <a:spcPct val="120000"/>
              </a:lnSpc>
              <a:spcAft>
                <a:spcPts val="1200"/>
              </a:spcAft>
              <a:buClr>
                <a:schemeClr val="accent2"/>
              </a:buClr>
              <a:buFont typeface="+mj-lt"/>
              <a:buAutoNum type="arabicPeriod"/>
            </a:pPr>
            <a:r>
              <a:rPr lang="es-419" sz="1500" dirty="0"/>
              <a:t>Configure la “Ruta del servidor de firmware” a IP/FQDN del servidor que aloja el archivo del firmware. Si se utiliza el Servidor de Firmware de Grandstream, configúrelo como “firmware.grandstream.com”.</a:t>
            </a:r>
          </a:p>
          <a:p>
            <a:pPr marL="342900" indent="-342900">
              <a:lnSpc>
                <a:spcPct val="120000"/>
              </a:lnSpc>
              <a:spcAft>
                <a:spcPts val="1200"/>
              </a:spcAft>
              <a:buClr>
                <a:schemeClr val="accent2"/>
              </a:buClr>
              <a:buFont typeface="+mj-lt"/>
              <a:buAutoNum type="arabicPeriod"/>
            </a:pPr>
            <a:r>
              <a:rPr lang="es-419" sz="1500" dirty="0"/>
              <a:t>Haga clic en "Guardar". A continuación, reinicie el dispositivo para iniciar el proceso de actualización.</a:t>
            </a:r>
          </a:p>
          <a:p>
            <a:pPr marL="747713" lvl="1" indent="-342900">
              <a:lnSpc>
                <a:spcPct val="120000"/>
              </a:lnSpc>
              <a:spcAft>
                <a:spcPts val="1200"/>
              </a:spcAft>
              <a:buClr>
                <a:schemeClr val="accent2"/>
              </a:buClr>
              <a:buFont typeface="Wingdings" panose="05000000000000000000" pitchFamily="2" charset="2"/>
              <a:buChar char="§"/>
            </a:pPr>
            <a:r>
              <a:rPr lang="es-419" sz="1500" dirty="0"/>
              <a:t>Por favor, sea paciente durante el proceso de actualización. Una vez hecho, aparecerá un mensaje de reinicio en la pantalla LCD.</a:t>
            </a:r>
          </a:p>
          <a:p>
            <a:pPr marL="747713" lvl="1" indent="-342900">
              <a:lnSpc>
                <a:spcPct val="120000"/>
              </a:lnSpc>
              <a:spcAft>
                <a:spcPts val="1200"/>
              </a:spcAft>
              <a:buClr>
                <a:schemeClr val="accent2"/>
              </a:buClr>
              <a:buFont typeface="Wingdings" panose="05000000000000000000" pitchFamily="2" charset="2"/>
              <a:buChar char="§"/>
            </a:pPr>
            <a:r>
              <a:rPr lang="es-419" sz="1500" dirty="0"/>
              <a:t>Reinicie manualmente el UCM cuando se le solicite. Después de que se inicie, inicie sesión en la interfaz web para comprobar la versión del firmware.</a:t>
            </a:r>
          </a:p>
        </p:txBody>
      </p:sp>
      <p:pic>
        <p:nvPicPr>
          <p:cNvPr id="5" name="Picture 4">
            <a:extLst>
              <a:ext uri="{FF2B5EF4-FFF2-40B4-BE49-F238E27FC236}">
                <a16:creationId xmlns:a16="http://schemas.microsoft.com/office/drawing/2014/main" id="{9C76BC3D-7387-42EC-918F-3AD972BEA611}"/>
              </a:ext>
            </a:extLst>
          </p:cNvPr>
          <p:cNvPicPr>
            <a:picLocks noChangeAspect="1"/>
          </p:cNvPicPr>
          <p:nvPr/>
        </p:nvPicPr>
        <p:blipFill>
          <a:blip r:embed="rId2"/>
          <a:stretch>
            <a:fillRect/>
          </a:stretch>
        </p:blipFill>
        <p:spPr>
          <a:xfrm>
            <a:off x="6645499" y="639019"/>
            <a:ext cx="5427916" cy="4928275"/>
          </a:xfrm>
          <a:prstGeom prst="rect">
            <a:avLst/>
          </a:prstGeom>
          <a:ln>
            <a:solidFill>
              <a:schemeClr val="accent1"/>
            </a:solidFill>
          </a:ln>
        </p:spPr>
      </p:pic>
      <p:sp>
        <p:nvSpPr>
          <p:cNvPr id="4" name="TextBox 7">
            <a:extLst>
              <a:ext uri="{FF2B5EF4-FFF2-40B4-BE49-F238E27FC236}">
                <a16:creationId xmlns:a16="http://schemas.microsoft.com/office/drawing/2014/main" id="{F9237B7F-174D-9368-FF5C-C902E295E6AF}"/>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s-VE" altLang="ko-KR" sz="2800" b="1" i="0" u="none" strike="noStrike" kern="1200" cap="none" spc="0" normalizeH="0" baseline="0" dirty="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Instalación e implementación</a:t>
            </a:r>
            <a:endParaRPr kumimoji="0" lang="es-VE" altLang="ko-KR" sz="2800" b="1" i="0" u="none" strike="noStrike" kern="1200" cap="none" spc="0" normalizeH="0" baseline="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256406120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9BC61E-ABFC-4315-8391-9563CBB4FD6F}"/>
              </a:ext>
            </a:extLst>
          </p:cNvPr>
          <p:cNvSpPr>
            <a:spLocks noGrp="1"/>
          </p:cNvSpPr>
          <p:nvPr>
            <p:ph type="body" idx="4294967295"/>
          </p:nvPr>
        </p:nvSpPr>
        <p:spPr>
          <a:xfrm>
            <a:off x="0" y="1395413"/>
            <a:ext cx="10515600" cy="481012"/>
          </a:xfrm>
        </p:spPr>
        <p:txBody>
          <a:bodyPr/>
          <a:lstStyle/>
          <a:p>
            <a:pPr marL="0" indent="0">
              <a:lnSpc>
                <a:spcPct val="160000"/>
              </a:lnSpc>
              <a:buNone/>
            </a:pPr>
            <a:r>
              <a:rPr lang="es-419" sz="1800" b="1" dirty="0">
                <a:solidFill>
                  <a:schemeClr val="accent1"/>
                </a:solidFill>
                <a:latin typeface="Helvetica" panose="020B0604020202020204" pitchFamily="34" charset="0"/>
                <a:ea typeface="맑은 고딕" panose="020B0503020000020004" pitchFamily="50" charset="-127"/>
              </a:rPr>
              <a:t>Wave para dispositivos móviles</a:t>
            </a:r>
          </a:p>
        </p:txBody>
      </p:sp>
      <p:sp>
        <p:nvSpPr>
          <p:cNvPr id="3" name="Content Placeholder 2">
            <a:extLst>
              <a:ext uri="{FF2B5EF4-FFF2-40B4-BE49-F238E27FC236}">
                <a16:creationId xmlns:a16="http://schemas.microsoft.com/office/drawing/2014/main" id="{22D13D68-A512-4809-8E6D-A9F6B6C2BA3A}"/>
              </a:ext>
            </a:extLst>
          </p:cNvPr>
          <p:cNvSpPr>
            <a:spLocks noGrp="1"/>
          </p:cNvSpPr>
          <p:nvPr>
            <p:ph idx="4294967295"/>
          </p:nvPr>
        </p:nvSpPr>
        <p:spPr>
          <a:xfrm>
            <a:off x="0" y="2025650"/>
            <a:ext cx="4897438" cy="4832350"/>
          </a:xfrm>
        </p:spPr>
        <p:txBody>
          <a:bodyPr>
            <a:normAutofit/>
          </a:bodyPr>
          <a:lstStyle/>
          <a:p>
            <a:pPr marL="285750" indent="-285750">
              <a:buClr>
                <a:schemeClr val="accent2"/>
              </a:buClr>
            </a:pPr>
            <a:r>
              <a:rPr lang="es-VE" sz="2000" dirty="0"/>
              <a:t>Inicie una llamada a otra extensión (Llamada de audio y vídeo)</a:t>
            </a:r>
            <a:r>
              <a:rPr lang="es-419" sz="2000" dirty="0"/>
              <a:t>.</a:t>
            </a:r>
          </a:p>
          <a:p>
            <a:pPr marL="285750" indent="-285750">
              <a:buClr>
                <a:schemeClr val="accent2"/>
              </a:buClr>
              <a:buFont typeface="Arial" panose="020B0604020202020204" pitchFamily="34" charset="0"/>
              <a:buChar char="•"/>
            </a:pPr>
            <a:endParaRPr lang="es-419" sz="2000" b="1" dirty="0"/>
          </a:p>
          <a:p>
            <a:pPr marL="285750" indent="-285750">
              <a:buClr>
                <a:schemeClr val="accent2"/>
              </a:buClr>
            </a:pPr>
            <a:r>
              <a:rPr lang="es-VE" sz="2000" dirty="0"/>
              <a:t>Inicie una reunión instantánea (Reunirse ahora).</a:t>
            </a:r>
            <a:endParaRPr lang="es-419" sz="2000" dirty="0"/>
          </a:p>
          <a:p>
            <a:pPr marL="285750" indent="-285750">
              <a:buClr>
                <a:schemeClr val="accent2"/>
              </a:buClr>
              <a:buFont typeface="Arial" panose="020B0604020202020204" pitchFamily="34" charset="0"/>
              <a:buChar char="•"/>
            </a:pPr>
            <a:endParaRPr lang="es-419" sz="2000" b="1" dirty="0"/>
          </a:p>
          <a:p>
            <a:pPr marL="285750" indent="-285750">
              <a:buClr>
                <a:schemeClr val="accent2"/>
              </a:buClr>
              <a:buFont typeface="Arial" panose="020B0604020202020204" pitchFamily="34" charset="0"/>
              <a:buChar char="•"/>
            </a:pPr>
            <a:r>
              <a:rPr lang="es-419" sz="2000" dirty="0"/>
              <a:t>Agende una reunión.</a:t>
            </a:r>
          </a:p>
          <a:p>
            <a:pPr>
              <a:buClr>
                <a:schemeClr val="accent2"/>
              </a:buClr>
            </a:pPr>
            <a:endParaRPr lang="es-419" sz="2000" dirty="0"/>
          </a:p>
          <a:p>
            <a:pPr>
              <a:buClr>
                <a:schemeClr val="accent2"/>
              </a:buClr>
            </a:pPr>
            <a:r>
              <a:rPr lang="es-419" sz="2000" dirty="0"/>
              <a:t>Mientras realice estos pasos, </a:t>
            </a:r>
            <a:r>
              <a:rPr lang="es-VE" sz="2000" dirty="0"/>
              <a:t>descubra las operaciones de llamada que se pueden realizar.</a:t>
            </a:r>
            <a:endParaRPr lang="es-419" sz="2000" dirty="0"/>
          </a:p>
        </p:txBody>
      </p:sp>
      <p:pic>
        <p:nvPicPr>
          <p:cNvPr id="8" name="Picture 7"/>
          <p:cNvPicPr>
            <a:picLocks noChangeAspect="1"/>
          </p:cNvPicPr>
          <p:nvPr/>
        </p:nvPicPr>
        <p:blipFill>
          <a:blip r:embed="rId2"/>
          <a:stretch>
            <a:fillRect/>
          </a:stretch>
        </p:blipFill>
        <p:spPr>
          <a:xfrm>
            <a:off x="8172450" y="747712"/>
            <a:ext cx="3752850" cy="3627263"/>
          </a:xfrm>
          <a:prstGeom prst="rect">
            <a:avLst/>
          </a:prstGeom>
        </p:spPr>
      </p:pic>
      <p:pic>
        <p:nvPicPr>
          <p:cNvPr id="9" name="Picture 8"/>
          <p:cNvPicPr>
            <a:picLocks noChangeAspect="1"/>
          </p:cNvPicPr>
          <p:nvPr/>
        </p:nvPicPr>
        <p:blipFill>
          <a:blip r:embed="rId3"/>
          <a:stretch>
            <a:fillRect/>
          </a:stretch>
        </p:blipFill>
        <p:spPr>
          <a:xfrm>
            <a:off x="5252522" y="2650068"/>
            <a:ext cx="4105683" cy="3875864"/>
          </a:xfrm>
          <a:prstGeom prst="rect">
            <a:avLst/>
          </a:prstGeom>
        </p:spPr>
      </p:pic>
      <p:sp>
        <p:nvSpPr>
          <p:cNvPr id="7" name="TextBox 6">
            <a:extLst>
              <a:ext uri="{FF2B5EF4-FFF2-40B4-BE49-F238E27FC236}">
                <a16:creationId xmlns:a16="http://schemas.microsoft.com/office/drawing/2014/main" id="{5123FD93-1793-6F9B-F4E3-762530F81DE5}"/>
              </a:ext>
            </a:extLst>
          </p:cNvPr>
          <p:cNvSpPr txBox="1"/>
          <p:nvPr/>
        </p:nvSpPr>
        <p:spPr>
          <a:xfrm>
            <a:off x="322851" y="276093"/>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Servicio RemoteConnect </a:t>
            </a:r>
          </a:p>
        </p:txBody>
      </p:sp>
    </p:spTree>
    <p:extLst>
      <p:ext uri="{BB962C8B-B14F-4D97-AF65-F5344CB8AC3E}">
        <p14:creationId xmlns:p14="http://schemas.microsoft.com/office/powerpoint/2010/main" val="6142509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9BC61E-ABFC-4315-8391-9563CBB4FD6F}"/>
              </a:ext>
            </a:extLst>
          </p:cNvPr>
          <p:cNvSpPr>
            <a:spLocks noGrp="1"/>
          </p:cNvSpPr>
          <p:nvPr>
            <p:ph type="body" idx="4294967295"/>
          </p:nvPr>
        </p:nvSpPr>
        <p:spPr>
          <a:xfrm>
            <a:off x="0" y="1395413"/>
            <a:ext cx="10515600" cy="481012"/>
          </a:xfrm>
        </p:spPr>
        <p:txBody>
          <a:bodyPr/>
          <a:lstStyle/>
          <a:p>
            <a:pPr marL="0" indent="0">
              <a:lnSpc>
                <a:spcPct val="160000"/>
              </a:lnSpc>
              <a:buNone/>
            </a:pPr>
            <a:r>
              <a:rPr lang="es-419" sz="1800" b="1" dirty="0">
                <a:solidFill>
                  <a:schemeClr val="accent1"/>
                </a:solidFill>
                <a:latin typeface="Helvetica" panose="020B0604020202020204" pitchFamily="34" charset="0"/>
                <a:ea typeface="맑은 고딕" panose="020B0503020000020004" pitchFamily="50" charset="-127"/>
              </a:rPr>
              <a:t>Configuración de un equipo final de RemoteConnect usando GDMS</a:t>
            </a:r>
          </a:p>
        </p:txBody>
      </p:sp>
      <p:sp>
        <p:nvSpPr>
          <p:cNvPr id="3" name="Content Placeholder 2">
            <a:extLst>
              <a:ext uri="{FF2B5EF4-FFF2-40B4-BE49-F238E27FC236}">
                <a16:creationId xmlns:a16="http://schemas.microsoft.com/office/drawing/2014/main" id="{22D13D68-A512-4809-8E6D-A9F6B6C2BA3A}"/>
              </a:ext>
            </a:extLst>
          </p:cNvPr>
          <p:cNvSpPr>
            <a:spLocks noGrp="1"/>
          </p:cNvSpPr>
          <p:nvPr>
            <p:ph idx="4294967295"/>
          </p:nvPr>
        </p:nvSpPr>
        <p:spPr>
          <a:xfrm>
            <a:off x="0" y="2320925"/>
            <a:ext cx="4214813" cy="2593975"/>
          </a:xfrm>
        </p:spPr>
        <p:txBody>
          <a:bodyPr>
            <a:normAutofit/>
          </a:bodyPr>
          <a:lstStyle/>
          <a:p>
            <a:pPr>
              <a:buClr>
                <a:schemeClr val="accent2"/>
              </a:buClr>
            </a:pPr>
            <a:r>
              <a:rPr lang="es-VE" sz="1800" dirty="0"/>
              <a:t>El administrador de GDMS puede configurar teléfonos IP de forma remota con los ajustes necesarios para RemoteConnect. Para ello, siga los siguientes pasos:</a:t>
            </a:r>
            <a:endParaRPr lang="es-419" sz="1800" dirty="0"/>
          </a:p>
          <a:p>
            <a:pPr marL="342900" indent="-342900">
              <a:buClr>
                <a:schemeClr val="accent2"/>
              </a:buClr>
              <a:buFont typeface="+mj-lt"/>
              <a:buAutoNum type="arabicPeriod"/>
            </a:pPr>
            <a:r>
              <a:rPr lang="es-VE" sz="1800" dirty="0"/>
              <a:t>Inicie sesión en su cuenta GDMS.</a:t>
            </a:r>
            <a:endParaRPr lang="es-419" sz="1800" dirty="0"/>
          </a:p>
          <a:p>
            <a:pPr marL="342900" indent="-342900">
              <a:buClr>
                <a:schemeClr val="accent2"/>
              </a:buClr>
              <a:buFont typeface="+mj-lt"/>
              <a:buAutoNum type="arabicPeriod"/>
            </a:pPr>
            <a:r>
              <a:rPr lang="es-VE" sz="1800" dirty="0"/>
              <a:t>En la página </a:t>
            </a:r>
            <a:r>
              <a:rPr lang="es-VE" sz="1800" b="1" dirty="0"/>
              <a:t>Cuenta VOIP → Cuenta SIP</a:t>
            </a:r>
            <a:r>
              <a:rPr lang="es-VE" sz="1800" dirty="0"/>
              <a:t>, seleccione la cuenta SIP que debe asignarse y edítela.</a:t>
            </a:r>
            <a:endParaRPr lang="es-419" sz="1800" dirty="0"/>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252913" y="2320338"/>
            <a:ext cx="7691438" cy="2313574"/>
          </a:xfrm>
          <a:prstGeom prst="rect">
            <a:avLst/>
          </a:prstGeom>
          <a:ln>
            <a:solidFill>
              <a:schemeClr val="accent1"/>
            </a:solidFill>
          </a:ln>
        </p:spPr>
      </p:pic>
      <p:sp>
        <p:nvSpPr>
          <p:cNvPr id="7" name="Rectangle 6"/>
          <p:cNvSpPr/>
          <p:nvPr/>
        </p:nvSpPr>
        <p:spPr>
          <a:xfrm>
            <a:off x="38634" y="4994760"/>
            <a:ext cx="11429465" cy="968470"/>
          </a:xfrm>
          <a:prstGeom prst="rect">
            <a:avLst/>
          </a:prstGeom>
        </p:spPr>
        <p:txBody>
          <a:bodyPr wrap="square">
            <a:spAutoFit/>
          </a:bodyPr>
          <a:lstStyle/>
          <a:p>
            <a:pPr marL="342900" marR="0" lvl="0" indent="-342900" algn="l" defTabSz="914400" rtl="0" eaLnBrk="1" fontAlgn="auto" latinLnBrk="0" hangingPunct="1">
              <a:lnSpc>
                <a:spcPct val="90000"/>
              </a:lnSpc>
              <a:spcBef>
                <a:spcPts val="1000"/>
              </a:spcBef>
              <a:spcAft>
                <a:spcPts val="0"/>
              </a:spcAft>
              <a:buClr>
                <a:srgbClr val="ED7D31"/>
              </a:buClr>
              <a:buSzTx/>
              <a:buFont typeface="+mj-lt"/>
              <a:buAutoNum type="arabicPeriod" startAt="3"/>
              <a:tabLst/>
              <a:defRPr/>
            </a:pPr>
            <a:r>
              <a:rPr kumimoji="0" lang="es-VE" sz="18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Haga clic en Añadir Servidor y seleccione la dirección del servidor de red externa informada por UCMRC.</a:t>
            </a:r>
            <a:endParaRPr kumimoji="0" lang="es-419" sz="18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a:p>
            <a:pPr marL="342900" marR="0" lvl="0" indent="-342900" algn="l" defTabSz="914400" rtl="0" eaLnBrk="1" fontAlgn="auto" latinLnBrk="0" hangingPunct="1">
              <a:lnSpc>
                <a:spcPct val="90000"/>
              </a:lnSpc>
              <a:spcBef>
                <a:spcPts val="1000"/>
              </a:spcBef>
              <a:spcAft>
                <a:spcPts val="0"/>
              </a:spcAft>
              <a:buClr>
                <a:srgbClr val="ED7D31"/>
              </a:buClr>
              <a:buSzTx/>
              <a:buFont typeface="+mj-lt"/>
              <a:buAutoNum type="arabicPeriod" startAt="3"/>
              <a:tabLst/>
              <a:defRPr/>
            </a:pPr>
            <a:r>
              <a:rPr kumimoji="0" lang="es-VE" sz="18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A continuación, asígnela al teléfono, introduzca la dirección MAC del teléfono y la ubicación de la cuenta, y seleccione la dirección del servidor UCMRC. Guarde y aplique la configuración.</a:t>
            </a:r>
            <a:endParaRPr kumimoji="0" lang="es-419" sz="18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A03F046B-D57D-EB0D-7ED9-9EE30AF3D695}"/>
              </a:ext>
            </a:extLst>
          </p:cNvPr>
          <p:cNvSpPr txBox="1"/>
          <p:nvPr/>
        </p:nvSpPr>
        <p:spPr>
          <a:xfrm>
            <a:off x="322851" y="276093"/>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Servicio RemoteConnect </a:t>
            </a:r>
          </a:p>
        </p:txBody>
      </p:sp>
    </p:spTree>
    <p:extLst>
      <p:ext uri="{BB962C8B-B14F-4D97-AF65-F5344CB8AC3E}">
        <p14:creationId xmlns:p14="http://schemas.microsoft.com/office/powerpoint/2010/main" val="31850692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9BC61E-ABFC-4315-8391-9563CBB4FD6F}"/>
              </a:ext>
            </a:extLst>
          </p:cNvPr>
          <p:cNvSpPr>
            <a:spLocks noGrp="1"/>
          </p:cNvSpPr>
          <p:nvPr>
            <p:ph type="body" idx="4294967295"/>
          </p:nvPr>
        </p:nvSpPr>
        <p:spPr>
          <a:xfrm>
            <a:off x="0" y="1395413"/>
            <a:ext cx="10515600" cy="481012"/>
          </a:xfrm>
        </p:spPr>
        <p:txBody>
          <a:bodyPr/>
          <a:lstStyle/>
          <a:p>
            <a:pPr marL="0" indent="0">
              <a:lnSpc>
                <a:spcPct val="160000"/>
              </a:lnSpc>
              <a:buNone/>
            </a:pPr>
            <a:r>
              <a:rPr lang="es-419" sz="1800" b="1" dirty="0">
                <a:solidFill>
                  <a:schemeClr val="accent1"/>
                </a:solidFill>
                <a:latin typeface="Helvetica" panose="020B0604020202020204" pitchFamily="34" charset="0"/>
                <a:ea typeface="맑은 고딕" panose="020B0503020000020004" pitchFamily="50" charset="-127"/>
              </a:rPr>
              <a:t>Configuración de un equipo final de RemoteConnect  desde la interfaz web del teléfono</a:t>
            </a:r>
          </a:p>
        </p:txBody>
      </p:sp>
      <p:sp>
        <p:nvSpPr>
          <p:cNvPr id="3" name="Content Placeholder 2">
            <a:extLst>
              <a:ext uri="{FF2B5EF4-FFF2-40B4-BE49-F238E27FC236}">
                <a16:creationId xmlns:a16="http://schemas.microsoft.com/office/drawing/2014/main" id="{22D13D68-A512-4809-8E6D-A9F6B6C2BA3A}"/>
              </a:ext>
            </a:extLst>
          </p:cNvPr>
          <p:cNvSpPr>
            <a:spLocks noGrp="1"/>
          </p:cNvSpPr>
          <p:nvPr>
            <p:ph idx="4294967295"/>
          </p:nvPr>
        </p:nvSpPr>
        <p:spPr>
          <a:xfrm>
            <a:off x="0" y="2039938"/>
            <a:ext cx="6156325" cy="4670425"/>
          </a:xfrm>
        </p:spPr>
        <p:txBody>
          <a:bodyPr>
            <a:normAutofit fontScale="55000" lnSpcReduction="20000"/>
          </a:bodyPr>
          <a:lstStyle/>
          <a:p>
            <a:pPr>
              <a:lnSpc>
                <a:spcPct val="120000"/>
              </a:lnSpc>
              <a:buClr>
                <a:schemeClr val="accent2"/>
              </a:buClr>
            </a:pPr>
            <a:r>
              <a:rPr lang="es-VE" dirty="0"/>
              <a:t>Los teléfonos IP que son dispositivos finales detrás de un NAT en una red externa pueden registrarse a la serie UCM6300 con el propósito de trabajar de forma remota. </a:t>
            </a:r>
            <a:endParaRPr lang="es-419" dirty="0"/>
          </a:p>
          <a:p>
            <a:pPr>
              <a:lnSpc>
                <a:spcPct val="120000"/>
              </a:lnSpc>
              <a:buClr>
                <a:schemeClr val="accent2"/>
              </a:buClr>
            </a:pPr>
            <a:r>
              <a:rPr lang="es-419" dirty="0"/>
              <a:t>Por favor, </a:t>
            </a:r>
            <a:r>
              <a:rPr lang="es-VE" dirty="0"/>
              <a:t>consulte el siguiente ejemplo de configuración en el GXV3370</a:t>
            </a:r>
            <a:r>
              <a:rPr lang="es-419" dirty="0"/>
              <a:t>. </a:t>
            </a:r>
          </a:p>
          <a:p>
            <a:pPr marL="342900" indent="-342900">
              <a:lnSpc>
                <a:spcPct val="120000"/>
              </a:lnSpc>
              <a:buClr>
                <a:schemeClr val="accent2"/>
              </a:buClr>
              <a:buFont typeface="+mj-lt"/>
              <a:buAutoNum type="arabicPeriod"/>
            </a:pPr>
            <a:r>
              <a:rPr lang="es-419" dirty="0"/>
              <a:t>Inicie sesión en la interfaz web del GXV3370 como administrador, navegue a la página </a:t>
            </a:r>
            <a:r>
              <a:rPr lang="es-419" b="1" dirty="0"/>
              <a:t>Cuenta</a:t>
            </a:r>
            <a:r>
              <a:rPr lang="es-419" dirty="0"/>
              <a:t> </a:t>
            </a:r>
            <a:r>
              <a:rPr lang="es-419" b="1" dirty="0"/>
              <a:t>→Configuraciones básicas</a:t>
            </a:r>
            <a:r>
              <a:rPr lang="es-419" dirty="0"/>
              <a:t> y configure los siguiente: </a:t>
            </a:r>
          </a:p>
          <a:p>
            <a:pPr marL="971550" lvl="1" indent="-285750">
              <a:lnSpc>
                <a:spcPct val="120000"/>
              </a:lnSpc>
              <a:buClr>
                <a:schemeClr val="accent2"/>
              </a:buClr>
            </a:pPr>
            <a:r>
              <a:rPr lang="es-419" b="1" dirty="0"/>
              <a:t>Servidor SIP</a:t>
            </a:r>
            <a:r>
              <a:rPr lang="es-419" dirty="0"/>
              <a:t>: Introduzca la dirección pública de la UCM: Puerto TLS público. Esta información puede ser encontrada en la interfaz web de la UCM → RemoteConnect → Plan. </a:t>
            </a:r>
          </a:p>
          <a:p>
            <a:pPr marL="971550" lvl="1" indent="-285750">
              <a:lnSpc>
                <a:spcPct val="120000"/>
              </a:lnSpc>
              <a:buClr>
                <a:schemeClr val="accent2"/>
              </a:buClr>
            </a:pPr>
            <a:r>
              <a:rPr lang="es-419" b="1" dirty="0"/>
              <a:t>NAT Traversal</a:t>
            </a:r>
            <a:r>
              <a:rPr lang="es-419" dirty="0"/>
              <a:t>: STUN.</a:t>
            </a:r>
          </a:p>
          <a:p>
            <a:pPr marL="971550" lvl="1" indent="-285750">
              <a:lnSpc>
                <a:spcPct val="120000"/>
              </a:lnSpc>
              <a:buClr>
                <a:schemeClr val="accent2"/>
              </a:buClr>
            </a:pPr>
            <a:endParaRPr lang="es-419" dirty="0"/>
          </a:p>
          <a:p>
            <a:pPr marL="342900" lvl="1" indent="-342900">
              <a:lnSpc>
                <a:spcPct val="120000"/>
              </a:lnSpc>
              <a:spcBef>
                <a:spcPts val="1000"/>
              </a:spcBef>
              <a:buClr>
                <a:schemeClr val="accent2"/>
              </a:buClr>
              <a:buFont typeface="+mj-lt"/>
              <a:buAutoNum type="arabicPeriod" startAt="2"/>
            </a:pPr>
            <a:r>
              <a:rPr lang="es-419" dirty="0"/>
              <a:t>Configure transporte SIP a “TLS”.</a:t>
            </a:r>
          </a:p>
          <a:p>
            <a:pPr marL="342900" lvl="1" indent="-342900">
              <a:lnSpc>
                <a:spcPct val="120000"/>
              </a:lnSpc>
              <a:spcBef>
                <a:spcPts val="1000"/>
              </a:spcBef>
              <a:buClr>
                <a:schemeClr val="accent2"/>
              </a:buClr>
              <a:buFont typeface="+mj-lt"/>
              <a:buAutoNum type="arabicPeriod" startAt="2"/>
            </a:pPr>
            <a:r>
              <a:rPr lang="es-419" dirty="0"/>
              <a:t>Configurar el servidor STUN para que sea el mismo que de la interfaz web de la UCM </a:t>
            </a:r>
            <a:r>
              <a:rPr lang="es-419" b="1" dirty="0"/>
              <a:t>→ RemoteConnect → Plan</a:t>
            </a:r>
            <a:r>
              <a:rPr lang="es-419" dirty="0"/>
              <a:t>.</a:t>
            </a:r>
          </a:p>
          <a:p>
            <a:pPr marL="342900" lvl="1" indent="-342900">
              <a:lnSpc>
                <a:spcPct val="120000"/>
              </a:lnSpc>
              <a:spcBef>
                <a:spcPts val="1000"/>
              </a:spcBef>
              <a:buClr>
                <a:schemeClr val="accent2"/>
              </a:buClr>
              <a:buFont typeface="+mj-lt"/>
              <a:buAutoNum type="arabicPeriod" startAt="2"/>
            </a:pPr>
            <a:r>
              <a:rPr lang="es-419" dirty="0"/>
              <a:t>Configure “Versión mínima de TLS”  y “Versión máxima de TLS” a 1.2 en Configuraciones de seguridad.</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410189" y="1993005"/>
            <a:ext cx="5662613" cy="4463077"/>
          </a:xfrm>
          <a:prstGeom prst="rect">
            <a:avLst/>
          </a:prstGeom>
          <a:ln>
            <a:solidFill>
              <a:schemeClr val="accent1"/>
            </a:solidFill>
          </a:ln>
        </p:spPr>
      </p:pic>
      <p:sp>
        <p:nvSpPr>
          <p:cNvPr id="6" name="TextBox 5">
            <a:extLst>
              <a:ext uri="{FF2B5EF4-FFF2-40B4-BE49-F238E27FC236}">
                <a16:creationId xmlns:a16="http://schemas.microsoft.com/office/drawing/2014/main" id="{3C427A59-89AC-6EEB-77A3-2124A17367A3}"/>
              </a:ext>
            </a:extLst>
          </p:cNvPr>
          <p:cNvSpPr txBox="1"/>
          <p:nvPr/>
        </p:nvSpPr>
        <p:spPr>
          <a:xfrm>
            <a:off x="322851" y="276093"/>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Servicio RemoteConnect </a:t>
            </a:r>
          </a:p>
        </p:txBody>
      </p:sp>
    </p:spTree>
    <p:extLst>
      <p:ext uri="{BB962C8B-B14F-4D97-AF65-F5344CB8AC3E}">
        <p14:creationId xmlns:p14="http://schemas.microsoft.com/office/powerpoint/2010/main" val="16474069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BE16FF-5AA7-1DD0-DDCC-321515D656CF}"/>
              </a:ext>
            </a:extLst>
          </p:cNvPr>
          <p:cNvSpPr txBox="1"/>
          <p:nvPr/>
        </p:nvSpPr>
        <p:spPr>
          <a:xfrm>
            <a:off x="7444049" y="3269676"/>
            <a:ext cx="3069166" cy="338554"/>
          </a:xfrm>
          <a:prstGeom prst="rect">
            <a:avLst/>
          </a:prstGeom>
          <a:noFill/>
        </p:spPr>
        <p:txBody>
          <a:bodyPr wrap="squar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sz="1600" b="1"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rPr>
              <a:t>Aplicaciones GS</a:t>
            </a:r>
            <a:endParaRPr kumimoji="0" lang="es-419" sz="16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
        <p:nvSpPr>
          <p:cNvPr id="4" name="Oval 3">
            <a:extLst>
              <a:ext uri="{FF2B5EF4-FFF2-40B4-BE49-F238E27FC236}">
                <a16:creationId xmlns:a16="http://schemas.microsoft.com/office/drawing/2014/main" id="{65E8CD97-B12A-5F2E-916A-6D327DEA8EA3}"/>
              </a:ext>
            </a:extLst>
          </p:cNvPr>
          <p:cNvSpPr/>
          <p:nvPr/>
        </p:nvSpPr>
        <p:spPr>
          <a:xfrm>
            <a:off x="6429479" y="2929949"/>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s-419"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5" name="Oval 4">
            <a:extLst>
              <a:ext uri="{FF2B5EF4-FFF2-40B4-BE49-F238E27FC236}">
                <a16:creationId xmlns:a16="http://schemas.microsoft.com/office/drawing/2014/main" id="{B620A511-FA9B-7AD8-719B-C8E24C1D3D48}"/>
              </a:ext>
            </a:extLst>
          </p:cNvPr>
          <p:cNvSpPr/>
          <p:nvPr/>
        </p:nvSpPr>
        <p:spPr>
          <a:xfrm>
            <a:off x="6527564" y="3032101"/>
            <a:ext cx="751870" cy="751870"/>
          </a:xfrm>
          <a:prstGeom prst="ellipse">
            <a:avLst/>
          </a:prstGeom>
          <a:gradFill>
            <a:gsLst>
              <a:gs pos="95000">
                <a:srgbClr val="24BED8"/>
              </a:gs>
              <a:gs pos="20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s-419"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6" name="Rectangle 5">
            <a:extLst>
              <a:ext uri="{FF2B5EF4-FFF2-40B4-BE49-F238E27FC236}">
                <a16:creationId xmlns:a16="http://schemas.microsoft.com/office/drawing/2014/main" id="{68EE0E64-3DB1-4439-3AA8-B2F97E9FBC97}"/>
              </a:ext>
            </a:extLst>
          </p:cNvPr>
          <p:cNvSpPr/>
          <p:nvPr/>
        </p:nvSpPr>
        <p:spPr>
          <a:xfrm>
            <a:off x="6747046" y="3223367"/>
            <a:ext cx="312906" cy="36933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sz="1800" b="1" i="0" u="none" strike="noStrike" kern="1200" cap="none" spc="0" normalizeH="0" baseline="0" noProof="0">
                <a:ln>
                  <a:noFill/>
                </a:ln>
                <a:solidFill>
                  <a:prstClr val="white"/>
                </a:solidFill>
                <a:effectLst/>
                <a:uLnTx/>
                <a:uFillTx/>
                <a:latin typeface="Helvetica" pitchFamily="2" charset="0"/>
                <a:ea typeface="맑은 고딕"/>
                <a:cs typeface="+mn-cs"/>
              </a:rPr>
              <a:t>7</a:t>
            </a:r>
            <a:endParaRPr kumimoji="0" lang="es-419" sz="1800" b="0" i="0" u="none" strike="noStrike" kern="1200" cap="none" spc="0" normalizeH="0" baseline="0" noProof="0">
              <a:ln>
                <a:noFill/>
              </a:ln>
              <a:solidFill>
                <a:prstClr val="white"/>
              </a:solidFill>
              <a:effectLst/>
              <a:uLnTx/>
              <a:uFillTx/>
              <a:latin typeface="Helvetica" pitchFamily="2" charset="0"/>
              <a:ea typeface="맑은 고딕"/>
              <a:cs typeface="+mn-cs"/>
            </a:endParaRPr>
          </a:p>
        </p:txBody>
      </p:sp>
      <p:sp>
        <p:nvSpPr>
          <p:cNvPr id="7" name="TextBox 6">
            <a:extLst>
              <a:ext uri="{FF2B5EF4-FFF2-40B4-BE49-F238E27FC236}">
                <a16:creationId xmlns:a16="http://schemas.microsoft.com/office/drawing/2014/main" id="{16C397E1-F0C1-ADB6-59A1-4E52E84A7DE9}"/>
              </a:ext>
            </a:extLst>
          </p:cNvPr>
          <p:cNvSpPr txBox="1"/>
          <p:nvPr/>
        </p:nvSpPr>
        <p:spPr>
          <a:xfrm>
            <a:off x="7929982" y="491906"/>
            <a:ext cx="4240853"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sz="2400" b="1" i="0" u="none" strike="noStrike" kern="1200" cap="none" spc="0" normalizeH="0" baseline="0" noProof="0">
                <a:ln>
                  <a:noFill/>
                </a:ln>
                <a:solidFill>
                  <a:srgbClr val="295288"/>
                </a:solidFill>
                <a:effectLst/>
                <a:uLnTx/>
                <a:uFillTx/>
                <a:latin typeface="Helvetica" panose="020B0604020202020204" pitchFamily="34" charset="0"/>
                <a:ea typeface="맑은 고딕"/>
                <a:cs typeface="Helvetica" panose="020B0604020202020204" pitchFamily="34" charset="0"/>
              </a:rPr>
              <a:t>Agenda:</a:t>
            </a:r>
            <a:endParaRPr kumimoji="0" lang="es-419" sz="2400" b="0" i="0" u="none" strike="noStrike" kern="1200" cap="none" spc="0" normalizeH="0" baseline="0" noProof="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Tree>
    <p:extLst>
      <p:ext uri="{BB962C8B-B14F-4D97-AF65-F5344CB8AC3E}">
        <p14:creationId xmlns:p14="http://schemas.microsoft.com/office/powerpoint/2010/main" val="5930134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ssociée">
            <a:extLst>
              <a:ext uri="{FF2B5EF4-FFF2-40B4-BE49-F238E27FC236}">
                <a16:creationId xmlns:a16="http://schemas.microsoft.com/office/drawing/2014/main" id="{C6B89EE0-608C-4E25-9A16-C6B76273A1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1747" y="2721068"/>
            <a:ext cx="2770632" cy="2855882"/>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C79BC61E-ABFC-4315-8391-9563CBB4FD6F}"/>
              </a:ext>
            </a:extLst>
          </p:cNvPr>
          <p:cNvSpPr>
            <a:spLocks noGrp="1"/>
          </p:cNvSpPr>
          <p:nvPr>
            <p:ph type="body" idx="4294967295"/>
          </p:nvPr>
        </p:nvSpPr>
        <p:spPr>
          <a:xfrm>
            <a:off x="0" y="1395413"/>
            <a:ext cx="10515600" cy="481012"/>
          </a:xfrm>
        </p:spPr>
        <p:txBody>
          <a:bodyPr/>
          <a:lstStyle/>
          <a:p>
            <a:pPr marL="0" indent="0">
              <a:lnSpc>
                <a:spcPct val="160000"/>
              </a:lnSpc>
              <a:buNone/>
            </a:pPr>
            <a:r>
              <a:rPr lang="es-419" sz="1800" b="1" dirty="0">
                <a:solidFill>
                  <a:schemeClr val="accent1"/>
                </a:solidFill>
                <a:latin typeface="Helvetica" panose="020B0604020202020204" pitchFamily="34" charset="0"/>
                <a:ea typeface="맑은 고딕" panose="020B0503020000020004" pitchFamily="50" charset="-127"/>
              </a:rPr>
              <a:t>GS </a:t>
            </a:r>
            <a:r>
              <a:rPr lang="es-419" sz="1800" b="1" dirty="0" err="1">
                <a:solidFill>
                  <a:schemeClr val="accent1"/>
                </a:solidFill>
                <a:latin typeface="Helvetica" panose="020B0604020202020204" pitchFamily="34" charset="0"/>
                <a:ea typeface="맑은 고딕" panose="020B0503020000020004" pitchFamily="50" charset="-127"/>
              </a:rPr>
              <a:t>Affinity</a:t>
            </a:r>
            <a:endParaRPr lang="es-419" sz="1800" b="1" dirty="0">
              <a:solidFill>
                <a:schemeClr val="accent1"/>
              </a:solidFill>
              <a:latin typeface="Helvetica" panose="020B0604020202020204" pitchFamily="34" charset="0"/>
              <a:ea typeface="맑은 고딕" panose="020B0503020000020004" pitchFamily="50" charset="-127"/>
            </a:endParaRPr>
          </a:p>
        </p:txBody>
      </p:sp>
      <p:sp>
        <p:nvSpPr>
          <p:cNvPr id="3" name="Content Placeholder 2">
            <a:extLst>
              <a:ext uri="{FF2B5EF4-FFF2-40B4-BE49-F238E27FC236}">
                <a16:creationId xmlns:a16="http://schemas.microsoft.com/office/drawing/2014/main" id="{22D13D68-A512-4809-8E6D-A9F6B6C2BA3A}"/>
              </a:ext>
            </a:extLst>
          </p:cNvPr>
          <p:cNvSpPr>
            <a:spLocks noGrp="1"/>
          </p:cNvSpPr>
          <p:nvPr>
            <p:ph idx="4294967295"/>
          </p:nvPr>
        </p:nvSpPr>
        <p:spPr>
          <a:xfrm>
            <a:off x="0" y="1974850"/>
            <a:ext cx="10791825" cy="4351338"/>
          </a:xfrm>
        </p:spPr>
        <p:txBody>
          <a:bodyPr>
            <a:normAutofit fontScale="92500" lnSpcReduction="20000"/>
          </a:bodyPr>
          <a:lstStyle/>
          <a:p>
            <a:pPr>
              <a:lnSpc>
                <a:spcPct val="150000"/>
              </a:lnSpc>
            </a:pPr>
            <a:r>
              <a:rPr lang="es-VE" sz="1800" dirty="0"/>
              <a:t>Luego de instalar la aplicación CTI GS </a:t>
            </a:r>
            <a:r>
              <a:rPr lang="es-VE" sz="1800" dirty="0" err="1"/>
              <a:t>Affinity</a:t>
            </a:r>
            <a:r>
              <a:rPr lang="es-VE" sz="1800" dirty="0"/>
              <a:t> en la computadora, los usuarios requieren activar la función CTI en los teléfonos GRP para permitir interacción entre ellos.</a:t>
            </a:r>
          </a:p>
          <a:p>
            <a:pPr>
              <a:lnSpc>
                <a:spcPct val="150000"/>
              </a:lnSpc>
            </a:pPr>
            <a:endParaRPr lang="es-419" sz="1800" dirty="0"/>
          </a:p>
          <a:p>
            <a:pPr>
              <a:lnSpc>
                <a:spcPct val="150000"/>
              </a:lnSpc>
            </a:pPr>
            <a:r>
              <a:rPr lang="es-419" sz="1800" dirty="0"/>
              <a:t> </a:t>
            </a:r>
            <a:r>
              <a:rPr lang="es-VE" sz="1800" dirty="0"/>
              <a:t>Para activar la aplicación CTI en las series de teléfonos soportados, siga los pasos a continuación:</a:t>
            </a:r>
            <a:endParaRPr lang="es-419" sz="1800" dirty="0"/>
          </a:p>
          <a:p>
            <a:pPr marL="914400" lvl="1" indent="-457200">
              <a:lnSpc>
                <a:spcPct val="150000"/>
              </a:lnSpc>
              <a:buClr>
                <a:schemeClr val="accent2"/>
              </a:buClr>
              <a:buFont typeface="+mj-lt"/>
              <a:buAutoNum type="arabicPeriod"/>
            </a:pPr>
            <a:r>
              <a:rPr lang="es-VE" sz="1800" dirty="0"/>
              <a:t>Acceda a la interfaz Web del GRP26xx como administrador.</a:t>
            </a:r>
            <a:endParaRPr lang="es-419" sz="1800" dirty="0"/>
          </a:p>
          <a:p>
            <a:pPr marL="914400" lvl="1" indent="-457200">
              <a:lnSpc>
                <a:spcPct val="150000"/>
              </a:lnSpc>
              <a:buClr>
                <a:schemeClr val="accent2"/>
              </a:buClr>
              <a:buFont typeface="+mj-lt"/>
              <a:buAutoNum type="arabicPeriod"/>
            </a:pPr>
            <a:r>
              <a:rPr lang="es-419" sz="1800" dirty="0"/>
              <a:t>Vaya a </a:t>
            </a:r>
            <a:r>
              <a:rPr lang="es-419" sz="1800" b="1" dirty="0"/>
              <a:t>Red </a:t>
            </a:r>
            <a:r>
              <a:rPr lang="es-419" sz="1800" b="1" dirty="0">
                <a:sym typeface="Wingdings" panose="05000000000000000000" pitchFamily="2" charset="2"/>
              </a:rPr>
              <a:t>→</a:t>
            </a:r>
            <a:r>
              <a:rPr lang="es-419" sz="1800" b="1" dirty="0"/>
              <a:t> Configuraciones avanzadas → Configuración de </a:t>
            </a:r>
            <a:r>
              <a:rPr lang="es-419" sz="1800" b="1" dirty="0" err="1"/>
              <a:t>Affinity</a:t>
            </a:r>
            <a:r>
              <a:rPr lang="es-419" sz="1800" dirty="0"/>
              <a:t>. </a:t>
            </a:r>
          </a:p>
          <a:p>
            <a:pPr marL="914400" lvl="1" indent="-457200">
              <a:lnSpc>
                <a:spcPct val="150000"/>
              </a:lnSpc>
              <a:buClr>
                <a:schemeClr val="accent2"/>
              </a:buClr>
              <a:buFont typeface="+mj-lt"/>
              <a:buAutoNum type="arabicPeriod"/>
            </a:pPr>
            <a:r>
              <a:rPr lang="es-VE" sz="1800" dirty="0"/>
              <a:t>Active el soporte para la función </a:t>
            </a:r>
            <a:r>
              <a:rPr lang="es-VE" sz="1800" dirty="0" err="1"/>
              <a:t>Affinity</a:t>
            </a:r>
            <a:r>
              <a:rPr lang="es-VE" sz="1800" dirty="0"/>
              <a:t> tildando la opción “Habilitar”.</a:t>
            </a:r>
            <a:endParaRPr lang="es-419" sz="1800" dirty="0"/>
          </a:p>
          <a:p>
            <a:pPr marL="914400" lvl="1" indent="-457200">
              <a:lnSpc>
                <a:spcPct val="150000"/>
              </a:lnSpc>
              <a:buClr>
                <a:schemeClr val="accent2"/>
              </a:buClr>
              <a:buFont typeface="+mj-lt"/>
              <a:buAutoNum type="arabicPeriod"/>
            </a:pPr>
            <a:r>
              <a:rPr lang="es-VE" sz="1800" dirty="0"/>
              <a:t>Seleccione la cuenta SIP deseada dentro del campo Cuenta </a:t>
            </a:r>
            <a:r>
              <a:rPr lang="es-VE" sz="1800" dirty="0" err="1"/>
              <a:t>Affinity</a:t>
            </a:r>
            <a:r>
              <a:rPr lang="es-VE" sz="1800" dirty="0"/>
              <a:t> (Cuenta 1, Cuenta 2…).</a:t>
            </a:r>
            <a:endParaRPr lang="es-419" sz="1800" dirty="0"/>
          </a:p>
          <a:p>
            <a:pPr marL="914400" lvl="1" indent="-457200">
              <a:lnSpc>
                <a:spcPct val="150000"/>
              </a:lnSpc>
              <a:buClr>
                <a:schemeClr val="accent2"/>
              </a:buClr>
              <a:buFont typeface="+mj-lt"/>
              <a:buAutoNum type="arabicPeriod"/>
            </a:pPr>
            <a:r>
              <a:rPr lang="es-VE" sz="1800" dirty="0"/>
              <a:t>Presione el botón Guardar y aplicar.</a:t>
            </a:r>
            <a:endParaRPr lang="es-419" sz="1800" dirty="0"/>
          </a:p>
          <a:p>
            <a:pPr marL="914400" lvl="1" indent="-457200">
              <a:lnSpc>
                <a:spcPct val="150000"/>
              </a:lnSpc>
              <a:buClr>
                <a:schemeClr val="accent2"/>
              </a:buClr>
              <a:buFont typeface="+mj-lt"/>
              <a:buAutoNum type="arabicPeriod"/>
            </a:pPr>
            <a:r>
              <a:rPr lang="es-VE" sz="1800" dirty="0"/>
              <a:t>Reinicie el teléfono GRP para permitir la interacción con la aplicación GS </a:t>
            </a:r>
            <a:r>
              <a:rPr lang="es-VE" sz="1800" dirty="0" err="1"/>
              <a:t>Affinity</a:t>
            </a:r>
            <a:r>
              <a:rPr lang="es-VE" sz="1800" dirty="0"/>
              <a:t>.</a:t>
            </a:r>
          </a:p>
          <a:p>
            <a:pPr marL="914400" lvl="1" indent="-457200">
              <a:lnSpc>
                <a:spcPct val="150000"/>
              </a:lnSpc>
              <a:buClr>
                <a:schemeClr val="accent2"/>
              </a:buClr>
              <a:buFont typeface="+mj-lt"/>
              <a:buAutoNum type="arabicPeriod"/>
            </a:pPr>
            <a:endParaRPr lang="es-419" sz="1800" dirty="0"/>
          </a:p>
          <a:p>
            <a:pPr>
              <a:lnSpc>
                <a:spcPct val="150000"/>
              </a:lnSpc>
            </a:pPr>
            <a:endParaRPr lang="es-419" sz="1800" dirty="0"/>
          </a:p>
        </p:txBody>
      </p:sp>
      <p:sp>
        <p:nvSpPr>
          <p:cNvPr id="6" name="TextBox 5">
            <a:extLst>
              <a:ext uri="{FF2B5EF4-FFF2-40B4-BE49-F238E27FC236}">
                <a16:creationId xmlns:a16="http://schemas.microsoft.com/office/drawing/2014/main" id="{E0A073C7-E41F-713E-E4BC-4B683CBC4F95}"/>
              </a:ext>
            </a:extLst>
          </p:cNvPr>
          <p:cNvSpPr txBox="1"/>
          <p:nvPr/>
        </p:nvSpPr>
        <p:spPr>
          <a:xfrm>
            <a:off x="322851" y="276093"/>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Aplicaciones GS</a:t>
            </a:r>
          </a:p>
        </p:txBody>
      </p:sp>
    </p:spTree>
    <p:extLst>
      <p:ext uri="{BB962C8B-B14F-4D97-AF65-F5344CB8AC3E}">
        <p14:creationId xmlns:p14="http://schemas.microsoft.com/office/powerpoint/2010/main" val="23572582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9BC61E-ABFC-4315-8391-9563CBB4FD6F}"/>
              </a:ext>
            </a:extLst>
          </p:cNvPr>
          <p:cNvSpPr>
            <a:spLocks noGrp="1"/>
          </p:cNvSpPr>
          <p:nvPr>
            <p:ph type="body" idx="4294967295"/>
          </p:nvPr>
        </p:nvSpPr>
        <p:spPr>
          <a:xfrm>
            <a:off x="0" y="1395413"/>
            <a:ext cx="10515600" cy="481012"/>
          </a:xfrm>
        </p:spPr>
        <p:txBody>
          <a:bodyPr/>
          <a:lstStyle/>
          <a:p>
            <a:pPr marL="0" indent="0">
              <a:lnSpc>
                <a:spcPct val="160000"/>
              </a:lnSpc>
              <a:buNone/>
            </a:pPr>
            <a:r>
              <a:rPr lang="es-419" sz="1800" b="1" dirty="0">
                <a:solidFill>
                  <a:schemeClr val="accent1"/>
                </a:solidFill>
                <a:latin typeface="Helvetica" panose="020B0604020202020204" pitchFamily="34" charset="0"/>
                <a:ea typeface="맑은 고딕" panose="020B0503020000020004" pitchFamily="50" charset="-127"/>
              </a:rPr>
              <a:t>GS </a:t>
            </a:r>
            <a:r>
              <a:rPr lang="es-419" sz="1800" b="1" dirty="0" err="1">
                <a:solidFill>
                  <a:schemeClr val="accent1"/>
                </a:solidFill>
                <a:latin typeface="Helvetica" panose="020B0604020202020204" pitchFamily="34" charset="0"/>
                <a:ea typeface="맑은 고딕" panose="020B0503020000020004" pitchFamily="50" charset="-127"/>
              </a:rPr>
              <a:t>Affinity</a:t>
            </a:r>
            <a:r>
              <a:rPr lang="es-419" sz="1800" b="1" dirty="0">
                <a:solidFill>
                  <a:schemeClr val="accent1"/>
                </a:solidFill>
                <a:latin typeface="Helvetica" panose="020B0604020202020204" pitchFamily="34" charset="0"/>
                <a:ea typeface="맑은 고딕" panose="020B0503020000020004" pitchFamily="50" charset="-127"/>
              </a:rPr>
              <a:t> – Conexión simple</a:t>
            </a:r>
          </a:p>
        </p:txBody>
      </p:sp>
      <p:sp>
        <p:nvSpPr>
          <p:cNvPr id="3" name="Content Placeholder 2">
            <a:extLst>
              <a:ext uri="{FF2B5EF4-FFF2-40B4-BE49-F238E27FC236}">
                <a16:creationId xmlns:a16="http://schemas.microsoft.com/office/drawing/2014/main" id="{22D13D68-A512-4809-8E6D-A9F6B6C2BA3A}"/>
              </a:ext>
            </a:extLst>
          </p:cNvPr>
          <p:cNvSpPr>
            <a:spLocks noGrp="1"/>
          </p:cNvSpPr>
          <p:nvPr>
            <p:ph idx="4294967295"/>
          </p:nvPr>
        </p:nvSpPr>
        <p:spPr>
          <a:xfrm>
            <a:off x="0" y="1974850"/>
            <a:ext cx="7340600" cy="4351338"/>
          </a:xfrm>
        </p:spPr>
        <p:txBody>
          <a:bodyPr>
            <a:normAutofit fontScale="70000" lnSpcReduction="20000"/>
          </a:bodyPr>
          <a:lstStyle/>
          <a:p>
            <a:pPr>
              <a:lnSpc>
                <a:spcPct val="120000"/>
              </a:lnSpc>
              <a:spcAft>
                <a:spcPts val="1200"/>
              </a:spcAft>
            </a:pPr>
            <a:r>
              <a:rPr lang="es-VE" dirty="0"/>
              <a:t>El modo de conexión simple es el modo por defecto luego de iniciar GS </a:t>
            </a:r>
            <a:r>
              <a:rPr lang="es-VE" dirty="0" err="1"/>
              <a:t>Affinity</a:t>
            </a:r>
            <a:r>
              <a:rPr lang="es-VE" dirty="0"/>
              <a:t>. Los usuarios deben ingresar el número de la extensión host para interactuar con el mismo.</a:t>
            </a:r>
            <a:endParaRPr lang="es-419" dirty="0"/>
          </a:p>
          <a:p>
            <a:pPr marL="342900" indent="-342900">
              <a:lnSpc>
                <a:spcPct val="120000"/>
              </a:lnSpc>
              <a:spcAft>
                <a:spcPts val="1200"/>
              </a:spcAft>
              <a:buClr>
                <a:schemeClr val="accent2"/>
              </a:buClr>
              <a:buFont typeface="+mj-lt"/>
              <a:buAutoNum type="arabicPeriod"/>
            </a:pPr>
            <a:r>
              <a:rPr lang="es-VE" dirty="0"/>
              <a:t>Inicie la aplicación GS </a:t>
            </a:r>
            <a:r>
              <a:rPr lang="es-VE" dirty="0" err="1"/>
              <a:t>Affinity</a:t>
            </a:r>
            <a:r>
              <a:rPr lang="es-VE" dirty="0"/>
              <a:t>.</a:t>
            </a:r>
            <a:endParaRPr lang="es-419" dirty="0"/>
          </a:p>
          <a:p>
            <a:pPr marL="342900" indent="-342900">
              <a:lnSpc>
                <a:spcPct val="120000"/>
              </a:lnSpc>
              <a:spcAft>
                <a:spcPts val="1200"/>
              </a:spcAft>
              <a:buClr>
                <a:schemeClr val="accent2"/>
              </a:buClr>
              <a:buFont typeface="+mj-lt"/>
              <a:buAutoNum type="arabicPeriod"/>
            </a:pPr>
            <a:r>
              <a:rPr lang="es-VE" dirty="0"/>
              <a:t>Ingrese la extensión host registrada y presione el botón Conectar.</a:t>
            </a:r>
            <a:endParaRPr lang="es-419" dirty="0"/>
          </a:p>
          <a:p>
            <a:pPr marL="342900" indent="-342900">
              <a:lnSpc>
                <a:spcPct val="120000"/>
              </a:lnSpc>
              <a:spcAft>
                <a:spcPts val="1200"/>
              </a:spcAft>
              <a:buClr>
                <a:schemeClr val="accent2"/>
              </a:buClr>
              <a:buFont typeface="+mj-lt"/>
              <a:buAutoNum type="arabicPeriod"/>
            </a:pPr>
            <a:r>
              <a:rPr lang="es-VE" dirty="0"/>
              <a:t>El teléfono host mostrará un código de confirmación de 4-dígitos (Código de Autenticación CTI) en su pantalla LCD.</a:t>
            </a:r>
            <a:endParaRPr lang="es-419" dirty="0"/>
          </a:p>
          <a:p>
            <a:pPr marL="342900" indent="-342900">
              <a:lnSpc>
                <a:spcPct val="120000"/>
              </a:lnSpc>
              <a:spcAft>
                <a:spcPts val="1200"/>
              </a:spcAft>
              <a:buClr>
                <a:schemeClr val="accent2"/>
              </a:buClr>
              <a:buFont typeface="+mj-lt"/>
              <a:buAutoNum type="arabicPeriod"/>
            </a:pPr>
            <a:r>
              <a:rPr lang="es-VE" dirty="0"/>
              <a:t>Ingrese el código de autenticación CTI en la aplicación GS </a:t>
            </a:r>
            <a:r>
              <a:rPr lang="es-VE" dirty="0" err="1"/>
              <a:t>Affinity</a:t>
            </a:r>
            <a:r>
              <a:rPr lang="es-VE" dirty="0"/>
              <a:t> y presione el botón OK para establecer la conexión entre la aplicación GS </a:t>
            </a:r>
            <a:r>
              <a:rPr lang="es-VE" dirty="0" err="1"/>
              <a:t>Affinity</a:t>
            </a:r>
            <a:r>
              <a:rPr lang="es-VE" dirty="0"/>
              <a:t> y el teléfono.</a:t>
            </a:r>
            <a:endParaRPr lang="es-419" dirty="0"/>
          </a:p>
        </p:txBody>
      </p:sp>
      <p:pic>
        <p:nvPicPr>
          <p:cNvPr id="7" name="Picture 6">
            <a:extLst>
              <a:ext uri="{FF2B5EF4-FFF2-40B4-BE49-F238E27FC236}">
                <a16:creationId xmlns:a16="http://schemas.microsoft.com/office/drawing/2014/main" id="{5556194E-3120-4238-87BC-AC07DEE911CC}"/>
              </a:ext>
            </a:extLst>
          </p:cNvPr>
          <p:cNvPicPr>
            <a:picLocks noChangeAspect="1"/>
          </p:cNvPicPr>
          <p:nvPr/>
        </p:nvPicPr>
        <p:blipFill>
          <a:blip r:embed="rId2"/>
          <a:stretch>
            <a:fillRect/>
          </a:stretch>
        </p:blipFill>
        <p:spPr>
          <a:xfrm>
            <a:off x="8427413" y="1453218"/>
            <a:ext cx="2901702" cy="4872669"/>
          </a:xfrm>
          <a:prstGeom prst="rect">
            <a:avLst/>
          </a:prstGeom>
        </p:spPr>
      </p:pic>
      <p:sp>
        <p:nvSpPr>
          <p:cNvPr id="8" name="TextBox 7">
            <a:extLst>
              <a:ext uri="{FF2B5EF4-FFF2-40B4-BE49-F238E27FC236}">
                <a16:creationId xmlns:a16="http://schemas.microsoft.com/office/drawing/2014/main" id="{90598096-B474-3B0C-CD12-C07D733403C2}"/>
              </a:ext>
            </a:extLst>
          </p:cNvPr>
          <p:cNvSpPr txBox="1"/>
          <p:nvPr/>
        </p:nvSpPr>
        <p:spPr>
          <a:xfrm>
            <a:off x="314058" y="270202"/>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Aplicaciones GS</a:t>
            </a:r>
          </a:p>
        </p:txBody>
      </p:sp>
    </p:spTree>
    <p:extLst>
      <p:ext uri="{BB962C8B-B14F-4D97-AF65-F5344CB8AC3E}">
        <p14:creationId xmlns:p14="http://schemas.microsoft.com/office/powerpoint/2010/main" val="40280124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79BC61E-ABFC-4315-8391-9563CBB4FD6F}"/>
              </a:ext>
            </a:extLst>
          </p:cNvPr>
          <p:cNvSpPr>
            <a:spLocks noGrp="1"/>
          </p:cNvSpPr>
          <p:nvPr>
            <p:ph type="body" idx="4294967295"/>
          </p:nvPr>
        </p:nvSpPr>
        <p:spPr>
          <a:xfrm>
            <a:off x="0" y="1395413"/>
            <a:ext cx="10515600" cy="481012"/>
          </a:xfrm>
        </p:spPr>
        <p:txBody>
          <a:bodyPr/>
          <a:lstStyle/>
          <a:p>
            <a:pPr marL="0" indent="0">
              <a:lnSpc>
                <a:spcPct val="160000"/>
              </a:lnSpc>
              <a:buNone/>
            </a:pPr>
            <a:r>
              <a:rPr lang="es-419" sz="1800" b="1" dirty="0">
                <a:solidFill>
                  <a:schemeClr val="accent1"/>
                </a:solidFill>
                <a:latin typeface="Helvetica" panose="020B0604020202020204" pitchFamily="34" charset="0"/>
                <a:ea typeface="맑은 고딕" panose="020B0503020000020004" pitchFamily="50" charset="-127"/>
              </a:rPr>
              <a:t>GS </a:t>
            </a:r>
            <a:r>
              <a:rPr lang="es-419" sz="1800" b="1" dirty="0" err="1">
                <a:solidFill>
                  <a:schemeClr val="accent1"/>
                </a:solidFill>
                <a:latin typeface="Helvetica" panose="020B0604020202020204" pitchFamily="34" charset="0"/>
                <a:ea typeface="맑은 고딕" panose="020B0503020000020004" pitchFamily="50" charset="-127"/>
              </a:rPr>
              <a:t>Affinity</a:t>
            </a:r>
            <a:r>
              <a:rPr lang="es-419" sz="1800" b="1" dirty="0">
                <a:solidFill>
                  <a:schemeClr val="accent1"/>
                </a:solidFill>
                <a:latin typeface="Helvetica" panose="020B0604020202020204" pitchFamily="34" charset="0"/>
                <a:ea typeface="맑은 고딕" panose="020B0503020000020004" pitchFamily="50" charset="-127"/>
              </a:rPr>
              <a:t> – Modo de descubrimiento</a:t>
            </a:r>
          </a:p>
        </p:txBody>
      </p:sp>
      <p:sp>
        <p:nvSpPr>
          <p:cNvPr id="3" name="Content Placeholder 2">
            <a:extLst>
              <a:ext uri="{FF2B5EF4-FFF2-40B4-BE49-F238E27FC236}">
                <a16:creationId xmlns:a16="http://schemas.microsoft.com/office/drawing/2014/main" id="{22D13D68-A512-4809-8E6D-A9F6B6C2BA3A}"/>
              </a:ext>
            </a:extLst>
          </p:cNvPr>
          <p:cNvSpPr>
            <a:spLocks noGrp="1"/>
          </p:cNvSpPr>
          <p:nvPr>
            <p:ph idx="4294967295"/>
          </p:nvPr>
        </p:nvSpPr>
        <p:spPr>
          <a:xfrm>
            <a:off x="0" y="1974850"/>
            <a:ext cx="7340600" cy="4138135"/>
          </a:xfrm>
        </p:spPr>
        <p:txBody>
          <a:bodyPr>
            <a:normAutofit fontScale="92500" lnSpcReduction="10000"/>
          </a:bodyPr>
          <a:lstStyle/>
          <a:p>
            <a:pPr>
              <a:lnSpc>
                <a:spcPct val="120000"/>
              </a:lnSpc>
              <a:spcAft>
                <a:spcPts val="1200"/>
              </a:spcAft>
            </a:pPr>
            <a:r>
              <a:rPr lang="es-VE" sz="1800" dirty="0"/>
              <a:t>El método de Descubrimiento en la aplicación </a:t>
            </a:r>
            <a:r>
              <a:rPr lang="es-VE" sz="1800" dirty="0" err="1"/>
              <a:t>Grandstream</a:t>
            </a:r>
            <a:r>
              <a:rPr lang="es-VE" sz="1800" dirty="0"/>
              <a:t> </a:t>
            </a:r>
            <a:r>
              <a:rPr lang="es-VE" sz="1800" dirty="0" err="1"/>
              <a:t>Affinity</a:t>
            </a:r>
            <a:r>
              <a:rPr lang="es-VE" sz="1800" dirty="0"/>
              <a:t> permite descubrir teléfonos GRP Disponibles con la funcionalidad CTI activada y realizar la difusión de sus direcciones IP usando </a:t>
            </a:r>
            <a:r>
              <a:rPr lang="es-VE" sz="1800" dirty="0" err="1"/>
              <a:t>mDNS</a:t>
            </a:r>
            <a:r>
              <a:rPr lang="es-VE" sz="1800" dirty="0"/>
              <a:t>.</a:t>
            </a:r>
          </a:p>
          <a:p>
            <a:pPr marL="0" indent="0">
              <a:lnSpc>
                <a:spcPct val="120000"/>
              </a:lnSpc>
              <a:spcAft>
                <a:spcPts val="1200"/>
              </a:spcAft>
              <a:buNone/>
            </a:pPr>
            <a:endParaRPr lang="es-419" sz="1800" dirty="0"/>
          </a:p>
          <a:p>
            <a:pPr marL="342900" indent="-342900">
              <a:lnSpc>
                <a:spcPct val="120000"/>
              </a:lnSpc>
              <a:spcAft>
                <a:spcPts val="1200"/>
              </a:spcAft>
              <a:buClr>
                <a:schemeClr val="accent2"/>
              </a:buClr>
              <a:buFont typeface="+mj-lt"/>
              <a:buAutoNum type="arabicPeriod"/>
            </a:pPr>
            <a:r>
              <a:rPr lang="es-VE" sz="1800" dirty="0"/>
              <a:t>Inicie la aplicación GS </a:t>
            </a:r>
            <a:r>
              <a:rPr lang="es-VE" sz="1800" dirty="0" err="1"/>
              <a:t>Affinity</a:t>
            </a:r>
            <a:r>
              <a:rPr lang="es-VE" sz="1800" dirty="0"/>
              <a:t>.</a:t>
            </a:r>
            <a:endParaRPr lang="es-419" sz="1800" dirty="0"/>
          </a:p>
          <a:p>
            <a:pPr marL="342900" indent="-342900">
              <a:lnSpc>
                <a:spcPct val="120000"/>
              </a:lnSpc>
              <a:spcAft>
                <a:spcPts val="1200"/>
              </a:spcAft>
              <a:buClr>
                <a:schemeClr val="accent2"/>
              </a:buClr>
              <a:buFont typeface="+mj-lt"/>
              <a:buAutoNum type="arabicPeriod"/>
            </a:pPr>
            <a:r>
              <a:rPr lang="es-VE" sz="1800" dirty="0"/>
              <a:t>Haga clic en el botón Avanzado, para acceder a las opciones avanzadas.</a:t>
            </a:r>
            <a:endParaRPr lang="es-419" sz="1800" dirty="0"/>
          </a:p>
          <a:p>
            <a:pPr marL="342900" indent="-342900">
              <a:lnSpc>
                <a:spcPct val="120000"/>
              </a:lnSpc>
              <a:spcAft>
                <a:spcPts val="1200"/>
              </a:spcAft>
              <a:buClr>
                <a:schemeClr val="accent2"/>
              </a:buClr>
              <a:buFont typeface="+mj-lt"/>
              <a:buAutoNum type="arabicPeriod"/>
            </a:pPr>
            <a:r>
              <a:rPr lang="es-VE" sz="1800" dirty="0"/>
              <a:t>Presione el botón Descubrir para listar los teléfonos GRP disponibles con la función CTI activada.</a:t>
            </a:r>
            <a:endParaRPr lang="es-419" sz="1800" dirty="0"/>
          </a:p>
          <a:p>
            <a:pPr marL="342900" indent="-342900">
              <a:lnSpc>
                <a:spcPct val="120000"/>
              </a:lnSpc>
              <a:spcAft>
                <a:spcPts val="1200"/>
              </a:spcAft>
              <a:buClr>
                <a:schemeClr val="accent2"/>
              </a:buClr>
              <a:buFont typeface="+mj-lt"/>
              <a:buAutoNum type="arabicPeriod"/>
            </a:pPr>
            <a:r>
              <a:rPr lang="es-VE" sz="1800" dirty="0"/>
              <a:t>Seleccione el teléfono deseado y presione el botón Conectar.</a:t>
            </a:r>
            <a:endParaRPr lang="es-419" sz="1800" dirty="0"/>
          </a:p>
        </p:txBody>
      </p:sp>
      <p:pic>
        <p:nvPicPr>
          <p:cNvPr id="9" name="Picture 8">
            <a:extLst>
              <a:ext uri="{FF2B5EF4-FFF2-40B4-BE49-F238E27FC236}">
                <a16:creationId xmlns:a16="http://schemas.microsoft.com/office/drawing/2014/main" id="{A0EC754B-9B3C-4672-99EF-65C93EA1A376}"/>
              </a:ext>
            </a:extLst>
          </p:cNvPr>
          <p:cNvPicPr>
            <a:picLocks noChangeAspect="1"/>
          </p:cNvPicPr>
          <p:nvPr/>
        </p:nvPicPr>
        <p:blipFill rotWithShape="1">
          <a:blip r:embed="rId2"/>
          <a:srcRect b="4637"/>
          <a:stretch/>
        </p:blipFill>
        <p:spPr>
          <a:xfrm>
            <a:off x="8852890" y="1727233"/>
            <a:ext cx="2392616" cy="4138135"/>
          </a:xfrm>
          <a:prstGeom prst="rect">
            <a:avLst/>
          </a:prstGeom>
          <a:ln>
            <a:solidFill>
              <a:schemeClr val="accent1"/>
            </a:solidFill>
          </a:ln>
        </p:spPr>
      </p:pic>
      <p:sp>
        <p:nvSpPr>
          <p:cNvPr id="8" name="TextBox 7">
            <a:extLst>
              <a:ext uri="{FF2B5EF4-FFF2-40B4-BE49-F238E27FC236}">
                <a16:creationId xmlns:a16="http://schemas.microsoft.com/office/drawing/2014/main" id="{7FF62262-7314-B684-3AA3-34CCA6D16B41}"/>
              </a:ext>
            </a:extLst>
          </p:cNvPr>
          <p:cNvSpPr txBox="1"/>
          <p:nvPr/>
        </p:nvSpPr>
        <p:spPr>
          <a:xfrm>
            <a:off x="322851" y="276093"/>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Aplicaciones GS</a:t>
            </a:r>
          </a:p>
        </p:txBody>
      </p:sp>
    </p:spTree>
    <p:extLst>
      <p:ext uri="{BB962C8B-B14F-4D97-AF65-F5344CB8AC3E}">
        <p14:creationId xmlns:p14="http://schemas.microsoft.com/office/powerpoint/2010/main" val="38439077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ABD03EE-30EE-F266-1C64-B0E58969B6B6}"/>
              </a:ext>
            </a:extLst>
          </p:cNvPr>
          <p:cNvSpPr txBox="1"/>
          <p:nvPr/>
        </p:nvSpPr>
        <p:spPr>
          <a:xfrm>
            <a:off x="6938726" y="4269209"/>
            <a:ext cx="3069166" cy="338554"/>
          </a:xfrm>
          <a:prstGeom prst="rect">
            <a:avLst/>
          </a:prstGeom>
          <a:noFill/>
        </p:spPr>
        <p:txBody>
          <a:bodyPr wrap="squar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sz="1600" b="1"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rPr>
              <a:t>Seguridad</a:t>
            </a:r>
            <a:endParaRPr kumimoji="0" lang="es-419" sz="16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
        <p:nvSpPr>
          <p:cNvPr id="8" name="Oval 7">
            <a:extLst>
              <a:ext uri="{FF2B5EF4-FFF2-40B4-BE49-F238E27FC236}">
                <a16:creationId xmlns:a16="http://schemas.microsoft.com/office/drawing/2014/main" id="{725E56BF-1AE3-13F9-8241-6EB5670F1A2F}"/>
              </a:ext>
            </a:extLst>
          </p:cNvPr>
          <p:cNvSpPr/>
          <p:nvPr/>
        </p:nvSpPr>
        <p:spPr>
          <a:xfrm>
            <a:off x="5925242" y="3898817"/>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s-419"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9" name="Oval 8">
            <a:extLst>
              <a:ext uri="{FF2B5EF4-FFF2-40B4-BE49-F238E27FC236}">
                <a16:creationId xmlns:a16="http://schemas.microsoft.com/office/drawing/2014/main" id="{CDFAFE6B-465F-7DE5-3FA2-6F3D25E69AE2}"/>
              </a:ext>
            </a:extLst>
          </p:cNvPr>
          <p:cNvSpPr/>
          <p:nvPr/>
        </p:nvSpPr>
        <p:spPr>
          <a:xfrm>
            <a:off x="6023327" y="4000969"/>
            <a:ext cx="751870" cy="751870"/>
          </a:xfrm>
          <a:prstGeom prst="ellipse">
            <a:avLst/>
          </a:prstGeom>
          <a:gradFill>
            <a:gsLst>
              <a:gs pos="95000">
                <a:srgbClr val="24BED8"/>
              </a:gs>
              <a:gs pos="20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s-419"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0" name="Rectangle 9">
            <a:extLst>
              <a:ext uri="{FF2B5EF4-FFF2-40B4-BE49-F238E27FC236}">
                <a16:creationId xmlns:a16="http://schemas.microsoft.com/office/drawing/2014/main" id="{91EB282B-4847-C2EB-6522-715A15F3570C}"/>
              </a:ext>
            </a:extLst>
          </p:cNvPr>
          <p:cNvSpPr/>
          <p:nvPr/>
        </p:nvSpPr>
        <p:spPr>
          <a:xfrm>
            <a:off x="6242809" y="4192235"/>
            <a:ext cx="312906" cy="36933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sz="1800" b="1" i="0" u="none" strike="noStrike" kern="1200" cap="none" spc="0" normalizeH="0" baseline="0" noProof="0">
                <a:ln>
                  <a:noFill/>
                </a:ln>
                <a:solidFill>
                  <a:prstClr val="white"/>
                </a:solidFill>
                <a:effectLst/>
                <a:uLnTx/>
                <a:uFillTx/>
                <a:latin typeface="Helvetica" pitchFamily="2" charset="0"/>
                <a:ea typeface="맑은 고딕"/>
                <a:cs typeface="+mn-cs"/>
              </a:rPr>
              <a:t>8</a:t>
            </a:r>
            <a:endParaRPr kumimoji="0" lang="es-419" sz="1800" b="0" i="0" u="none" strike="noStrike" kern="1200" cap="none" spc="0" normalizeH="0" baseline="0" noProof="0">
              <a:ln>
                <a:noFill/>
              </a:ln>
              <a:solidFill>
                <a:prstClr val="white"/>
              </a:solidFill>
              <a:effectLst/>
              <a:uLnTx/>
              <a:uFillTx/>
              <a:latin typeface="Helvetica" pitchFamily="2" charset="0"/>
              <a:ea typeface="맑은 고딕"/>
              <a:cs typeface="+mn-cs"/>
            </a:endParaRPr>
          </a:p>
        </p:txBody>
      </p:sp>
      <p:sp>
        <p:nvSpPr>
          <p:cNvPr id="11" name="TextBox 10">
            <a:extLst>
              <a:ext uri="{FF2B5EF4-FFF2-40B4-BE49-F238E27FC236}">
                <a16:creationId xmlns:a16="http://schemas.microsoft.com/office/drawing/2014/main" id="{C9FFDCB0-0862-921B-44FC-1A10E476E135}"/>
              </a:ext>
            </a:extLst>
          </p:cNvPr>
          <p:cNvSpPr txBox="1"/>
          <p:nvPr/>
        </p:nvSpPr>
        <p:spPr>
          <a:xfrm>
            <a:off x="7929982" y="491906"/>
            <a:ext cx="4240853"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sz="2400" b="1" i="0" u="none" strike="noStrike" kern="1200" cap="none" spc="0" normalizeH="0" baseline="0" noProof="0">
                <a:ln>
                  <a:noFill/>
                </a:ln>
                <a:solidFill>
                  <a:srgbClr val="295288"/>
                </a:solidFill>
                <a:effectLst/>
                <a:uLnTx/>
                <a:uFillTx/>
                <a:latin typeface="Helvetica" panose="020B0604020202020204" pitchFamily="34" charset="0"/>
                <a:ea typeface="맑은 고딕"/>
                <a:cs typeface="Helvetica" panose="020B0604020202020204" pitchFamily="34" charset="0"/>
              </a:rPr>
              <a:t>Agenda:</a:t>
            </a:r>
            <a:endParaRPr kumimoji="0" lang="es-419" sz="2400" b="0" i="0" u="none" strike="noStrike" kern="1200" cap="none" spc="0" normalizeH="0" baseline="0" noProof="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Tree>
    <p:extLst>
      <p:ext uri="{BB962C8B-B14F-4D97-AF65-F5344CB8AC3E}">
        <p14:creationId xmlns:p14="http://schemas.microsoft.com/office/powerpoint/2010/main" val="222505302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ABAF0B-2257-4B65-BC0C-AF62CDA8F8BF}"/>
              </a:ext>
            </a:extLst>
          </p:cNvPr>
          <p:cNvSpPr>
            <a:spLocks noGrp="1"/>
          </p:cNvSpPr>
          <p:nvPr>
            <p:ph type="body" idx="4294967295"/>
          </p:nvPr>
        </p:nvSpPr>
        <p:spPr>
          <a:xfrm>
            <a:off x="0" y="1395413"/>
            <a:ext cx="10515600" cy="481012"/>
          </a:xfrm>
        </p:spPr>
        <p:txBody>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Extensión – Contraseña fuerte/aleatoria</a:t>
            </a:r>
          </a:p>
        </p:txBody>
      </p:sp>
      <p:sp>
        <p:nvSpPr>
          <p:cNvPr id="3" name="Content Placeholder 2">
            <a:extLst>
              <a:ext uri="{FF2B5EF4-FFF2-40B4-BE49-F238E27FC236}">
                <a16:creationId xmlns:a16="http://schemas.microsoft.com/office/drawing/2014/main" id="{F375E9D8-581A-4246-87DF-AED5FF2EFF08}"/>
              </a:ext>
            </a:extLst>
          </p:cNvPr>
          <p:cNvSpPr>
            <a:spLocks noGrp="1"/>
          </p:cNvSpPr>
          <p:nvPr>
            <p:ph idx="4294967295"/>
          </p:nvPr>
        </p:nvSpPr>
        <p:spPr>
          <a:xfrm>
            <a:off x="0" y="2047875"/>
            <a:ext cx="4619625" cy="4351338"/>
          </a:xfrm>
        </p:spPr>
        <p:txBody>
          <a:bodyPr/>
          <a:lstStyle/>
          <a:p>
            <a:pPr marL="342900" indent="-342900" algn="just">
              <a:lnSpc>
                <a:spcPct val="120000"/>
              </a:lnSpc>
              <a:spcAft>
                <a:spcPts val="600"/>
              </a:spcAft>
              <a:buClr>
                <a:schemeClr val="accent2"/>
              </a:buClr>
              <a:buFont typeface="+mj-lt"/>
              <a:buAutoNum type="arabicPeriod"/>
            </a:pPr>
            <a:r>
              <a:rPr lang="es-419" sz="2000" dirty="0"/>
              <a:t>Acceda a la interfaz web y vaya a  </a:t>
            </a:r>
            <a:r>
              <a:rPr lang="es-419" sz="2000" b="1" dirty="0"/>
              <a:t>Ajustes de PBX </a:t>
            </a:r>
            <a:r>
              <a:rPr lang="es-419" sz="2000" b="1" dirty="0">
                <a:sym typeface="Wingdings" panose="05000000000000000000" pitchFamily="2" charset="2"/>
              </a:rPr>
              <a:t></a:t>
            </a:r>
            <a:r>
              <a:rPr lang="es-419" sz="2000" b="1" dirty="0"/>
              <a:t> Configuración general </a:t>
            </a:r>
            <a:r>
              <a:rPr lang="es-419" sz="2000" dirty="0"/>
              <a:t>para verificar que la opción “Habilitar contraseña aleatoria” este activada.</a:t>
            </a:r>
          </a:p>
          <a:p>
            <a:pPr marL="342900" indent="-342900" algn="just">
              <a:lnSpc>
                <a:spcPct val="120000"/>
              </a:lnSpc>
              <a:spcAft>
                <a:spcPts val="600"/>
              </a:spcAft>
              <a:buClr>
                <a:schemeClr val="accent2"/>
              </a:buClr>
              <a:buFont typeface="+mj-lt"/>
              <a:buAutoNum type="arabicPeriod"/>
            </a:pPr>
            <a:r>
              <a:rPr lang="es-419" sz="2000" dirty="0"/>
              <a:t>Acceda a la interfaz web y navegue a  </a:t>
            </a:r>
            <a:r>
              <a:rPr lang="es-419" sz="2000" b="1" dirty="0"/>
              <a:t>Ajustes de PBX </a:t>
            </a:r>
            <a:r>
              <a:rPr lang="es-419" sz="2000" b="1" dirty="0">
                <a:sym typeface="Wingdings" panose="05000000000000000000" pitchFamily="2" charset="2"/>
              </a:rPr>
              <a:t></a:t>
            </a:r>
            <a:r>
              <a:rPr lang="es-419" sz="2000" b="1" dirty="0"/>
              <a:t> Configuración general</a:t>
            </a:r>
            <a:r>
              <a:rPr lang="es-419" sz="2000" dirty="0"/>
              <a:t> para verificar que la opción “Habilitar contraseña segura” este activada.</a:t>
            </a:r>
          </a:p>
          <a:p>
            <a:pPr algn="just"/>
            <a:endParaRPr lang="es-419" sz="2000" dirty="0"/>
          </a:p>
        </p:txBody>
      </p:sp>
      <p:pic>
        <p:nvPicPr>
          <p:cNvPr id="5" name="Picture 4">
            <a:extLst>
              <a:ext uri="{FF2B5EF4-FFF2-40B4-BE49-F238E27FC236}">
                <a16:creationId xmlns:a16="http://schemas.microsoft.com/office/drawing/2014/main" id="{EEAD2EC0-DBC1-420B-8758-D98143CAFF29}"/>
              </a:ext>
            </a:extLst>
          </p:cNvPr>
          <p:cNvPicPr>
            <a:picLocks noChangeAspect="1"/>
          </p:cNvPicPr>
          <p:nvPr/>
        </p:nvPicPr>
        <p:blipFill>
          <a:blip r:embed="rId2"/>
          <a:stretch>
            <a:fillRect/>
          </a:stretch>
        </p:blipFill>
        <p:spPr>
          <a:xfrm>
            <a:off x="4887634" y="2047764"/>
            <a:ext cx="7148974" cy="3766882"/>
          </a:xfrm>
          <a:prstGeom prst="rect">
            <a:avLst/>
          </a:prstGeom>
          <a:ln>
            <a:solidFill>
              <a:schemeClr val="accent1"/>
            </a:solidFill>
          </a:ln>
        </p:spPr>
      </p:pic>
      <p:sp>
        <p:nvSpPr>
          <p:cNvPr id="6" name="TextBox 5">
            <a:extLst>
              <a:ext uri="{FF2B5EF4-FFF2-40B4-BE49-F238E27FC236}">
                <a16:creationId xmlns:a16="http://schemas.microsoft.com/office/drawing/2014/main" id="{31113F57-3042-7268-17FC-21F2DF7C6844}"/>
              </a:ext>
            </a:extLst>
          </p:cNvPr>
          <p:cNvSpPr txBox="1"/>
          <p:nvPr/>
        </p:nvSpPr>
        <p:spPr>
          <a:xfrm>
            <a:off x="322851" y="276093"/>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Seguridad</a:t>
            </a:r>
          </a:p>
        </p:txBody>
      </p:sp>
    </p:spTree>
    <p:extLst>
      <p:ext uri="{BB962C8B-B14F-4D97-AF65-F5344CB8AC3E}">
        <p14:creationId xmlns:p14="http://schemas.microsoft.com/office/powerpoint/2010/main" val="116992814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ABAF0B-2257-4B65-BC0C-AF62CDA8F8BF}"/>
              </a:ext>
            </a:extLst>
          </p:cNvPr>
          <p:cNvSpPr>
            <a:spLocks noGrp="1"/>
          </p:cNvSpPr>
          <p:nvPr>
            <p:ph type="body" idx="4294967295"/>
          </p:nvPr>
        </p:nvSpPr>
        <p:spPr>
          <a:xfrm>
            <a:off x="0" y="1395413"/>
            <a:ext cx="10515600" cy="481012"/>
          </a:xfrm>
        </p:spPr>
        <p:txBody>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Estrategia de extensión</a:t>
            </a:r>
          </a:p>
        </p:txBody>
      </p:sp>
      <p:sp>
        <p:nvSpPr>
          <p:cNvPr id="3" name="Content Placeholder 2">
            <a:extLst>
              <a:ext uri="{FF2B5EF4-FFF2-40B4-BE49-F238E27FC236}">
                <a16:creationId xmlns:a16="http://schemas.microsoft.com/office/drawing/2014/main" id="{F375E9D8-581A-4246-87DF-AED5FF2EFF08}"/>
              </a:ext>
            </a:extLst>
          </p:cNvPr>
          <p:cNvSpPr>
            <a:spLocks noGrp="1"/>
          </p:cNvSpPr>
          <p:nvPr>
            <p:ph idx="4294967295"/>
          </p:nvPr>
        </p:nvSpPr>
        <p:spPr>
          <a:xfrm>
            <a:off x="0" y="1674813"/>
            <a:ext cx="4716463" cy="4883150"/>
          </a:xfrm>
        </p:spPr>
        <p:txBody>
          <a:bodyPr>
            <a:normAutofit fontScale="55000" lnSpcReduction="20000"/>
          </a:bodyPr>
          <a:lstStyle/>
          <a:p>
            <a:pPr algn="just"/>
            <a:endParaRPr lang="es-419" dirty="0"/>
          </a:p>
          <a:p>
            <a:pPr marL="342900" indent="-342900" algn="just">
              <a:lnSpc>
                <a:spcPct val="120000"/>
              </a:lnSpc>
              <a:spcAft>
                <a:spcPts val="600"/>
              </a:spcAft>
              <a:buClr>
                <a:schemeClr val="accent2"/>
              </a:buClr>
              <a:buFont typeface="+mj-lt"/>
              <a:buAutoNum type="arabicPeriod"/>
            </a:pPr>
            <a:r>
              <a:rPr lang="es-419" dirty="0"/>
              <a:t>Acceda a la interfaz Web </a:t>
            </a:r>
            <a:r>
              <a:rPr lang="es-419" dirty="0">
                <a:sym typeface="Wingdings" panose="05000000000000000000" pitchFamily="2" charset="2"/>
              </a:rPr>
              <a:t> </a:t>
            </a:r>
            <a:r>
              <a:rPr lang="es-419" b="1" dirty="0"/>
              <a:t>Extensión/Troncal </a:t>
            </a:r>
            <a:r>
              <a:rPr lang="es-419" b="1" dirty="0">
                <a:sym typeface="Wingdings" panose="05000000000000000000" pitchFamily="2" charset="2"/>
              </a:rPr>
              <a:t> </a:t>
            </a:r>
            <a:r>
              <a:rPr lang="es-419" b="1" dirty="0"/>
              <a:t>Extensiones </a:t>
            </a:r>
            <a:r>
              <a:rPr lang="es-419" dirty="0"/>
              <a:t>y edite una extensión.</a:t>
            </a:r>
          </a:p>
          <a:p>
            <a:pPr marL="342900" indent="-342900" algn="just">
              <a:lnSpc>
                <a:spcPct val="120000"/>
              </a:lnSpc>
              <a:spcAft>
                <a:spcPts val="600"/>
              </a:spcAft>
              <a:buClr>
                <a:schemeClr val="accent2"/>
              </a:buClr>
              <a:buFont typeface="+mj-lt"/>
              <a:buAutoNum type="arabicPeriod"/>
            </a:pPr>
            <a:r>
              <a:rPr lang="es-419" dirty="0"/>
              <a:t>En la pestaña </a:t>
            </a:r>
            <a:r>
              <a:rPr lang="es-419" b="1" dirty="0"/>
              <a:t>Medios</a:t>
            </a:r>
            <a:r>
              <a:rPr lang="es-419" dirty="0"/>
              <a:t>, configure la opción “Política ACL”:</a:t>
            </a:r>
          </a:p>
          <a:p>
            <a:pPr marL="566738" lvl="1" indent="-219075" algn="just">
              <a:lnSpc>
                <a:spcPct val="140000"/>
              </a:lnSpc>
              <a:spcAft>
                <a:spcPts val="600"/>
              </a:spcAft>
              <a:buClr>
                <a:schemeClr val="accent2"/>
              </a:buClr>
              <a:buFont typeface="Wingdings" panose="05000000000000000000" pitchFamily="2" charset="2"/>
              <a:buChar char="§"/>
            </a:pPr>
            <a:r>
              <a:rPr lang="es-419" dirty="0"/>
              <a:t>“Permitir lista blanca de direcciones IP”: Permite aceptar peticiones desde las IP seleccionadas solamente. Por defecto la subred local donde se ubica el UCM es permitida. Los usuarios pudieran también agregar más subredes locales desde donde los dispositivos se les permita registrarse a esta extensión.</a:t>
            </a:r>
          </a:p>
          <a:p>
            <a:pPr marL="566738" lvl="1" indent="-219075" algn="just">
              <a:lnSpc>
                <a:spcPct val="140000"/>
              </a:lnSpc>
              <a:spcAft>
                <a:spcPts val="600"/>
              </a:spcAft>
              <a:buClr>
                <a:schemeClr val="accent2"/>
              </a:buClr>
              <a:buFont typeface="Wingdings" panose="05000000000000000000" pitchFamily="2" charset="2"/>
              <a:buChar char="§"/>
            </a:pPr>
            <a:r>
              <a:rPr lang="es-419" dirty="0"/>
              <a:t>“Permitir lista blanca de direcciones IP + Wave”: Permite aceptar peticiones desde las </a:t>
            </a:r>
            <a:r>
              <a:rPr lang="es-419" dirty="0" err="1"/>
              <a:t>IPs</a:t>
            </a:r>
            <a:r>
              <a:rPr lang="es-419" dirty="0"/>
              <a:t> que el usuario especifica solamente mas las conexiones desde Wave.</a:t>
            </a:r>
          </a:p>
          <a:p>
            <a:pPr marL="566738" lvl="1" indent="-219075" algn="just">
              <a:lnSpc>
                <a:spcPct val="140000"/>
              </a:lnSpc>
              <a:spcAft>
                <a:spcPts val="600"/>
              </a:spcAft>
              <a:buClr>
                <a:schemeClr val="accent2"/>
              </a:buClr>
              <a:buFont typeface="Wingdings" panose="05000000000000000000" pitchFamily="2" charset="2"/>
              <a:buChar char="§"/>
            </a:pPr>
            <a:r>
              <a:rPr lang="es-419" dirty="0"/>
              <a:t>“Permitir todos”: Cualquier IP será permitida para registro incluidas </a:t>
            </a:r>
            <a:r>
              <a:rPr lang="es-419" dirty="0" err="1"/>
              <a:t>IPs</a:t>
            </a:r>
            <a:r>
              <a:rPr lang="es-419" dirty="0"/>
              <a:t> publicas.</a:t>
            </a:r>
          </a:p>
        </p:txBody>
      </p:sp>
      <p:sp>
        <p:nvSpPr>
          <p:cNvPr id="10" name="TextBox 9">
            <a:extLst>
              <a:ext uri="{FF2B5EF4-FFF2-40B4-BE49-F238E27FC236}">
                <a16:creationId xmlns:a16="http://schemas.microsoft.com/office/drawing/2014/main" id="{66CD48BF-709B-7965-2034-B3FE7169D53A}"/>
              </a:ext>
            </a:extLst>
          </p:cNvPr>
          <p:cNvSpPr txBox="1"/>
          <p:nvPr/>
        </p:nvSpPr>
        <p:spPr>
          <a:xfrm>
            <a:off x="322851" y="276093"/>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Seguridad</a:t>
            </a:r>
          </a:p>
        </p:txBody>
      </p:sp>
      <p:pic>
        <p:nvPicPr>
          <p:cNvPr id="6" name="Imagen 5">
            <a:extLst>
              <a:ext uri="{FF2B5EF4-FFF2-40B4-BE49-F238E27FC236}">
                <a16:creationId xmlns:a16="http://schemas.microsoft.com/office/drawing/2014/main" id="{952E41A7-17F2-152E-A251-0069D812A7C8}"/>
              </a:ext>
            </a:extLst>
          </p:cNvPr>
          <p:cNvPicPr>
            <a:picLocks noChangeAspect="1"/>
          </p:cNvPicPr>
          <p:nvPr/>
        </p:nvPicPr>
        <p:blipFill>
          <a:blip r:embed="rId2"/>
          <a:stretch>
            <a:fillRect/>
          </a:stretch>
        </p:blipFill>
        <p:spPr>
          <a:xfrm>
            <a:off x="5321808" y="1674813"/>
            <a:ext cx="6551626" cy="4472307"/>
          </a:xfrm>
          <a:prstGeom prst="rect">
            <a:avLst/>
          </a:prstGeom>
          <a:ln>
            <a:noFill/>
          </a:ln>
          <a:effectLst>
            <a:outerShdw blurRad="190500" algn="tl" rotWithShape="0">
              <a:srgbClr val="000000">
                <a:alpha val="70000"/>
              </a:srgbClr>
            </a:outerShdw>
          </a:effectLst>
        </p:spPr>
      </p:pic>
      <p:sp>
        <p:nvSpPr>
          <p:cNvPr id="7" name="Rectangle 6">
            <a:extLst>
              <a:ext uri="{FF2B5EF4-FFF2-40B4-BE49-F238E27FC236}">
                <a16:creationId xmlns:a16="http://schemas.microsoft.com/office/drawing/2014/main" id="{B0705258-EBE1-4404-AAB9-7471FF824691}"/>
              </a:ext>
            </a:extLst>
          </p:cNvPr>
          <p:cNvSpPr/>
          <p:nvPr/>
        </p:nvSpPr>
        <p:spPr>
          <a:xfrm>
            <a:off x="6607379" y="4359783"/>
            <a:ext cx="3451021" cy="8234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711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709B51-0BDE-498E-A568-CC6F71CBE93A}"/>
              </a:ext>
            </a:extLst>
          </p:cNvPr>
          <p:cNvSpPr>
            <a:spLocks noGrp="1"/>
          </p:cNvSpPr>
          <p:nvPr>
            <p:ph type="body" idx="4294967295"/>
          </p:nvPr>
        </p:nvSpPr>
        <p:spPr>
          <a:xfrm>
            <a:off x="0" y="1395413"/>
            <a:ext cx="10515600" cy="481012"/>
          </a:xfrm>
        </p:spPr>
        <p:txBody>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Actualización – Actualización local</a:t>
            </a:r>
          </a:p>
        </p:txBody>
      </p:sp>
      <p:sp>
        <p:nvSpPr>
          <p:cNvPr id="3" name="Content Placeholder 2">
            <a:extLst>
              <a:ext uri="{FF2B5EF4-FFF2-40B4-BE49-F238E27FC236}">
                <a16:creationId xmlns:a16="http://schemas.microsoft.com/office/drawing/2014/main" id="{7D2BA57F-F4F2-40DE-A834-B1EE2E503261}"/>
              </a:ext>
            </a:extLst>
          </p:cNvPr>
          <p:cNvSpPr>
            <a:spLocks noGrp="1"/>
          </p:cNvSpPr>
          <p:nvPr>
            <p:ph idx="4294967295"/>
          </p:nvPr>
        </p:nvSpPr>
        <p:spPr>
          <a:xfrm>
            <a:off x="0" y="1974850"/>
            <a:ext cx="5486400" cy="4883150"/>
          </a:xfrm>
        </p:spPr>
        <p:txBody>
          <a:bodyPr>
            <a:normAutofit fontScale="55000" lnSpcReduction="20000"/>
          </a:bodyPr>
          <a:lstStyle/>
          <a:p>
            <a:pPr marL="342900" indent="-342900">
              <a:lnSpc>
                <a:spcPct val="120000"/>
              </a:lnSpc>
              <a:spcAft>
                <a:spcPts val="1200"/>
              </a:spcAft>
              <a:buClr>
                <a:schemeClr val="accent2"/>
              </a:buClr>
              <a:buFont typeface="+mj-lt"/>
              <a:buAutoNum type="arabicPeriod"/>
            </a:pPr>
            <a:r>
              <a:rPr lang="es-419" dirty="0"/>
              <a:t>Descargue el último archivo de firmware para la UCM desde el enlace: </a:t>
            </a:r>
            <a:r>
              <a:rPr lang="es-419" dirty="0">
                <a:hlinkClick r:id="rId2"/>
              </a:rPr>
              <a:t>http://www.grandstream.com/support/firmware</a:t>
            </a:r>
            <a:endParaRPr lang="es-419" dirty="0"/>
          </a:p>
          <a:p>
            <a:pPr marL="342900" indent="-342900">
              <a:lnSpc>
                <a:spcPct val="120000"/>
              </a:lnSpc>
              <a:spcAft>
                <a:spcPts val="1200"/>
              </a:spcAft>
              <a:buClr>
                <a:schemeClr val="accent2"/>
              </a:buClr>
              <a:buFont typeface="+mj-lt"/>
              <a:buAutoNum type="arabicPeriod"/>
            </a:pPr>
            <a:r>
              <a:rPr lang="es-419" dirty="0"/>
              <a:t>Diríjase a la interfaz web </a:t>
            </a:r>
            <a:r>
              <a:rPr lang="es-419" dirty="0">
                <a:sym typeface="Wingdings" panose="05000000000000000000" pitchFamily="2" charset="2"/>
              </a:rPr>
              <a:t></a:t>
            </a:r>
            <a:r>
              <a:rPr lang="es-419" dirty="0"/>
              <a:t> Mantenimiento </a:t>
            </a:r>
            <a:r>
              <a:rPr lang="es-419" dirty="0">
                <a:sym typeface="Wingdings" panose="05000000000000000000" pitchFamily="2" charset="2"/>
              </a:rPr>
              <a:t> Actualizar.</a:t>
            </a:r>
            <a:endParaRPr lang="es-419" dirty="0"/>
          </a:p>
          <a:p>
            <a:pPr marL="342900" indent="-342900">
              <a:lnSpc>
                <a:spcPct val="120000"/>
              </a:lnSpc>
              <a:spcAft>
                <a:spcPts val="1200"/>
              </a:spcAft>
              <a:buClr>
                <a:schemeClr val="accent2"/>
              </a:buClr>
              <a:buFont typeface="+mj-lt"/>
              <a:buAutoNum type="arabicPeriod"/>
            </a:pPr>
            <a:r>
              <a:rPr lang="es-419" dirty="0"/>
              <a:t>Cargue el archivo de firmware haciendo clic en "elegir archivo para cargar" y seleccione el archivo de firmware de su PC. El nombre del firmware por defecto es </a:t>
            </a:r>
            <a:r>
              <a:rPr lang="es-419" i="1" dirty="0"/>
              <a:t>"ucm6510fw.bin"</a:t>
            </a:r>
            <a:r>
              <a:rPr lang="es-419" dirty="0"/>
              <a:t>,</a:t>
            </a:r>
            <a:r>
              <a:rPr lang="es-419" i="1" dirty="0"/>
              <a:t> </a:t>
            </a:r>
            <a:r>
              <a:rPr lang="es-419" dirty="0"/>
              <a:t>o </a:t>
            </a:r>
            <a:r>
              <a:rPr lang="es-419" i="1" dirty="0"/>
              <a:t>"ucm6200fw.bin" </a:t>
            </a:r>
            <a:r>
              <a:rPr lang="es-419" dirty="0"/>
              <a:t>para UCM6510, 6200 respectivamente.</a:t>
            </a:r>
          </a:p>
          <a:p>
            <a:pPr marL="342900" indent="-342900">
              <a:lnSpc>
                <a:spcPct val="120000"/>
              </a:lnSpc>
              <a:spcAft>
                <a:spcPts val="1200"/>
              </a:spcAft>
              <a:buClr>
                <a:schemeClr val="accent2"/>
              </a:buClr>
              <a:buFont typeface="+mj-lt"/>
              <a:buAutoNum type="arabicPeriod"/>
            </a:pPr>
            <a:r>
              <a:rPr lang="es-419" dirty="0"/>
              <a:t>Espere a que el proceso de actualización se realice con éxito y aparezca una ventana en la interfaz web.</a:t>
            </a:r>
          </a:p>
          <a:p>
            <a:pPr marL="342900" indent="-342900">
              <a:lnSpc>
                <a:spcPct val="120000"/>
              </a:lnSpc>
              <a:spcAft>
                <a:spcPts val="1200"/>
              </a:spcAft>
              <a:buClr>
                <a:schemeClr val="accent2"/>
              </a:buClr>
              <a:buFont typeface="+mj-lt"/>
              <a:buAutoNum type="arabicPeriod"/>
            </a:pPr>
            <a:r>
              <a:rPr lang="es-419" dirty="0"/>
              <a:t>Haga clic en "OK" para reiniciar el UCM6xxx y comprobar la versión del firmware después de que se inicie.</a:t>
            </a:r>
          </a:p>
        </p:txBody>
      </p:sp>
      <p:pic>
        <p:nvPicPr>
          <p:cNvPr id="6" name="Picture 5">
            <a:extLst>
              <a:ext uri="{FF2B5EF4-FFF2-40B4-BE49-F238E27FC236}">
                <a16:creationId xmlns:a16="http://schemas.microsoft.com/office/drawing/2014/main" id="{251F32CC-0A25-4C19-B9EC-54E35C72FF08}"/>
              </a:ext>
            </a:extLst>
          </p:cNvPr>
          <p:cNvPicPr>
            <a:picLocks noChangeAspect="1"/>
          </p:cNvPicPr>
          <p:nvPr/>
        </p:nvPicPr>
        <p:blipFill>
          <a:blip r:embed="rId3"/>
          <a:stretch>
            <a:fillRect/>
          </a:stretch>
        </p:blipFill>
        <p:spPr>
          <a:xfrm>
            <a:off x="7083379" y="1417855"/>
            <a:ext cx="4619223" cy="738496"/>
          </a:xfrm>
          <a:prstGeom prst="rect">
            <a:avLst/>
          </a:prstGeom>
        </p:spPr>
      </p:pic>
      <p:pic>
        <p:nvPicPr>
          <p:cNvPr id="9" name="Picture 8">
            <a:extLst>
              <a:ext uri="{FF2B5EF4-FFF2-40B4-BE49-F238E27FC236}">
                <a16:creationId xmlns:a16="http://schemas.microsoft.com/office/drawing/2014/main" id="{DCA9A507-3414-41DC-AF18-F2050B6EF520}"/>
              </a:ext>
            </a:extLst>
          </p:cNvPr>
          <p:cNvPicPr/>
          <p:nvPr/>
        </p:nvPicPr>
        <p:blipFill>
          <a:blip r:embed="rId4"/>
          <a:stretch>
            <a:fillRect/>
          </a:stretch>
        </p:blipFill>
        <p:spPr>
          <a:xfrm>
            <a:off x="5370490" y="2426348"/>
            <a:ext cx="6821510" cy="3063074"/>
          </a:xfrm>
          <a:prstGeom prst="rect">
            <a:avLst/>
          </a:prstGeom>
          <a:ln>
            <a:solidFill>
              <a:schemeClr val="accent1"/>
            </a:solidFill>
          </a:ln>
        </p:spPr>
      </p:pic>
      <p:sp>
        <p:nvSpPr>
          <p:cNvPr id="4" name="TextBox 7">
            <a:extLst>
              <a:ext uri="{FF2B5EF4-FFF2-40B4-BE49-F238E27FC236}">
                <a16:creationId xmlns:a16="http://schemas.microsoft.com/office/drawing/2014/main" id="{44A5BF96-D5FD-D0A2-0338-0E0C735B2599}"/>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s-VE" altLang="ko-KR" sz="2800" b="1" i="0" u="none" strike="noStrike" kern="1200" cap="none" spc="0" normalizeH="0" baseline="0" dirty="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Instalación e implementación</a:t>
            </a:r>
            <a:endParaRPr kumimoji="0" lang="es-VE" altLang="ko-KR" sz="2800" b="1" i="0" u="none" strike="noStrike" kern="1200" cap="none" spc="0" normalizeH="0" baseline="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260759793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ABAF0B-2257-4B65-BC0C-AF62CDA8F8BF}"/>
              </a:ext>
            </a:extLst>
          </p:cNvPr>
          <p:cNvSpPr>
            <a:spLocks noGrp="1"/>
          </p:cNvSpPr>
          <p:nvPr>
            <p:ph type="body" idx="4294967295"/>
          </p:nvPr>
        </p:nvSpPr>
        <p:spPr>
          <a:xfrm>
            <a:off x="0" y="1395413"/>
            <a:ext cx="10515600" cy="481012"/>
          </a:xfrm>
        </p:spPr>
        <p:txBody>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Permiso de marcado</a:t>
            </a:r>
          </a:p>
        </p:txBody>
      </p:sp>
      <p:sp>
        <p:nvSpPr>
          <p:cNvPr id="3" name="Content Placeholder 2">
            <a:extLst>
              <a:ext uri="{FF2B5EF4-FFF2-40B4-BE49-F238E27FC236}">
                <a16:creationId xmlns:a16="http://schemas.microsoft.com/office/drawing/2014/main" id="{F375E9D8-581A-4246-87DF-AED5FF2EFF08}"/>
              </a:ext>
            </a:extLst>
          </p:cNvPr>
          <p:cNvSpPr>
            <a:spLocks noGrp="1"/>
          </p:cNvSpPr>
          <p:nvPr>
            <p:ph idx="4294967295"/>
          </p:nvPr>
        </p:nvSpPr>
        <p:spPr>
          <a:xfrm>
            <a:off x="0" y="1974850"/>
            <a:ext cx="5819775" cy="4883150"/>
          </a:xfrm>
        </p:spPr>
        <p:txBody>
          <a:bodyPr>
            <a:normAutofit/>
          </a:bodyPr>
          <a:lstStyle/>
          <a:p>
            <a:pPr algn="just"/>
            <a:endParaRPr lang="es-419" sz="2000" dirty="0"/>
          </a:p>
          <a:p>
            <a:pPr marL="342900" indent="-342900" algn="just">
              <a:lnSpc>
                <a:spcPct val="120000"/>
              </a:lnSpc>
              <a:spcAft>
                <a:spcPts val="600"/>
              </a:spcAft>
              <a:buClr>
                <a:schemeClr val="accent2"/>
              </a:buClr>
              <a:buFont typeface="+mj-lt"/>
              <a:buAutoNum type="arabicPeriod"/>
            </a:pPr>
            <a:r>
              <a:rPr lang="es-419" sz="2000" dirty="0"/>
              <a:t>Acceda a la interfaz web </a:t>
            </a:r>
            <a:r>
              <a:rPr lang="es-419" sz="2000" dirty="0">
                <a:sym typeface="Wingdings" panose="05000000000000000000" pitchFamily="2" charset="2"/>
              </a:rPr>
              <a:t> </a:t>
            </a:r>
            <a:r>
              <a:rPr lang="es-419" sz="2000" b="1" dirty="0"/>
              <a:t>Extensión/Troncal </a:t>
            </a:r>
            <a:r>
              <a:rPr lang="es-419" sz="2000" b="1" dirty="0">
                <a:sym typeface="Wingdings" panose="05000000000000000000" pitchFamily="2" charset="2"/>
              </a:rPr>
              <a:t> </a:t>
            </a:r>
            <a:r>
              <a:rPr lang="es-419" sz="2000" b="1" dirty="0"/>
              <a:t>Extensiones </a:t>
            </a:r>
            <a:r>
              <a:rPr lang="es-419" sz="2000" dirty="0"/>
              <a:t>y edite una extensión.</a:t>
            </a:r>
          </a:p>
          <a:p>
            <a:pPr marL="342900" indent="-342900" algn="just">
              <a:lnSpc>
                <a:spcPct val="120000"/>
              </a:lnSpc>
              <a:spcAft>
                <a:spcPts val="600"/>
              </a:spcAft>
              <a:buClr>
                <a:schemeClr val="accent2"/>
              </a:buClr>
              <a:buFont typeface="+mj-lt"/>
              <a:buAutoNum type="arabicPeriod"/>
            </a:pPr>
            <a:r>
              <a:rPr lang="es-419" sz="2000" dirty="0"/>
              <a:t>En la pestaña de </a:t>
            </a:r>
            <a:r>
              <a:rPr lang="es-419" sz="2000" b="1" dirty="0"/>
              <a:t>Ajustes básicos</a:t>
            </a:r>
            <a:r>
              <a:rPr lang="es-419" sz="2000" dirty="0"/>
              <a:t>, configure la opción “Privilegio” a “Interno”, “Local”, “Nacional” o “Internacional” (desde el nivel más bajo hasta el más alto).</a:t>
            </a:r>
          </a:p>
          <a:p>
            <a:pPr algn="just">
              <a:lnSpc>
                <a:spcPct val="120000"/>
              </a:lnSpc>
            </a:pPr>
            <a:r>
              <a:rPr lang="es-419" sz="2000" dirty="0"/>
              <a:t>Solo las extensiones con el mismo o mayor nivel tendrán permiso para realizar llamadas externas (luego de coincidir con el nivel de privilegio y patrón de la ruta saliente).</a:t>
            </a:r>
          </a:p>
        </p:txBody>
      </p:sp>
      <p:pic>
        <p:nvPicPr>
          <p:cNvPr id="5" name="Picture 4">
            <a:extLst>
              <a:ext uri="{FF2B5EF4-FFF2-40B4-BE49-F238E27FC236}">
                <a16:creationId xmlns:a16="http://schemas.microsoft.com/office/drawing/2014/main" id="{B4372E87-A9BE-4C1F-A74D-B1E164B37AFC}"/>
              </a:ext>
            </a:extLst>
          </p:cNvPr>
          <p:cNvPicPr>
            <a:picLocks noChangeAspect="1"/>
          </p:cNvPicPr>
          <p:nvPr/>
        </p:nvPicPr>
        <p:blipFill>
          <a:blip r:embed="rId2"/>
          <a:stretch>
            <a:fillRect/>
          </a:stretch>
        </p:blipFill>
        <p:spPr>
          <a:xfrm>
            <a:off x="6091708" y="1636324"/>
            <a:ext cx="5789992" cy="4576736"/>
          </a:xfrm>
          <a:prstGeom prst="rect">
            <a:avLst/>
          </a:prstGeom>
          <a:ln>
            <a:solidFill>
              <a:schemeClr val="accent1"/>
            </a:solidFill>
          </a:ln>
        </p:spPr>
      </p:pic>
      <p:sp>
        <p:nvSpPr>
          <p:cNvPr id="6" name="TextBox 5">
            <a:extLst>
              <a:ext uri="{FF2B5EF4-FFF2-40B4-BE49-F238E27FC236}">
                <a16:creationId xmlns:a16="http://schemas.microsoft.com/office/drawing/2014/main" id="{9EF1097F-4C80-4667-CFD3-9F8C9227DC24}"/>
              </a:ext>
            </a:extLst>
          </p:cNvPr>
          <p:cNvSpPr txBox="1"/>
          <p:nvPr/>
        </p:nvSpPr>
        <p:spPr>
          <a:xfrm>
            <a:off x="322851" y="276093"/>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Seguridad</a:t>
            </a:r>
          </a:p>
        </p:txBody>
      </p:sp>
    </p:spTree>
    <p:extLst>
      <p:ext uri="{BB962C8B-B14F-4D97-AF65-F5344CB8AC3E}">
        <p14:creationId xmlns:p14="http://schemas.microsoft.com/office/powerpoint/2010/main" val="30941777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040F49-4C3F-869C-3678-3119040DFF29}"/>
              </a:ext>
            </a:extLst>
          </p:cNvPr>
          <p:cNvSpPr txBox="1"/>
          <p:nvPr/>
        </p:nvSpPr>
        <p:spPr>
          <a:xfrm>
            <a:off x="322851" y="276093"/>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Seguridad</a:t>
            </a:r>
          </a:p>
        </p:txBody>
      </p:sp>
      <p:sp>
        <p:nvSpPr>
          <p:cNvPr id="3" name="Text Placeholder 1">
            <a:extLst>
              <a:ext uri="{FF2B5EF4-FFF2-40B4-BE49-F238E27FC236}">
                <a16:creationId xmlns:a16="http://schemas.microsoft.com/office/drawing/2014/main" id="{5073A0DF-2B0A-B504-7DC6-3578E5842A6E}"/>
              </a:ext>
            </a:extLst>
          </p:cNvPr>
          <p:cNvSpPr txBox="1">
            <a:spLocks/>
          </p:cNvSpPr>
          <p:nvPr/>
        </p:nvSpPr>
        <p:spPr>
          <a:xfrm>
            <a:off x="0" y="1395413"/>
            <a:ext cx="10515600" cy="481012"/>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419" sz="1800" b="1" i="0" u="none" strike="noStrike" kern="1200" cap="none" spc="0" normalizeH="0" baseline="0" noProof="0" dirty="0">
                <a:ln>
                  <a:noFill/>
                </a:ln>
                <a:solidFill>
                  <a:srgbClr val="4472C4"/>
                </a:solidFill>
                <a:effectLst/>
                <a:uLnTx/>
                <a:uFillTx/>
                <a:latin typeface="Helvetica" panose="020B0604020202020204" pitchFamily="34" charset="0"/>
                <a:ea typeface="맑은 고딕" panose="020B0503020000020004" pitchFamily="50" charset="-127"/>
                <a:cs typeface="+mn-cs"/>
              </a:rPr>
              <a:t>Autenticación de factores múltiples</a:t>
            </a:r>
          </a:p>
        </p:txBody>
      </p:sp>
      <p:sp>
        <p:nvSpPr>
          <p:cNvPr id="4" name="Content Placeholder 2">
            <a:extLst>
              <a:ext uri="{FF2B5EF4-FFF2-40B4-BE49-F238E27FC236}">
                <a16:creationId xmlns:a16="http://schemas.microsoft.com/office/drawing/2014/main" id="{6F0A25DA-8FC5-2838-49A4-8C2214350FDB}"/>
              </a:ext>
            </a:extLst>
          </p:cNvPr>
          <p:cNvSpPr txBox="1">
            <a:spLocks/>
          </p:cNvSpPr>
          <p:nvPr/>
        </p:nvSpPr>
        <p:spPr>
          <a:xfrm>
            <a:off x="0" y="1974850"/>
            <a:ext cx="6945549" cy="4883150"/>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20000"/>
              </a:lnSpc>
              <a:spcBef>
                <a:spcPts val="1000"/>
              </a:spcBef>
              <a:spcAft>
                <a:spcPts val="600"/>
              </a:spcAft>
              <a:buClr>
                <a:srgbClr val="ED7D31"/>
              </a:buClr>
              <a:buSzTx/>
              <a:buFont typeface="+mj-lt"/>
              <a:buAutoNum type="arabicPeriod"/>
              <a:tabLst/>
              <a:defRPr/>
            </a:pPr>
            <a:r>
              <a:rPr kumimoji="0" lang="es-419" sz="2000" b="0" i="0" u="none" strike="noStrike" kern="1200" cap="none" spc="0" normalizeH="0" baseline="0" noProof="0" dirty="0">
                <a:ln>
                  <a:noFill/>
                </a:ln>
                <a:solidFill>
                  <a:prstClr val="black"/>
                </a:solidFill>
                <a:effectLst/>
                <a:uLnTx/>
                <a:uFillTx/>
                <a:latin typeface="Calibri" panose="020F0502020204030204"/>
                <a:ea typeface="+mn-ea"/>
                <a:cs typeface="+mn-cs"/>
              </a:rPr>
              <a:t>Acceda a la interfaz web de al UCM </a:t>
            </a:r>
            <a:r>
              <a:rPr kumimoji="0" lang="es-419"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s-419" sz="20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Mantenimiento</a:t>
            </a:r>
            <a:r>
              <a:rPr kumimoji="0" lang="es-419" sz="2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419" sz="20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Administración de usuario </a:t>
            </a:r>
            <a:r>
              <a:rPr kumimoji="0" lang="es-419" sz="20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y edite un usuario.</a:t>
            </a:r>
            <a:endParaRPr kumimoji="0" lang="es-419"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20000"/>
              </a:lnSpc>
              <a:spcBef>
                <a:spcPts val="1000"/>
              </a:spcBef>
              <a:spcAft>
                <a:spcPts val="600"/>
              </a:spcAft>
              <a:buClr>
                <a:srgbClr val="ED7D31"/>
              </a:buClr>
              <a:buSzTx/>
              <a:buFont typeface="+mj-lt"/>
              <a:buAutoNum type="arabicPeriod"/>
              <a:tabLst/>
              <a:defRPr/>
            </a:pPr>
            <a:r>
              <a:rPr kumimoji="0" lang="es-419" sz="2000" b="0" i="0" u="none" strike="noStrike" kern="1200" cap="none" spc="0" normalizeH="0" baseline="0" noProof="0" dirty="0">
                <a:ln>
                  <a:noFill/>
                </a:ln>
                <a:solidFill>
                  <a:prstClr val="black"/>
                </a:solidFill>
                <a:effectLst/>
                <a:uLnTx/>
                <a:uFillTx/>
                <a:latin typeface="Calibri" panose="020F0502020204030204"/>
                <a:ea typeface="+mn-ea"/>
                <a:cs typeface="+mn-cs"/>
              </a:rPr>
              <a:t>Habilite Autenticación de factores múltiples.</a:t>
            </a:r>
          </a:p>
          <a:p>
            <a:pPr marL="342900" marR="0" lvl="0" indent="-342900" algn="just" defTabSz="914400" rtl="0" eaLnBrk="1" fontAlgn="auto" latinLnBrk="0" hangingPunct="1">
              <a:lnSpc>
                <a:spcPct val="120000"/>
              </a:lnSpc>
              <a:spcBef>
                <a:spcPts val="1000"/>
              </a:spcBef>
              <a:spcAft>
                <a:spcPts val="600"/>
              </a:spcAft>
              <a:buClr>
                <a:srgbClr val="ED7D31"/>
              </a:buClr>
              <a:buSzTx/>
              <a:buFont typeface="+mj-lt"/>
              <a:buAutoNum type="arabicPeriod"/>
              <a:tabLst/>
              <a:defRPr/>
            </a:pPr>
            <a:r>
              <a:rPr kumimoji="0" lang="es-419" sz="2000" b="0" i="0" u="none" strike="noStrike" kern="1200" cap="none" spc="0" normalizeH="0" baseline="0" noProof="0" dirty="0">
                <a:ln>
                  <a:noFill/>
                </a:ln>
                <a:solidFill>
                  <a:prstClr val="black"/>
                </a:solidFill>
                <a:effectLst/>
                <a:uLnTx/>
                <a:uFillTx/>
                <a:latin typeface="Calibri" panose="020F0502020204030204"/>
                <a:ea typeface="+mn-ea"/>
                <a:cs typeface="+mn-cs"/>
              </a:rPr>
              <a:t>Elija “Certificación de dispositivo MFA virtual”.</a:t>
            </a:r>
          </a:p>
          <a:p>
            <a:pPr marL="342900" marR="0" lvl="0" indent="-342900" algn="just" defTabSz="914400" rtl="0" eaLnBrk="1" fontAlgn="auto" latinLnBrk="0" hangingPunct="1">
              <a:lnSpc>
                <a:spcPct val="120000"/>
              </a:lnSpc>
              <a:spcBef>
                <a:spcPts val="1000"/>
              </a:spcBef>
              <a:spcAft>
                <a:spcPts val="600"/>
              </a:spcAft>
              <a:buClr>
                <a:srgbClr val="ED7D31"/>
              </a:buClr>
              <a:buSzTx/>
              <a:buFont typeface="+mj-lt"/>
              <a:buAutoNum type="arabicPeriod"/>
              <a:tabLst/>
              <a:defRPr/>
            </a:pPr>
            <a:r>
              <a:rPr kumimoji="0" lang="es-419" sz="2000" b="0" i="0" u="none" strike="noStrike" kern="1200" cap="none" spc="0" normalizeH="0" baseline="0" noProof="0" dirty="0">
                <a:ln>
                  <a:noFill/>
                </a:ln>
                <a:solidFill>
                  <a:prstClr val="black"/>
                </a:solidFill>
                <a:effectLst/>
                <a:uLnTx/>
                <a:uFillTx/>
                <a:latin typeface="Calibri" panose="020F0502020204030204"/>
                <a:ea typeface="+mn-ea"/>
                <a:cs typeface="+mn-cs"/>
              </a:rPr>
              <a:t>Elija una de las aplicaciones de autenticación soportadas.</a:t>
            </a:r>
          </a:p>
          <a:p>
            <a:pPr marL="342900" marR="0" lvl="0" indent="-342900" algn="just" defTabSz="914400" rtl="0" eaLnBrk="1" fontAlgn="auto" latinLnBrk="0" hangingPunct="1">
              <a:lnSpc>
                <a:spcPct val="120000"/>
              </a:lnSpc>
              <a:spcBef>
                <a:spcPts val="1000"/>
              </a:spcBef>
              <a:spcAft>
                <a:spcPts val="600"/>
              </a:spcAft>
              <a:buClr>
                <a:srgbClr val="ED7D31"/>
              </a:buClr>
              <a:buSzTx/>
              <a:buFont typeface="+mj-lt"/>
              <a:buAutoNum type="arabicPeriod"/>
              <a:tabLst/>
              <a:defRPr/>
            </a:pPr>
            <a:r>
              <a:rPr kumimoji="0" lang="es-419" sz="2000" b="0" i="0" u="none" strike="noStrike" kern="1200" cap="none" spc="0" normalizeH="0" baseline="0" noProof="0" dirty="0">
                <a:ln>
                  <a:noFill/>
                </a:ln>
                <a:solidFill>
                  <a:prstClr val="black"/>
                </a:solidFill>
                <a:effectLst/>
                <a:uLnTx/>
                <a:uFillTx/>
                <a:latin typeface="Calibri" panose="020F0502020204030204"/>
                <a:ea typeface="+mn-ea"/>
                <a:cs typeface="+mn-cs"/>
              </a:rPr>
              <a:t>Escanee el código QR con su dispositivo MFA virtual.</a:t>
            </a:r>
          </a:p>
          <a:p>
            <a:pPr marL="342900" marR="0" lvl="0" indent="-342900" algn="just" defTabSz="914400" rtl="0" eaLnBrk="1" fontAlgn="auto" latinLnBrk="0" hangingPunct="1">
              <a:lnSpc>
                <a:spcPct val="120000"/>
              </a:lnSpc>
              <a:spcBef>
                <a:spcPts val="1000"/>
              </a:spcBef>
              <a:spcAft>
                <a:spcPts val="600"/>
              </a:spcAft>
              <a:buClr>
                <a:srgbClr val="ED7D31"/>
              </a:buClr>
              <a:buSzTx/>
              <a:buFont typeface="+mj-lt"/>
              <a:buAutoNum type="arabicPeriod"/>
              <a:tabLst/>
              <a:defRPr/>
            </a:pPr>
            <a:endParaRPr kumimoji="0" lang="es-419"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descr="Graphical user interface, application&#10;&#10;Description automatically generated">
            <a:extLst>
              <a:ext uri="{FF2B5EF4-FFF2-40B4-BE49-F238E27FC236}">
                <a16:creationId xmlns:a16="http://schemas.microsoft.com/office/drawing/2014/main" id="{665EE414-E0F1-C1FD-4CD0-27AD1CF89B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2406" y="4272577"/>
            <a:ext cx="4648883" cy="1327626"/>
          </a:xfrm>
          <a:prstGeom prst="rect">
            <a:avLst/>
          </a:prstGeom>
          <a:ln>
            <a:solidFill>
              <a:srgbClr val="0070C0"/>
            </a:solidFill>
          </a:ln>
        </p:spPr>
      </p:pic>
      <p:pic>
        <p:nvPicPr>
          <p:cNvPr id="8" name="Picture 7" descr="Qr code&#10;&#10;Description automatically generated">
            <a:extLst>
              <a:ext uri="{FF2B5EF4-FFF2-40B4-BE49-F238E27FC236}">
                <a16:creationId xmlns:a16="http://schemas.microsoft.com/office/drawing/2014/main" id="{CB9559A6-E267-5951-5959-5554EF66FB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9658" y="1635919"/>
            <a:ext cx="1894378" cy="2475522"/>
          </a:xfrm>
          <a:prstGeom prst="rect">
            <a:avLst/>
          </a:prstGeom>
          <a:ln>
            <a:solidFill>
              <a:schemeClr val="accent1"/>
            </a:solidFill>
          </a:ln>
        </p:spPr>
      </p:pic>
    </p:spTree>
    <p:extLst>
      <p:ext uri="{BB962C8B-B14F-4D97-AF65-F5344CB8AC3E}">
        <p14:creationId xmlns:p14="http://schemas.microsoft.com/office/powerpoint/2010/main" val="40953537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D1E1AF-FA9C-86E5-42BD-C068B13B215D}"/>
              </a:ext>
            </a:extLst>
          </p:cNvPr>
          <p:cNvSpPr txBox="1"/>
          <p:nvPr/>
        </p:nvSpPr>
        <p:spPr>
          <a:xfrm>
            <a:off x="6446056" y="5294883"/>
            <a:ext cx="4246979" cy="338554"/>
          </a:xfrm>
          <a:prstGeom prst="rect">
            <a:avLst/>
          </a:prstGeom>
          <a:noFill/>
        </p:spPr>
        <p:txBody>
          <a:bodyPr wrap="squar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sz="1600" b="1"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rPr>
              <a:t>Solución de Problemas</a:t>
            </a:r>
            <a:endParaRPr kumimoji="0" lang="es-419" sz="16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
        <p:nvSpPr>
          <p:cNvPr id="4" name="Oval 3">
            <a:extLst>
              <a:ext uri="{FF2B5EF4-FFF2-40B4-BE49-F238E27FC236}">
                <a16:creationId xmlns:a16="http://schemas.microsoft.com/office/drawing/2014/main" id="{1252D56F-BF96-AAB4-407D-60C7B12A2D95}"/>
              </a:ext>
            </a:extLst>
          </p:cNvPr>
          <p:cNvSpPr/>
          <p:nvPr/>
        </p:nvSpPr>
        <p:spPr>
          <a:xfrm>
            <a:off x="5452677" y="4911791"/>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s-419"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5" name="Oval 4">
            <a:extLst>
              <a:ext uri="{FF2B5EF4-FFF2-40B4-BE49-F238E27FC236}">
                <a16:creationId xmlns:a16="http://schemas.microsoft.com/office/drawing/2014/main" id="{1236F13B-B2E4-E1CC-0F5A-6B982D32DB1F}"/>
              </a:ext>
            </a:extLst>
          </p:cNvPr>
          <p:cNvSpPr/>
          <p:nvPr/>
        </p:nvSpPr>
        <p:spPr>
          <a:xfrm>
            <a:off x="5550762" y="5013943"/>
            <a:ext cx="751870" cy="751870"/>
          </a:xfrm>
          <a:prstGeom prst="ellipse">
            <a:avLst/>
          </a:prstGeom>
          <a:gradFill>
            <a:gsLst>
              <a:gs pos="95000">
                <a:srgbClr val="24BED8"/>
              </a:gs>
              <a:gs pos="20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s-419"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6" name="Rectangle 5">
            <a:extLst>
              <a:ext uri="{FF2B5EF4-FFF2-40B4-BE49-F238E27FC236}">
                <a16:creationId xmlns:a16="http://schemas.microsoft.com/office/drawing/2014/main" id="{752BE217-A259-C282-A7EC-98F68C624B49}"/>
              </a:ext>
            </a:extLst>
          </p:cNvPr>
          <p:cNvSpPr/>
          <p:nvPr/>
        </p:nvSpPr>
        <p:spPr>
          <a:xfrm>
            <a:off x="5770244" y="5205209"/>
            <a:ext cx="312906" cy="36933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sz="1800" b="1" i="0" u="none" strike="noStrike" kern="1200" cap="none" spc="0" normalizeH="0" baseline="0" noProof="0">
                <a:ln>
                  <a:noFill/>
                </a:ln>
                <a:solidFill>
                  <a:prstClr val="white"/>
                </a:solidFill>
                <a:effectLst/>
                <a:uLnTx/>
                <a:uFillTx/>
                <a:latin typeface="Helvetica" pitchFamily="2" charset="0"/>
                <a:ea typeface="맑은 고딕"/>
                <a:cs typeface="+mn-cs"/>
              </a:rPr>
              <a:t>9</a:t>
            </a:r>
            <a:endParaRPr kumimoji="0" lang="es-419" sz="1800" b="0" i="0" u="none" strike="noStrike" kern="1200" cap="none" spc="0" normalizeH="0" baseline="0" noProof="0">
              <a:ln>
                <a:noFill/>
              </a:ln>
              <a:solidFill>
                <a:prstClr val="white"/>
              </a:solidFill>
              <a:effectLst/>
              <a:uLnTx/>
              <a:uFillTx/>
              <a:latin typeface="Helvetica" pitchFamily="2" charset="0"/>
              <a:ea typeface="맑은 고딕"/>
              <a:cs typeface="+mn-cs"/>
            </a:endParaRPr>
          </a:p>
        </p:txBody>
      </p:sp>
      <p:sp>
        <p:nvSpPr>
          <p:cNvPr id="7" name="TextBox 6">
            <a:extLst>
              <a:ext uri="{FF2B5EF4-FFF2-40B4-BE49-F238E27FC236}">
                <a16:creationId xmlns:a16="http://schemas.microsoft.com/office/drawing/2014/main" id="{12927A49-53C2-A004-93EB-62BD6B4BD051}"/>
              </a:ext>
            </a:extLst>
          </p:cNvPr>
          <p:cNvSpPr txBox="1"/>
          <p:nvPr/>
        </p:nvSpPr>
        <p:spPr>
          <a:xfrm>
            <a:off x="7929982" y="491906"/>
            <a:ext cx="4240853"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sz="2400" b="1" i="0" u="none" strike="noStrike" kern="1200" cap="none" spc="0" normalizeH="0" baseline="0" noProof="0">
                <a:ln>
                  <a:noFill/>
                </a:ln>
                <a:solidFill>
                  <a:srgbClr val="295288"/>
                </a:solidFill>
                <a:effectLst/>
                <a:uLnTx/>
                <a:uFillTx/>
                <a:latin typeface="Helvetica" panose="020B0604020202020204" pitchFamily="34" charset="0"/>
                <a:ea typeface="맑은 고딕"/>
                <a:cs typeface="Helvetica" panose="020B0604020202020204" pitchFamily="34" charset="0"/>
              </a:rPr>
              <a:t>Agenda:</a:t>
            </a:r>
            <a:endParaRPr kumimoji="0" lang="es-419" sz="2400" b="0" i="0" u="none" strike="noStrike" kern="1200" cap="none" spc="0" normalizeH="0" baseline="0" noProof="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Tree>
    <p:extLst>
      <p:ext uri="{BB962C8B-B14F-4D97-AF65-F5344CB8AC3E}">
        <p14:creationId xmlns:p14="http://schemas.microsoft.com/office/powerpoint/2010/main" val="20601806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709B51-0BDE-498E-A568-CC6F71CBE93A}"/>
              </a:ext>
            </a:extLst>
          </p:cNvPr>
          <p:cNvSpPr>
            <a:spLocks noGrp="1"/>
          </p:cNvSpPr>
          <p:nvPr>
            <p:ph type="body" idx="4294967295"/>
          </p:nvPr>
        </p:nvSpPr>
        <p:spPr>
          <a:xfrm>
            <a:off x="0" y="1395413"/>
            <a:ext cx="10515600" cy="481012"/>
          </a:xfrm>
        </p:spPr>
        <p:txBody>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Registro de operaciones</a:t>
            </a:r>
          </a:p>
        </p:txBody>
      </p:sp>
      <p:sp>
        <p:nvSpPr>
          <p:cNvPr id="3" name="Content Placeholder 2">
            <a:extLst>
              <a:ext uri="{FF2B5EF4-FFF2-40B4-BE49-F238E27FC236}">
                <a16:creationId xmlns:a16="http://schemas.microsoft.com/office/drawing/2014/main" id="{7D2BA57F-F4F2-40DE-A834-B1EE2E503261}"/>
              </a:ext>
            </a:extLst>
          </p:cNvPr>
          <p:cNvSpPr>
            <a:spLocks noGrp="1"/>
          </p:cNvSpPr>
          <p:nvPr>
            <p:ph idx="4294967295"/>
          </p:nvPr>
        </p:nvSpPr>
        <p:spPr>
          <a:xfrm>
            <a:off x="0" y="1876425"/>
            <a:ext cx="12127906" cy="1458913"/>
          </a:xfrm>
        </p:spPr>
        <p:txBody>
          <a:bodyPr>
            <a:noAutofit/>
          </a:bodyPr>
          <a:lstStyle/>
          <a:p>
            <a:pPr>
              <a:lnSpc>
                <a:spcPct val="120000"/>
              </a:lnSpc>
              <a:spcAft>
                <a:spcPts val="600"/>
              </a:spcAft>
              <a:buClr>
                <a:schemeClr val="accent2"/>
              </a:buClr>
            </a:pPr>
            <a:r>
              <a:rPr lang="es-VE" sz="1900" dirty="0">
                <a:sym typeface="Wingdings" panose="05000000000000000000" pitchFamily="2" charset="2"/>
              </a:rPr>
              <a:t>Diríjase a la interfaz Web  </a:t>
            </a:r>
            <a:r>
              <a:rPr lang="es-VE" sz="1900" b="1" dirty="0">
                <a:sym typeface="Wingdings" panose="05000000000000000000" pitchFamily="2" charset="2"/>
              </a:rPr>
              <a:t>Mantenimiento</a:t>
            </a:r>
            <a:r>
              <a:rPr lang="es-VE" sz="1900" dirty="0">
                <a:sym typeface="Wingdings" panose="05000000000000000000" pitchFamily="2" charset="2"/>
              </a:rPr>
              <a:t>  </a:t>
            </a:r>
            <a:r>
              <a:rPr lang="es-VE" sz="1900" b="1" dirty="0">
                <a:sym typeface="Wingdings" panose="05000000000000000000" pitchFamily="2" charset="2"/>
              </a:rPr>
              <a:t>Registro del Funcionamiento </a:t>
            </a:r>
            <a:r>
              <a:rPr lang="es-VE" sz="1900" dirty="0">
                <a:sym typeface="Wingdings" panose="05000000000000000000" pitchFamily="2" charset="2"/>
              </a:rPr>
              <a:t>y haga clic en “ Mostrar filtro”.</a:t>
            </a:r>
            <a:endParaRPr lang="es-419" sz="1900" dirty="0">
              <a:sym typeface="Wingdings" panose="05000000000000000000" pitchFamily="2" charset="2"/>
            </a:endParaRPr>
          </a:p>
          <a:p>
            <a:pPr marL="285750" indent="-285750">
              <a:lnSpc>
                <a:spcPct val="120000"/>
              </a:lnSpc>
              <a:spcBef>
                <a:spcPts val="600"/>
              </a:spcBef>
              <a:buClr>
                <a:schemeClr val="accent2"/>
              </a:buClr>
            </a:pPr>
            <a:r>
              <a:rPr lang="es-VE" sz="1900" dirty="0">
                <a:sym typeface="Wingdings" panose="05000000000000000000" pitchFamily="2" charset="2"/>
              </a:rPr>
              <a:t>Aquí puede encontrar todas las operaciones hechas por cualquier usuario (súper-</a:t>
            </a:r>
            <a:r>
              <a:rPr lang="es-VE" sz="1900" dirty="0" err="1">
                <a:sym typeface="Wingdings" panose="05000000000000000000" pitchFamily="2" charset="2"/>
              </a:rPr>
              <a:t>admin</a:t>
            </a:r>
            <a:r>
              <a:rPr lang="es-VE" sz="1900" dirty="0">
                <a:sym typeface="Wingdings" panose="05000000000000000000" pitchFamily="2" charset="2"/>
              </a:rPr>
              <a:t>/</a:t>
            </a:r>
            <a:r>
              <a:rPr lang="es-VE" sz="1900" dirty="0" err="1">
                <a:sym typeface="Wingdings" panose="05000000000000000000" pitchFamily="2" charset="2"/>
              </a:rPr>
              <a:t>admin</a:t>
            </a:r>
            <a:r>
              <a:rPr lang="es-VE" sz="1900" dirty="0">
                <a:sym typeface="Wingdings" panose="05000000000000000000" pitchFamily="2" charset="2"/>
              </a:rPr>
              <a:t>/Extensión de usuario). </a:t>
            </a:r>
            <a:endParaRPr lang="es-419" sz="1900" dirty="0">
              <a:sym typeface="Wingdings" panose="05000000000000000000" pitchFamily="2" charset="2"/>
            </a:endParaRPr>
          </a:p>
          <a:p>
            <a:pPr marL="285750" indent="-285750">
              <a:lnSpc>
                <a:spcPct val="120000"/>
              </a:lnSpc>
              <a:spcBef>
                <a:spcPts val="600"/>
              </a:spcBef>
              <a:buClr>
                <a:schemeClr val="accent2"/>
              </a:buClr>
            </a:pPr>
            <a:r>
              <a:rPr lang="es-VE" sz="1900" dirty="0">
                <a:sym typeface="Wingdings" panose="05000000000000000000" pitchFamily="2" charset="2"/>
              </a:rPr>
              <a:t>Puede filtrar su búsqueda por Hora de inicio, Hora de finalización, Dirección IP y Nombre de usuario.</a:t>
            </a:r>
            <a:endParaRPr lang="es-419" sz="1900" dirty="0">
              <a:sym typeface="Wingdings" panose="05000000000000000000" pitchFamily="2" charset="2"/>
            </a:endParaRPr>
          </a:p>
          <a:p>
            <a:pPr marL="285750" indent="-285750">
              <a:lnSpc>
                <a:spcPct val="120000"/>
              </a:lnSpc>
              <a:spcBef>
                <a:spcPts val="600"/>
              </a:spcBef>
              <a:buClr>
                <a:schemeClr val="accent2"/>
              </a:buClr>
            </a:pPr>
            <a:r>
              <a:rPr lang="es-VE" sz="1900" dirty="0">
                <a:sym typeface="Wingdings" panose="05000000000000000000" pitchFamily="2" charset="2"/>
              </a:rPr>
              <a:t>Puede encontrar más detalles de la operación haciendo clic en el icono de información dentro de la columna Operación Especifica.</a:t>
            </a:r>
            <a:endParaRPr lang="es-419" sz="1900" dirty="0"/>
          </a:p>
        </p:txBody>
      </p:sp>
      <p:pic>
        <p:nvPicPr>
          <p:cNvPr id="6" name="Picture 5"/>
          <p:cNvPicPr>
            <a:picLocks noChangeAspect="1"/>
          </p:cNvPicPr>
          <p:nvPr/>
        </p:nvPicPr>
        <p:blipFill>
          <a:blip r:embed="rId2"/>
          <a:stretch>
            <a:fillRect/>
          </a:stretch>
        </p:blipFill>
        <p:spPr>
          <a:xfrm>
            <a:off x="2159916" y="3984387"/>
            <a:ext cx="9977134" cy="2773519"/>
          </a:xfrm>
          <a:prstGeom prst="rect">
            <a:avLst/>
          </a:prstGeom>
          <a:ln>
            <a:solidFill>
              <a:schemeClr val="accent1"/>
            </a:solidFill>
          </a:ln>
        </p:spPr>
      </p:pic>
      <p:sp>
        <p:nvSpPr>
          <p:cNvPr id="9" name="TextBox 8">
            <a:extLst>
              <a:ext uri="{FF2B5EF4-FFF2-40B4-BE49-F238E27FC236}">
                <a16:creationId xmlns:a16="http://schemas.microsoft.com/office/drawing/2014/main" id="{467440CF-1B54-2907-120F-EC98FCA0E72A}"/>
              </a:ext>
            </a:extLst>
          </p:cNvPr>
          <p:cNvSpPr txBox="1"/>
          <p:nvPr/>
        </p:nvSpPr>
        <p:spPr>
          <a:xfrm>
            <a:off x="322851" y="276093"/>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Solución de problemas</a:t>
            </a:r>
          </a:p>
        </p:txBody>
      </p:sp>
    </p:spTree>
    <p:extLst>
      <p:ext uri="{BB962C8B-B14F-4D97-AF65-F5344CB8AC3E}">
        <p14:creationId xmlns:p14="http://schemas.microsoft.com/office/powerpoint/2010/main" val="143593283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ABAF0B-2257-4B65-BC0C-AF62CDA8F8BF}"/>
              </a:ext>
            </a:extLst>
          </p:cNvPr>
          <p:cNvSpPr>
            <a:spLocks noGrp="1"/>
          </p:cNvSpPr>
          <p:nvPr>
            <p:ph type="body" idx="4294967295"/>
          </p:nvPr>
        </p:nvSpPr>
        <p:spPr>
          <a:xfrm>
            <a:off x="0" y="1395413"/>
            <a:ext cx="10515600" cy="481012"/>
          </a:xfrm>
        </p:spPr>
        <p:txBody>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Eventos del sistema</a:t>
            </a:r>
          </a:p>
        </p:txBody>
      </p:sp>
      <p:sp>
        <p:nvSpPr>
          <p:cNvPr id="3" name="Content Placeholder 2">
            <a:extLst>
              <a:ext uri="{FF2B5EF4-FFF2-40B4-BE49-F238E27FC236}">
                <a16:creationId xmlns:a16="http://schemas.microsoft.com/office/drawing/2014/main" id="{F375E9D8-581A-4246-87DF-AED5FF2EFF08}"/>
              </a:ext>
            </a:extLst>
          </p:cNvPr>
          <p:cNvSpPr>
            <a:spLocks noGrp="1"/>
          </p:cNvSpPr>
          <p:nvPr>
            <p:ph idx="4294967295"/>
          </p:nvPr>
        </p:nvSpPr>
        <p:spPr>
          <a:xfrm>
            <a:off x="0" y="1876425"/>
            <a:ext cx="5458968" cy="5165593"/>
          </a:xfrm>
        </p:spPr>
        <p:txBody>
          <a:bodyPr>
            <a:noAutofit/>
          </a:bodyPr>
          <a:lstStyle/>
          <a:p>
            <a:pPr algn="just">
              <a:lnSpc>
                <a:spcPct val="150000"/>
              </a:lnSpc>
            </a:pPr>
            <a:r>
              <a:rPr lang="es-VE" sz="1700" dirty="0">
                <a:sym typeface="Wingdings" panose="05000000000000000000" pitchFamily="2" charset="2"/>
              </a:rPr>
              <a:t>Diríjase a la interfaz Web  </a:t>
            </a:r>
            <a:r>
              <a:rPr lang="es-VE" sz="1700" b="1" dirty="0">
                <a:sym typeface="Wingdings" panose="05000000000000000000" pitchFamily="2" charset="2"/>
              </a:rPr>
              <a:t>Mantenimiento</a:t>
            </a:r>
            <a:r>
              <a:rPr lang="es-VE" sz="1700" dirty="0">
                <a:sym typeface="Wingdings" panose="05000000000000000000" pitchFamily="2" charset="2"/>
              </a:rPr>
              <a:t>  </a:t>
            </a:r>
            <a:r>
              <a:rPr lang="es-VE" sz="1700" b="1" dirty="0">
                <a:sym typeface="Wingdings" panose="05000000000000000000" pitchFamily="2" charset="2"/>
              </a:rPr>
              <a:t>Evento del sistema </a:t>
            </a:r>
            <a:r>
              <a:rPr lang="es-VE" sz="1700" dirty="0">
                <a:sym typeface="Wingdings" panose="05000000000000000000" pitchFamily="2" charset="2"/>
              </a:rPr>
              <a:t>y haga clic en “Lista de eventos de alerta”.</a:t>
            </a:r>
            <a:endParaRPr lang="es-419" sz="1700" dirty="0">
              <a:sym typeface="Wingdings" panose="05000000000000000000" pitchFamily="2" charset="2"/>
            </a:endParaRPr>
          </a:p>
          <a:p>
            <a:pPr marL="285750" indent="-285750" algn="just">
              <a:lnSpc>
                <a:spcPct val="150000"/>
              </a:lnSpc>
              <a:spcBef>
                <a:spcPts val="600"/>
              </a:spcBef>
              <a:buClr>
                <a:schemeClr val="accent2"/>
              </a:buClr>
            </a:pPr>
            <a:r>
              <a:rPr lang="es-VE" sz="1700" dirty="0">
                <a:sym typeface="Wingdings" panose="05000000000000000000" pitchFamily="2" charset="2"/>
              </a:rPr>
              <a:t>Los eventos activados (vea </a:t>
            </a:r>
            <a:r>
              <a:rPr lang="es-VE" sz="1700" dirty="0" err="1">
                <a:sym typeface="Wingdings" panose="05000000000000000000" pitchFamily="2" charset="2"/>
              </a:rPr>
              <a:t>Alert</a:t>
            </a:r>
            <a:r>
              <a:rPr lang="es-VE" sz="1700" dirty="0">
                <a:sym typeface="Wingdings" panose="05000000000000000000" pitchFamily="2" charset="2"/>
              </a:rPr>
              <a:t> </a:t>
            </a:r>
            <a:r>
              <a:rPr lang="es-VE" sz="1700" dirty="0" err="1">
                <a:sym typeface="Wingdings" panose="05000000000000000000" pitchFamily="2" charset="2"/>
              </a:rPr>
              <a:t>on</a:t>
            </a:r>
            <a:r>
              <a:rPr lang="es-VE" sz="1700" dirty="0">
                <a:sym typeface="Wingdings" panose="05000000000000000000" pitchFamily="2" charset="2"/>
              </a:rPr>
              <a:t>/off) serán mostrados en la página de Registro de Alerta. Si enciende la notificación de correo electrónico, los eventos serán enviados a los correos electrónicos configurados previamente en el Menú de Contacto de alertas.</a:t>
            </a:r>
            <a:endParaRPr lang="es-419" sz="1700" dirty="0">
              <a:sym typeface="Wingdings" panose="05000000000000000000" pitchFamily="2" charset="2"/>
            </a:endParaRPr>
          </a:p>
          <a:p>
            <a:pPr marL="285750" indent="-285750" algn="just">
              <a:lnSpc>
                <a:spcPct val="150000"/>
              </a:lnSpc>
              <a:spcBef>
                <a:spcPts val="600"/>
              </a:spcBef>
              <a:buClr>
                <a:schemeClr val="accent2"/>
              </a:buClr>
            </a:pPr>
            <a:r>
              <a:rPr lang="es-VE" sz="1700" dirty="0">
                <a:sym typeface="Wingdings" panose="05000000000000000000" pitchFamily="2" charset="2"/>
              </a:rPr>
              <a:t>En “Método de envió”. La opción de “Tiempo real” enviará correos de inmediato y la opción “Periódico” enviara correos electrónicos acumulados luego del ciclo configurado (minutos/horas/días).</a:t>
            </a:r>
            <a:endParaRPr lang="es-419" sz="1700" dirty="0"/>
          </a:p>
        </p:txBody>
      </p:sp>
      <p:pic>
        <p:nvPicPr>
          <p:cNvPr id="8" name="Picture 7"/>
          <p:cNvPicPr>
            <a:picLocks noChangeAspect="1"/>
          </p:cNvPicPr>
          <p:nvPr/>
        </p:nvPicPr>
        <p:blipFill>
          <a:blip r:embed="rId2"/>
          <a:stretch>
            <a:fillRect/>
          </a:stretch>
        </p:blipFill>
        <p:spPr>
          <a:xfrm>
            <a:off x="5557098" y="1303771"/>
            <a:ext cx="6634902" cy="3304467"/>
          </a:xfrm>
          <a:prstGeom prst="rect">
            <a:avLst/>
          </a:prstGeom>
          <a:ln>
            <a:solidFill>
              <a:schemeClr val="accent1"/>
            </a:solidFill>
          </a:ln>
        </p:spPr>
      </p:pic>
      <p:sp>
        <p:nvSpPr>
          <p:cNvPr id="9" name="TextBox 8">
            <a:extLst>
              <a:ext uri="{FF2B5EF4-FFF2-40B4-BE49-F238E27FC236}">
                <a16:creationId xmlns:a16="http://schemas.microsoft.com/office/drawing/2014/main" id="{8FF73077-86DD-6C16-21E1-D8BE90BE7C9E}"/>
              </a:ext>
            </a:extLst>
          </p:cNvPr>
          <p:cNvSpPr txBox="1"/>
          <p:nvPr/>
        </p:nvSpPr>
        <p:spPr>
          <a:xfrm>
            <a:off x="322851" y="276093"/>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Resolución de problemas</a:t>
            </a:r>
          </a:p>
        </p:txBody>
      </p:sp>
    </p:spTree>
    <p:extLst>
      <p:ext uri="{BB962C8B-B14F-4D97-AF65-F5344CB8AC3E}">
        <p14:creationId xmlns:p14="http://schemas.microsoft.com/office/powerpoint/2010/main" val="23706784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237FC7-FCB1-EEA7-8F13-7933BE3F0E53}"/>
              </a:ext>
            </a:extLst>
          </p:cNvPr>
          <p:cNvSpPr txBox="1"/>
          <p:nvPr/>
        </p:nvSpPr>
        <p:spPr>
          <a:xfrm>
            <a:off x="5953228" y="6229158"/>
            <a:ext cx="3756435" cy="338554"/>
          </a:xfrm>
          <a:prstGeom prst="rect">
            <a:avLst/>
          </a:prstGeom>
          <a:noFill/>
        </p:spPr>
        <p:txBody>
          <a:bodyPr wrap="squar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sz="1600" b="1"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rPr>
              <a:t>Mantenimiento</a:t>
            </a:r>
            <a:endParaRPr kumimoji="0" lang="es-419" sz="16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
        <p:nvSpPr>
          <p:cNvPr id="4" name="Oval 3">
            <a:extLst>
              <a:ext uri="{FF2B5EF4-FFF2-40B4-BE49-F238E27FC236}">
                <a16:creationId xmlns:a16="http://schemas.microsoft.com/office/drawing/2014/main" id="{C8427226-5E80-86A6-1D19-15A0CE0D42A9}"/>
              </a:ext>
            </a:extLst>
          </p:cNvPr>
          <p:cNvSpPr/>
          <p:nvPr/>
        </p:nvSpPr>
        <p:spPr>
          <a:xfrm>
            <a:off x="4984407" y="5898478"/>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s-419"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5" name="Oval 4">
            <a:extLst>
              <a:ext uri="{FF2B5EF4-FFF2-40B4-BE49-F238E27FC236}">
                <a16:creationId xmlns:a16="http://schemas.microsoft.com/office/drawing/2014/main" id="{99CD8561-9EA6-F0B9-F85B-389C198AC160}"/>
              </a:ext>
            </a:extLst>
          </p:cNvPr>
          <p:cNvSpPr/>
          <p:nvPr/>
        </p:nvSpPr>
        <p:spPr>
          <a:xfrm>
            <a:off x="5082492" y="6000630"/>
            <a:ext cx="751870" cy="751870"/>
          </a:xfrm>
          <a:prstGeom prst="ellipse">
            <a:avLst/>
          </a:prstGeom>
          <a:gradFill>
            <a:gsLst>
              <a:gs pos="95000">
                <a:srgbClr val="24BED8"/>
              </a:gs>
              <a:gs pos="20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s-419"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6" name="Rectangle 5">
            <a:extLst>
              <a:ext uri="{FF2B5EF4-FFF2-40B4-BE49-F238E27FC236}">
                <a16:creationId xmlns:a16="http://schemas.microsoft.com/office/drawing/2014/main" id="{EEB82F4B-A774-AB9C-AFCF-EE3F47047E1C}"/>
              </a:ext>
            </a:extLst>
          </p:cNvPr>
          <p:cNvSpPr/>
          <p:nvPr/>
        </p:nvSpPr>
        <p:spPr>
          <a:xfrm>
            <a:off x="5232104" y="6191896"/>
            <a:ext cx="441146" cy="36933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sz="1800" b="1" i="0" u="none" strike="noStrike" kern="1200" cap="none" spc="0" normalizeH="0" baseline="0" noProof="0">
                <a:ln>
                  <a:noFill/>
                </a:ln>
                <a:solidFill>
                  <a:prstClr val="white"/>
                </a:solidFill>
                <a:effectLst/>
                <a:uLnTx/>
                <a:uFillTx/>
                <a:latin typeface="Helvetica" pitchFamily="2" charset="0"/>
                <a:ea typeface="맑은 고딕"/>
                <a:cs typeface="+mn-cs"/>
              </a:rPr>
              <a:t>10</a:t>
            </a:r>
            <a:endParaRPr kumimoji="0" lang="es-419" sz="1800" b="0" i="0" u="none" strike="noStrike" kern="1200" cap="none" spc="0" normalizeH="0" baseline="0" noProof="0">
              <a:ln>
                <a:noFill/>
              </a:ln>
              <a:solidFill>
                <a:prstClr val="white"/>
              </a:solidFill>
              <a:effectLst/>
              <a:uLnTx/>
              <a:uFillTx/>
              <a:latin typeface="Helvetica" pitchFamily="2" charset="0"/>
              <a:ea typeface="맑은 고딕"/>
              <a:cs typeface="+mn-cs"/>
            </a:endParaRPr>
          </a:p>
        </p:txBody>
      </p:sp>
      <p:sp>
        <p:nvSpPr>
          <p:cNvPr id="7" name="TextBox 6">
            <a:extLst>
              <a:ext uri="{FF2B5EF4-FFF2-40B4-BE49-F238E27FC236}">
                <a16:creationId xmlns:a16="http://schemas.microsoft.com/office/drawing/2014/main" id="{73B07EC8-1956-B0B2-5B0B-22960350F380}"/>
              </a:ext>
            </a:extLst>
          </p:cNvPr>
          <p:cNvSpPr txBox="1"/>
          <p:nvPr/>
        </p:nvSpPr>
        <p:spPr>
          <a:xfrm>
            <a:off x="7929982" y="491906"/>
            <a:ext cx="4240853"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sz="2400" b="1"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rPr>
              <a:t>Agenda:</a:t>
            </a:r>
            <a:endParaRPr kumimoji="0" lang="es-419" sz="24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Tree>
    <p:extLst>
      <p:ext uri="{BB962C8B-B14F-4D97-AF65-F5344CB8AC3E}">
        <p14:creationId xmlns:p14="http://schemas.microsoft.com/office/powerpoint/2010/main" val="7436980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709B51-0BDE-498E-A568-CC6F71CBE93A}"/>
              </a:ext>
            </a:extLst>
          </p:cNvPr>
          <p:cNvSpPr>
            <a:spLocks noGrp="1"/>
          </p:cNvSpPr>
          <p:nvPr>
            <p:ph type="body" idx="4294967295"/>
          </p:nvPr>
        </p:nvSpPr>
        <p:spPr>
          <a:xfrm>
            <a:off x="0" y="1395413"/>
            <a:ext cx="10515600" cy="481012"/>
          </a:xfrm>
        </p:spPr>
        <p:txBody>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Respaldar/Restaurar – Copia de seguridad manual</a:t>
            </a:r>
          </a:p>
        </p:txBody>
      </p:sp>
      <p:sp>
        <p:nvSpPr>
          <p:cNvPr id="3" name="Content Placeholder 2">
            <a:extLst>
              <a:ext uri="{FF2B5EF4-FFF2-40B4-BE49-F238E27FC236}">
                <a16:creationId xmlns:a16="http://schemas.microsoft.com/office/drawing/2014/main" id="{7D2BA57F-F4F2-40DE-A834-B1EE2E503261}"/>
              </a:ext>
            </a:extLst>
          </p:cNvPr>
          <p:cNvSpPr>
            <a:spLocks noGrp="1"/>
          </p:cNvSpPr>
          <p:nvPr>
            <p:ph idx="4294967295"/>
          </p:nvPr>
        </p:nvSpPr>
        <p:spPr>
          <a:xfrm>
            <a:off x="0" y="1974850"/>
            <a:ext cx="4179888" cy="4883150"/>
          </a:xfrm>
        </p:spPr>
        <p:txBody>
          <a:bodyPr>
            <a:normAutofit fontScale="85000" lnSpcReduction="20000"/>
          </a:bodyPr>
          <a:lstStyle/>
          <a:p>
            <a:pPr marL="342900" indent="-342900">
              <a:lnSpc>
                <a:spcPct val="120000"/>
              </a:lnSpc>
              <a:spcAft>
                <a:spcPts val="1200"/>
              </a:spcAft>
              <a:buClr>
                <a:schemeClr val="accent2"/>
              </a:buClr>
              <a:buFont typeface="+mj-lt"/>
              <a:buAutoNum type="arabicPeriod"/>
            </a:pPr>
            <a:r>
              <a:rPr lang="es-419" sz="2000" dirty="0">
                <a:sym typeface="Wingdings" panose="05000000000000000000" pitchFamily="2" charset="2"/>
              </a:rPr>
              <a:t>Diríjase a la interfaz Web  Mantenimiento  Copia de seguridad  Respaldar y Restaurar.</a:t>
            </a:r>
            <a:endParaRPr lang="es-419" sz="2000" dirty="0"/>
          </a:p>
          <a:p>
            <a:pPr marL="342900" indent="-342900">
              <a:lnSpc>
                <a:spcPct val="120000"/>
              </a:lnSpc>
              <a:spcAft>
                <a:spcPts val="1200"/>
              </a:spcAft>
              <a:buClr>
                <a:schemeClr val="accent2"/>
              </a:buClr>
              <a:buFont typeface="+mj-lt"/>
              <a:buAutoNum type="arabicPeriod"/>
            </a:pPr>
            <a:r>
              <a:rPr lang="es-419" sz="2000" dirty="0"/>
              <a:t>Haga clic en “Copia de seguridad” para crear un nuevo archivo de respaldo.  </a:t>
            </a:r>
          </a:p>
          <a:p>
            <a:pPr marL="342900" indent="-342900">
              <a:lnSpc>
                <a:spcPct val="120000"/>
              </a:lnSpc>
              <a:spcAft>
                <a:spcPts val="1200"/>
              </a:spcAft>
              <a:buClr>
                <a:schemeClr val="accent2"/>
              </a:buClr>
              <a:buFont typeface="+mj-lt"/>
              <a:buAutoNum type="arabicPeriod"/>
            </a:pPr>
            <a:r>
              <a:rPr lang="es-419" sz="2000" dirty="0"/>
              <a:t>Seleccione el tipo de archivos para ser incluidos en el respaldo.</a:t>
            </a:r>
          </a:p>
          <a:p>
            <a:pPr marL="342900" indent="-342900">
              <a:lnSpc>
                <a:spcPct val="120000"/>
              </a:lnSpc>
              <a:spcAft>
                <a:spcPts val="1200"/>
              </a:spcAft>
              <a:buClr>
                <a:schemeClr val="accent2"/>
              </a:buClr>
              <a:buFont typeface="+mj-lt"/>
              <a:buAutoNum type="arabicPeriod"/>
            </a:pPr>
            <a:r>
              <a:rPr lang="es-419" sz="2000" dirty="0"/>
              <a:t>Seleccione donde guardar el archivo de respaldo: USB, Tarjeta SD, almacenamiento NAS o Local.</a:t>
            </a:r>
          </a:p>
          <a:p>
            <a:pPr marL="342900" indent="-342900">
              <a:lnSpc>
                <a:spcPct val="120000"/>
              </a:lnSpc>
              <a:spcAft>
                <a:spcPts val="1200"/>
              </a:spcAft>
              <a:buClr>
                <a:schemeClr val="accent2"/>
              </a:buClr>
              <a:buFont typeface="+mj-lt"/>
              <a:buAutoNum type="arabicPeriod"/>
            </a:pPr>
            <a:r>
              <a:rPr lang="es-419" sz="2000" dirty="0"/>
              <a:t>Nombre el archivo de respaldo.</a:t>
            </a:r>
          </a:p>
          <a:p>
            <a:pPr marL="342900" indent="-342900">
              <a:lnSpc>
                <a:spcPct val="120000"/>
              </a:lnSpc>
              <a:spcAft>
                <a:spcPts val="1200"/>
              </a:spcAft>
              <a:buClr>
                <a:schemeClr val="accent2"/>
              </a:buClr>
              <a:buFont typeface="+mj-lt"/>
              <a:buAutoNum type="arabicPeriod"/>
            </a:pPr>
            <a:r>
              <a:rPr lang="es-419" sz="2000" dirty="0"/>
              <a:t>Haga clic en “Copia de seguridad” para iniciar el respaldo.</a:t>
            </a:r>
          </a:p>
        </p:txBody>
      </p:sp>
      <p:pic>
        <p:nvPicPr>
          <p:cNvPr id="5" name="Picture 4"/>
          <p:cNvPicPr>
            <a:picLocks noChangeAspect="1"/>
          </p:cNvPicPr>
          <p:nvPr/>
        </p:nvPicPr>
        <p:blipFill>
          <a:blip r:embed="rId2"/>
          <a:stretch>
            <a:fillRect/>
          </a:stretch>
        </p:blipFill>
        <p:spPr>
          <a:xfrm>
            <a:off x="4136572" y="1920831"/>
            <a:ext cx="8011886" cy="3694241"/>
          </a:xfrm>
          <a:prstGeom prst="rect">
            <a:avLst/>
          </a:prstGeom>
          <a:ln>
            <a:solidFill>
              <a:schemeClr val="accent1"/>
            </a:solidFill>
          </a:ln>
        </p:spPr>
      </p:pic>
      <p:sp>
        <p:nvSpPr>
          <p:cNvPr id="9" name="TextBox 8">
            <a:extLst>
              <a:ext uri="{FF2B5EF4-FFF2-40B4-BE49-F238E27FC236}">
                <a16:creationId xmlns:a16="http://schemas.microsoft.com/office/drawing/2014/main" id="{3C8E7AE4-E636-DF47-BFC4-2DE19FFD46AD}"/>
              </a:ext>
            </a:extLst>
          </p:cNvPr>
          <p:cNvSpPr txBox="1"/>
          <p:nvPr/>
        </p:nvSpPr>
        <p:spPr>
          <a:xfrm>
            <a:off x="322851" y="276093"/>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Mantenimiento</a:t>
            </a:r>
          </a:p>
        </p:txBody>
      </p:sp>
    </p:spTree>
    <p:extLst>
      <p:ext uri="{BB962C8B-B14F-4D97-AF65-F5344CB8AC3E}">
        <p14:creationId xmlns:p14="http://schemas.microsoft.com/office/powerpoint/2010/main" val="17221343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709B51-0BDE-498E-A568-CC6F71CBE93A}"/>
              </a:ext>
            </a:extLst>
          </p:cNvPr>
          <p:cNvSpPr>
            <a:spLocks noGrp="1"/>
          </p:cNvSpPr>
          <p:nvPr>
            <p:ph type="body" idx="4294967295"/>
          </p:nvPr>
        </p:nvSpPr>
        <p:spPr>
          <a:xfrm>
            <a:off x="0" y="1395413"/>
            <a:ext cx="10515600" cy="481012"/>
          </a:xfrm>
        </p:spPr>
        <p:txBody>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Respaldar/Restaurar – Programar respaldo</a:t>
            </a:r>
          </a:p>
        </p:txBody>
      </p:sp>
      <p:sp>
        <p:nvSpPr>
          <p:cNvPr id="3" name="Content Placeholder 2">
            <a:extLst>
              <a:ext uri="{FF2B5EF4-FFF2-40B4-BE49-F238E27FC236}">
                <a16:creationId xmlns:a16="http://schemas.microsoft.com/office/drawing/2014/main" id="{7D2BA57F-F4F2-40DE-A834-B1EE2E503261}"/>
              </a:ext>
            </a:extLst>
          </p:cNvPr>
          <p:cNvSpPr>
            <a:spLocks noGrp="1"/>
          </p:cNvSpPr>
          <p:nvPr>
            <p:ph idx="4294967295"/>
          </p:nvPr>
        </p:nvSpPr>
        <p:spPr>
          <a:xfrm>
            <a:off x="0" y="1974850"/>
            <a:ext cx="5965825" cy="4883150"/>
          </a:xfrm>
        </p:spPr>
        <p:txBody>
          <a:bodyPr>
            <a:normAutofit/>
          </a:bodyPr>
          <a:lstStyle/>
          <a:p>
            <a:pPr marL="342900" indent="-342900" algn="just">
              <a:lnSpc>
                <a:spcPct val="100000"/>
              </a:lnSpc>
              <a:spcAft>
                <a:spcPts val="1200"/>
              </a:spcAft>
              <a:buClr>
                <a:schemeClr val="accent2"/>
              </a:buClr>
              <a:buFont typeface="+mj-lt"/>
              <a:buAutoNum type="arabicPeriod"/>
            </a:pPr>
            <a:r>
              <a:rPr lang="es-419" sz="2000" dirty="0">
                <a:sym typeface="Wingdings" panose="05000000000000000000" pitchFamily="2" charset="2"/>
              </a:rPr>
              <a:t>Diríjase a la interfaz Web  Mantenimiento  Copia de seguridad  Respaldar y Restaurar.</a:t>
            </a:r>
            <a:endParaRPr lang="es-419" sz="2000" dirty="0"/>
          </a:p>
          <a:p>
            <a:pPr marL="342900" indent="-342900" algn="just">
              <a:lnSpc>
                <a:spcPct val="100000"/>
              </a:lnSpc>
              <a:spcAft>
                <a:spcPts val="1200"/>
              </a:spcAft>
              <a:buClr>
                <a:schemeClr val="accent2"/>
              </a:buClr>
              <a:buFont typeface="+mj-lt"/>
              <a:buAutoNum type="arabicPeriod"/>
            </a:pPr>
            <a:r>
              <a:rPr lang="es-419" sz="2000" dirty="0"/>
              <a:t>Haga clic en “Programar respaldo” y actívelo.</a:t>
            </a:r>
          </a:p>
          <a:p>
            <a:pPr marL="342900" indent="-342900" algn="just">
              <a:lnSpc>
                <a:spcPct val="100000"/>
              </a:lnSpc>
              <a:spcAft>
                <a:spcPts val="1200"/>
              </a:spcAft>
              <a:buClr>
                <a:schemeClr val="accent2"/>
              </a:buClr>
              <a:buFont typeface="+mj-lt"/>
              <a:buAutoNum type="arabicPeriod"/>
            </a:pPr>
            <a:r>
              <a:rPr lang="es-419" sz="2000" dirty="0"/>
              <a:t>Seleccione el tipo de archivos a ser incluidos en el respaldo.</a:t>
            </a:r>
          </a:p>
          <a:p>
            <a:pPr marL="342900" indent="-342900" algn="just">
              <a:lnSpc>
                <a:spcPct val="100000"/>
              </a:lnSpc>
              <a:spcAft>
                <a:spcPts val="1200"/>
              </a:spcAft>
              <a:buClr>
                <a:schemeClr val="accent2"/>
              </a:buClr>
              <a:buFont typeface="+mj-lt"/>
              <a:buAutoNum type="arabicPeriod"/>
            </a:pPr>
            <a:r>
              <a:rPr lang="es-419" sz="2000" dirty="0"/>
              <a:t>Seleccione donde guardar el archivo de respaldo: USB, Tarjeta SD, NAS o Servidor SFTP (especifique las credenciales).</a:t>
            </a:r>
          </a:p>
          <a:p>
            <a:pPr marL="342900" indent="-342900" algn="just">
              <a:lnSpc>
                <a:spcPct val="100000"/>
              </a:lnSpc>
              <a:spcAft>
                <a:spcPts val="1200"/>
              </a:spcAft>
              <a:buClr>
                <a:schemeClr val="accent2"/>
              </a:buClr>
              <a:buFont typeface="+mj-lt"/>
              <a:buAutoNum type="arabicPeriod"/>
            </a:pPr>
            <a:r>
              <a:rPr lang="es-419" sz="2000" dirty="0"/>
              <a:t>Configure el “Tiempo para respaldar” entre 0 y 23 horas.</a:t>
            </a:r>
          </a:p>
          <a:p>
            <a:pPr marL="342900" indent="-342900" algn="just">
              <a:lnSpc>
                <a:spcPct val="100000"/>
              </a:lnSpc>
              <a:spcAft>
                <a:spcPts val="1200"/>
              </a:spcAft>
              <a:buClr>
                <a:schemeClr val="accent2"/>
              </a:buClr>
              <a:buFont typeface="+mj-lt"/>
              <a:buAutoNum type="arabicPeriod"/>
            </a:pPr>
            <a:r>
              <a:rPr lang="es-419" sz="2000" dirty="0"/>
              <a:t>Guarde y aplique cambios.</a:t>
            </a:r>
          </a:p>
        </p:txBody>
      </p:sp>
      <p:pic>
        <p:nvPicPr>
          <p:cNvPr id="5" name="Picture 4"/>
          <p:cNvPicPr>
            <a:picLocks noChangeAspect="1"/>
          </p:cNvPicPr>
          <p:nvPr/>
        </p:nvPicPr>
        <p:blipFill>
          <a:blip r:embed="rId2"/>
          <a:stretch>
            <a:fillRect/>
          </a:stretch>
        </p:blipFill>
        <p:spPr>
          <a:xfrm>
            <a:off x="6766832" y="276093"/>
            <a:ext cx="4270714" cy="6141357"/>
          </a:xfrm>
          <a:prstGeom prst="rect">
            <a:avLst/>
          </a:prstGeom>
          <a:ln>
            <a:solidFill>
              <a:schemeClr val="accent1"/>
            </a:solidFill>
          </a:ln>
        </p:spPr>
      </p:pic>
      <p:sp>
        <p:nvSpPr>
          <p:cNvPr id="6" name="TextBox 5">
            <a:extLst>
              <a:ext uri="{FF2B5EF4-FFF2-40B4-BE49-F238E27FC236}">
                <a16:creationId xmlns:a16="http://schemas.microsoft.com/office/drawing/2014/main" id="{97D4A467-6DA6-B1DB-A3EB-11A41C1F88FE}"/>
              </a:ext>
            </a:extLst>
          </p:cNvPr>
          <p:cNvSpPr txBox="1"/>
          <p:nvPr/>
        </p:nvSpPr>
        <p:spPr>
          <a:xfrm>
            <a:off x="322851" y="276093"/>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Mantenimiento</a:t>
            </a:r>
          </a:p>
        </p:txBody>
      </p:sp>
    </p:spTree>
    <p:extLst>
      <p:ext uri="{BB962C8B-B14F-4D97-AF65-F5344CB8AC3E}">
        <p14:creationId xmlns:p14="http://schemas.microsoft.com/office/powerpoint/2010/main" val="317315837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709B51-0BDE-498E-A568-CC6F71CBE93A}"/>
              </a:ext>
            </a:extLst>
          </p:cNvPr>
          <p:cNvSpPr>
            <a:spLocks noGrp="1"/>
          </p:cNvSpPr>
          <p:nvPr>
            <p:ph type="body" idx="4294967295"/>
          </p:nvPr>
        </p:nvSpPr>
        <p:spPr>
          <a:xfrm>
            <a:off x="0" y="1395413"/>
            <a:ext cx="6439711" cy="481012"/>
          </a:xfrm>
        </p:spPr>
        <p:txBody>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Respaldar/Restaurar – Sincronizar datos</a:t>
            </a:r>
          </a:p>
        </p:txBody>
      </p:sp>
      <p:sp>
        <p:nvSpPr>
          <p:cNvPr id="3" name="Content Placeholder 2">
            <a:extLst>
              <a:ext uri="{FF2B5EF4-FFF2-40B4-BE49-F238E27FC236}">
                <a16:creationId xmlns:a16="http://schemas.microsoft.com/office/drawing/2014/main" id="{7D2BA57F-F4F2-40DE-A834-B1EE2E503261}"/>
              </a:ext>
            </a:extLst>
          </p:cNvPr>
          <p:cNvSpPr>
            <a:spLocks noGrp="1"/>
          </p:cNvSpPr>
          <p:nvPr>
            <p:ph idx="4294967295"/>
          </p:nvPr>
        </p:nvSpPr>
        <p:spPr>
          <a:xfrm>
            <a:off x="0" y="1974850"/>
            <a:ext cx="6799263" cy="4883150"/>
          </a:xfrm>
        </p:spPr>
        <p:txBody>
          <a:bodyPr>
            <a:normAutofit/>
          </a:bodyPr>
          <a:lstStyle/>
          <a:p>
            <a:pPr marL="342900" indent="-342900">
              <a:lnSpc>
                <a:spcPct val="100000"/>
              </a:lnSpc>
              <a:spcAft>
                <a:spcPts val="1200"/>
              </a:spcAft>
              <a:buClr>
                <a:schemeClr val="accent2"/>
              </a:buClr>
              <a:buFont typeface="+mj-lt"/>
              <a:buAutoNum type="arabicPeriod"/>
            </a:pPr>
            <a:r>
              <a:rPr lang="es-419" sz="2000" dirty="0"/>
              <a:t>Diríjase a la interfaz web </a:t>
            </a:r>
            <a:r>
              <a:rPr lang="es-419" sz="2000" dirty="0">
                <a:sym typeface="Wingdings" panose="05000000000000000000" pitchFamily="2" charset="2"/>
              </a:rPr>
              <a:t></a:t>
            </a:r>
            <a:r>
              <a:rPr lang="es-419" sz="2000" dirty="0"/>
              <a:t> Mantenimiento</a:t>
            </a:r>
            <a:r>
              <a:rPr lang="es-419" sz="2000" dirty="0">
                <a:sym typeface="Wingdings" panose="05000000000000000000" pitchFamily="2" charset="2"/>
              </a:rPr>
              <a:t> Copia de seguridad  Sincronizar datos.</a:t>
            </a:r>
            <a:endParaRPr lang="es-419" sz="2000" dirty="0"/>
          </a:p>
          <a:p>
            <a:pPr marL="342900" indent="-342900">
              <a:lnSpc>
                <a:spcPct val="100000"/>
              </a:lnSpc>
              <a:spcAft>
                <a:spcPts val="1200"/>
              </a:spcAft>
              <a:buClr>
                <a:schemeClr val="accent2"/>
              </a:buClr>
              <a:buFont typeface="+mj-lt"/>
              <a:buAutoNum type="arabicPeriod"/>
            </a:pPr>
            <a:r>
              <a:rPr lang="es-419" sz="2000" dirty="0"/>
              <a:t>Marque “Habilitar Sincronización de Datos”.</a:t>
            </a:r>
          </a:p>
          <a:p>
            <a:pPr marL="342900" indent="-342900">
              <a:lnSpc>
                <a:spcPct val="100000"/>
              </a:lnSpc>
              <a:spcAft>
                <a:spcPts val="1200"/>
              </a:spcAft>
              <a:buClr>
                <a:schemeClr val="accent2"/>
              </a:buClr>
              <a:buFont typeface="+mj-lt"/>
              <a:buAutoNum type="arabicPeriod"/>
            </a:pPr>
            <a:r>
              <a:rPr lang="es-419" sz="2000" dirty="0"/>
              <a:t>Seleccione los tipos de archivos a incluir en la sincronización de datos (Registro CDR, Archivos de grabaciones, Correo de voz, Fax).</a:t>
            </a:r>
          </a:p>
          <a:p>
            <a:pPr marL="342900" indent="-342900">
              <a:lnSpc>
                <a:spcPct val="100000"/>
              </a:lnSpc>
              <a:spcAft>
                <a:spcPts val="1200"/>
              </a:spcAft>
              <a:buClr>
                <a:schemeClr val="accent2"/>
              </a:buClr>
              <a:buFont typeface="+mj-lt"/>
              <a:buAutoNum type="arabicPeriod"/>
            </a:pPr>
            <a:r>
              <a:rPr lang="es-419" sz="2000" dirty="0"/>
              <a:t>Especifique la dirección del servidor SFTP, ubicación y credenciales.</a:t>
            </a:r>
          </a:p>
          <a:p>
            <a:pPr marL="342900" indent="-342900">
              <a:lnSpc>
                <a:spcPct val="100000"/>
              </a:lnSpc>
              <a:spcAft>
                <a:spcPts val="1200"/>
              </a:spcAft>
              <a:buClr>
                <a:schemeClr val="accent2"/>
              </a:buClr>
              <a:buFont typeface="+mj-lt"/>
              <a:buAutoNum type="arabicPeriod"/>
            </a:pPr>
            <a:r>
              <a:rPr lang="es-419" sz="2000" dirty="0"/>
              <a:t>Configure el “Tiempo de Sincronización” entre 0 y 23 horas.</a:t>
            </a:r>
          </a:p>
          <a:p>
            <a:pPr marL="342900" indent="-342900">
              <a:lnSpc>
                <a:spcPct val="100000"/>
              </a:lnSpc>
              <a:spcAft>
                <a:spcPts val="1200"/>
              </a:spcAft>
              <a:buClr>
                <a:schemeClr val="accent2"/>
              </a:buClr>
              <a:buFont typeface="+mj-lt"/>
              <a:buAutoNum type="arabicPeriod"/>
            </a:pPr>
            <a:r>
              <a:rPr lang="es-419" sz="2000" dirty="0"/>
              <a:t>Guarde y aplique cambios.</a:t>
            </a:r>
          </a:p>
        </p:txBody>
      </p:sp>
      <p:pic>
        <p:nvPicPr>
          <p:cNvPr id="7" name="Picture 6">
            <a:extLst>
              <a:ext uri="{FF2B5EF4-FFF2-40B4-BE49-F238E27FC236}">
                <a16:creationId xmlns:a16="http://schemas.microsoft.com/office/drawing/2014/main" id="{076F5C8B-8313-41BA-9A24-1A4F33B2E7E5}"/>
              </a:ext>
            </a:extLst>
          </p:cNvPr>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6954592" y="570138"/>
            <a:ext cx="4546639" cy="5770814"/>
          </a:xfrm>
          <a:prstGeom prst="rect">
            <a:avLst/>
          </a:prstGeom>
          <a:ln>
            <a:solidFill>
              <a:schemeClr val="accent1"/>
            </a:solidFill>
          </a:ln>
        </p:spPr>
      </p:pic>
      <p:sp>
        <p:nvSpPr>
          <p:cNvPr id="6" name="TextBox 5">
            <a:extLst>
              <a:ext uri="{FF2B5EF4-FFF2-40B4-BE49-F238E27FC236}">
                <a16:creationId xmlns:a16="http://schemas.microsoft.com/office/drawing/2014/main" id="{29401854-32BC-2990-C85D-0F74D940A2E0}"/>
              </a:ext>
            </a:extLst>
          </p:cNvPr>
          <p:cNvSpPr txBox="1"/>
          <p:nvPr/>
        </p:nvSpPr>
        <p:spPr>
          <a:xfrm>
            <a:off x="322851" y="276093"/>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Mantenimiento</a:t>
            </a:r>
          </a:p>
        </p:txBody>
      </p:sp>
    </p:spTree>
    <p:extLst>
      <p:ext uri="{BB962C8B-B14F-4D97-AF65-F5344CB8AC3E}">
        <p14:creationId xmlns:p14="http://schemas.microsoft.com/office/powerpoint/2010/main" val="20303215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709B51-0BDE-498E-A568-CC6F71CBE93A}"/>
              </a:ext>
            </a:extLst>
          </p:cNvPr>
          <p:cNvSpPr>
            <a:spLocks noGrp="1"/>
          </p:cNvSpPr>
          <p:nvPr>
            <p:ph type="body" idx="4294967295"/>
          </p:nvPr>
        </p:nvSpPr>
        <p:spPr>
          <a:xfrm>
            <a:off x="0" y="1395413"/>
            <a:ext cx="10515600" cy="481012"/>
          </a:xfrm>
        </p:spPr>
        <p:txBody>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Respaldar/Restaurar – Restaurar</a:t>
            </a:r>
          </a:p>
        </p:txBody>
      </p:sp>
      <p:sp>
        <p:nvSpPr>
          <p:cNvPr id="3" name="Content Placeholder 2">
            <a:extLst>
              <a:ext uri="{FF2B5EF4-FFF2-40B4-BE49-F238E27FC236}">
                <a16:creationId xmlns:a16="http://schemas.microsoft.com/office/drawing/2014/main" id="{7D2BA57F-F4F2-40DE-A834-B1EE2E503261}"/>
              </a:ext>
            </a:extLst>
          </p:cNvPr>
          <p:cNvSpPr>
            <a:spLocks noGrp="1"/>
          </p:cNvSpPr>
          <p:nvPr>
            <p:ph idx="4294967295"/>
          </p:nvPr>
        </p:nvSpPr>
        <p:spPr>
          <a:xfrm>
            <a:off x="0" y="1876425"/>
            <a:ext cx="9632950" cy="4883150"/>
          </a:xfrm>
        </p:spPr>
        <p:txBody>
          <a:bodyPr>
            <a:normAutofit/>
          </a:bodyPr>
          <a:lstStyle/>
          <a:p>
            <a:pPr marL="342900" indent="-342900">
              <a:lnSpc>
                <a:spcPct val="120000"/>
              </a:lnSpc>
              <a:spcAft>
                <a:spcPts val="1200"/>
              </a:spcAft>
              <a:buClr>
                <a:schemeClr val="accent2"/>
              </a:buClr>
              <a:buFont typeface="+mj-lt"/>
              <a:buAutoNum type="arabicPeriod"/>
            </a:pPr>
            <a:r>
              <a:rPr lang="es-419" sz="2000" dirty="0">
                <a:sym typeface="Wingdings" panose="05000000000000000000" pitchFamily="2" charset="2"/>
              </a:rPr>
              <a:t>Diríjase a la interfaz Web  Mantenimiento  Copia de seguridad  Respaldar y Restaurar. </a:t>
            </a:r>
          </a:p>
          <a:p>
            <a:pPr marL="342900" indent="-342900">
              <a:lnSpc>
                <a:spcPct val="120000"/>
              </a:lnSpc>
              <a:spcAft>
                <a:spcPts val="1200"/>
              </a:spcAft>
              <a:buClr>
                <a:schemeClr val="accent2"/>
              </a:buClr>
              <a:buFont typeface="+mj-lt"/>
              <a:buAutoNum type="arabicPeriod"/>
            </a:pPr>
            <a:r>
              <a:rPr lang="es-419" sz="2000" dirty="0"/>
              <a:t>La lista de respaldos será mostrada con la fecha y hora en la página web.</a:t>
            </a:r>
          </a:p>
          <a:p>
            <a:pPr marL="342900" indent="-342900">
              <a:lnSpc>
                <a:spcPct val="120000"/>
              </a:lnSpc>
              <a:spcAft>
                <a:spcPts val="1200"/>
              </a:spcAft>
              <a:buClr>
                <a:schemeClr val="accent2"/>
              </a:buClr>
              <a:buFont typeface="+mj-lt"/>
              <a:buAutoNum type="arabicPeriod"/>
            </a:pPr>
            <a:r>
              <a:rPr lang="es-419" sz="2000" dirty="0"/>
              <a:t>Seleccione el archivo de respaldo a restaurar y presione el botón “Restaurar”.</a:t>
            </a:r>
          </a:p>
        </p:txBody>
      </p:sp>
      <p:pic>
        <p:nvPicPr>
          <p:cNvPr id="9" name="Picture 8">
            <a:extLst>
              <a:ext uri="{FF2B5EF4-FFF2-40B4-BE49-F238E27FC236}">
                <a16:creationId xmlns:a16="http://schemas.microsoft.com/office/drawing/2014/main" id="{AC6CEB65-62F8-492F-BC3A-AFB30840D7C2}"/>
              </a:ext>
            </a:extLst>
          </p:cNvPr>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tretch>
            <a:fillRect/>
          </a:stretch>
        </p:blipFill>
        <p:spPr>
          <a:xfrm>
            <a:off x="4205066" y="3962096"/>
            <a:ext cx="7767122" cy="2512464"/>
          </a:xfrm>
          <a:prstGeom prst="rect">
            <a:avLst/>
          </a:prstGeom>
          <a:ln>
            <a:solidFill>
              <a:schemeClr val="accent1"/>
            </a:solidFill>
          </a:ln>
        </p:spPr>
      </p:pic>
      <p:sp>
        <p:nvSpPr>
          <p:cNvPr id="5" name="Rectangle 4">
            <a:extLst>
              <a:ext uri="{FF2B5EF4-FFF2-40B4-BE49-F238E27FC236}">
                <a16:creationId xmlns:a16="http://schemas.microsoft.com/office/drawing/2014/main" id="{097D7DA0-319E-4010-9CBC-F69D67BFB650}"/>
              </a:ext>
            </a:extLst>
          </p:cNvPr>
          <p:cNvSpPr/>
          <p:nvPr/>
        </p:nvSpPr>
        <p:spPr>
          <a:xfrm>
            <a:off x="11431943" y="6023728"/>
            <a:ext cx="323284" cy="3624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101543C-44DE-BB46-9149-DB09E9A17AE0}"/>
              </a:ext>
            </a:extLst>
          </p:cNvPr>
          <p:cNvSpPr txBox="1"/>
          <p:nvPr/>
        </p:nvSpPr>
        <p:spPr>
          <a:xfrm>
            <a:off x="322851" y="276093"/>
            <a:ext cx="459204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Mantenimiento</a:t>
            </a:r>
          </a:p>
        </p:txBody>
      </p:sp>
    </p:spTree>
    <p:extLst>
      <p:ext uri="{BB962C8B-B14F-4D97-AF65-F5344CB8AC3E}">
        <p14:creationId xmlns:p14="http://schemas.microsoft.com/office/powerpoint/2010/main" val="1783728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CCE62509-3CE0-4F94-8A1D-194AF88CD481}"/>
              </a:ext>
            </a:extLst>
          </p:cNvPr>
          <p:cNvSpPr txBox="1"/>
          <p:nvPr/>
        </p:nvSpPr>
        <p:spPr>
          <a:xfrm>
            <a:off x="7929982" y="491906"/>
            <a:ext cx="4240853"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rPr>
              <a:t>Agenda:</a:t>
            </a:r>
            <a:endParaRPr kumimoji="0" lang="en-US" sz="24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cxnSp>
        <p:nvCxnSpPr>
          <p:cNvPr id="145" name="Straight Connector 144">
            <a:extLst>
              <a:ext uri="{FF2B5EF4-FFF2-40B4-BE49-F238E27FC236}">
                <a16:creationId xmlns:a16="http://schemas.microsoft.com/office/drawing/2014/main" id="{BB888F18-83A8-4C7D-88E9-CC61AEFC5C60}"/>
              </a:ext>
            </a:extLst>
          </p:cNvPr>
          <p:cNvCxnSpPr>
            <a:cxnSpLocks/>
          </p:cNvCxnSpPr>
          <p:nvPr/>
        </p:nvCxnSpPr>
        <p:spPr>
          <a:xfrm>
            <a:off x="7050041" y="3979234"/>
            <a:ext cx="443865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50E980F1-F26E-469C-A7CA-1C47FF8CA952}"/>
              </a:ext>
            </a:extLst>
          </p:cNvPr>
          <p:cNvSpPr txBox="1"/>
          <p:nvPr/>
        </p:nvSpPr>
        <p:spPr>
          <a:xfrm>
            <a:off x="7444049" y="3269676"/>
            <a:ext cx="3069166" cy="338554"/>
          </a:xfrm>
          <a:prstGeom prst="rect">
            <a:avLst/>
          </a:prstGeom>
          <a:noFill/>
        </p:spPr>
        <p:txBody>
          <a:bodyPr wrap="squar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295288"/>
                </a:solidFill>
                <a:effectLst/>
                <a:uLnTx/>
                <a:uFillTx/>
                <a:latin typeface="Helvetica" panose="020B0604020202020204" pitchFamily="34" charset="0"/>
                <a:ea typeface="맑은 고딕"/>
                <a:cs typeface="Helvetica" panose="020B0604020202020204" pitchFamily="34" charset="0"/>
              </a:rPr>
              <a:t>Administración</a:t>
            </a:r>
            <a:endParaRPr kumimoji="0" lang="en-US" sz="16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
        <p:nvSpPr>
          <p:cNvPr id="176" name="Oval 175">
            <a:extLst>
              <a:ext uri="{FF2B5EF4-FFF2-40B4-BE49-F238E27FC236}">
                <a16:creationId xmlns:a16="http://schemas.microsoft.com/office/drawing/2014/main" id="{EC79AA1C-9813-4677-BDA2-084431F01531}"/>
              </a:ext>
            </a:extLst>
          </p:cNvPr>
          <p:cNvSpPr/>
          <p:nvPr/>
        </p:nvSpPr>
        <p:spPr>
          <a:xfrm>
            <a:off x="6429479" y="2929949"/>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Light"/>
              <a:ea typeface="맑은 고딕"/>
              <a:cs typeface="+mn-cs"/>
            </a:endParaRPr>
          </a:p>
        </p:txBody>
      </p:sp>
      <p:sp>
        <p:nvSpPr>
          <p:cNvPr id="178" name="Oval 177">
            <a:extLst>
              <a:ext uri="{FF2B5EF4-FFF2-40B4-BE49-F238E27FC236}">
                <a16:creationId xmlns:a16="http://schemas.microsoft.com/office/drawing/2014/main" id="{25B253CE-E0A2-4B46-9614-59E588C81A99}"/>
              </a:ext>
            </a:extLst>
          </p:cNvPr>
          <p:cNvSpPr/>
          <p:nvPr/>
        </p:nvSpPr>
        <p:spPr>
          <a:xfrm>
            <a:off x="6527564" y="3032101"/>
            <a:ext cx="751870" cy="751870"/>
          </a:xfrm>
          <a:prstGeom prst="ellipse">
            <a:avLst/>
          </a:prstGeom>
          <a:gradFill>
            <a:gsLst>
              <a:gs pos="95000">
                <a:srgbClr val="24BED8"/>
              </a:gs>
              <a:gs pos="20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Light"/>
              <a:ea typeface="맑은 고딕"/>
              <a:cs typeface="+mn-cs"/>
            </a:endParaRPr>
          </a:p>
        </p:txBody>
      </p:sp>
      <p:sp>
        <p:nvSpPr>
          <p:cNvPr id="192" name="Rectangle 191"/>
          <p:cNvSpPr/>
          <p:nvPr/>
        </p:nvSpPr>
        <p:spPr>
          <a:xfrm>
            <a:off x="6747046" y="3223367"/>
            <a:ext cx="312906" cy="36933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맑은 고딕"/>
              </a:rPr>
              <a:t>2</a:t>
            </a:r>
            <a:endParaRPr kumimoji="0" lang="en-US" sz="1800" b="0" i="0" u="none" strike="noStrike" kern="1200" cap="none" spc="0" normalizeH="0" baseline="0" noProof="0" dirty="0">
              <a:ln>
                <a:noFill/>
              </a:ln>
              <a:solidFill>
                <a:prstClr val="white"/>
              </a:solidFill>
              <a:effectLst/>
              <a:uLnTx/>
              <a:uFillTx/>
              <a:latin typeface="Helvetica" pitchFamily="2" charset="0"/>
              <a:ea typeface="맑은 고딕"/>
            </a:endParaRPr>
          </a:p>
        </p:txBody>
      </p:sp>
    </p:spTree>
    <p:extLst>
      <p:ext uri="{BB962C8B-B14F-4D97-AF65-F5344CB8AC3E}">
        <p14:creationId xmlns:p14="http://schemas.microsoft.com/office/powerpoint/2010/main" val="9093664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342ED9-6B58-D548-F47C-6D4AA20D3624}"/>
              </a:ext>
            </a:extLst>
          </p:cNvPr>
          <p:cNvSpPr txBox="1"/>
          <p:nvPr/>
        </p:nvSpPr>
        <p:spPr>
          <a:xfrm>
            <a:off x="393256" y="323098"/>
            <a:ext cx="3756435" cy="400110"/>
          </a:xfrm>
          <a:prstGeom prst="rect">
            <a:avLst/>
          </a:prstGeom>
          <a:noFill/>
        </p:spPr>
        <p:txBody>
          <a:bodyPr wrap="squar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sz="2000" b="1"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rPr>
              <a:t>Laboratorio</a:t>
            </a:r>
            <a:endParaRPr kumimoji="0" lang="es-419" sz="20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
        <p:nvSpPr>
          <p:cNvPr id="4" name="Content Placeholder 2">
            <a:extLst>
              <a:ext uri="{FF2B5EF4-FFF2-40B4-BE49-F238E27FC236}">
                <a16:creationId xmlns:a16="http://schemas.microsoft.com/office/drawing/2014/main" id="{EA545F1F-E59B-F0BF-3B80-357896A6EE77}"/>
              </a:ext>
            </a:extLst>
          </p:cNvPr>
          <p:cNvSpPr txBox="1">
            <a:spLocks/>
          </p:cNvSpPr>
          <p:nvPr/>
        </p:nvSpPr>
        <p:spPr>
          <a:xfrm>
            <a:off x="1019504" y="1228615"/>
            <a:ext cx="9038896" cy="4883150"/>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1200"/>
              </a:spcAft>
              <a:buClr>
                <a:schemeClr val="accent2"/>
              </a:buClr>
            </a:pPr>
            <a:endParaRPr lang="es-419" sz="2000" dirty="0"/>
          </a:p>
          <a:p>
            <a:pPr>
              <a:lnSpc>
                <a:spcPct val="100000"/>
              </a:lnSpc>
              <a:spcAft>
                <a:spcPts val="1200"/>
              </a:spcAft>
              <a:buClr>
                <a:schemeClr val="accent2"/>
              </a:buClr>
            </a:pPr>
            <a:endParaRPr lang="es-419" sz="2000" dirty="0"/>
          </a:p>
          <a:p>
            <a:pPr>
              <a:lnSpc>
                <a:spcPct val="100000"/>
              </a:lnSpc>
              <a:spcAft>
                <a:spcPts val="1200"/>
              </a:spcAft>
              <a:buClr>
                <a:schemeClr val="accent2"/>
              </a:buClr>
            </a:pPr>
            <a:endParaRPr lang="es-419" sz="2000" dirty="0"/>
          </a:p>
          <a:p>
            <a:pPr marL="0" indent="0">
              <a:lnSpc>
                <a:spcPct val="100000"/>
              </a:lnSpc>
              <a:spcAft>
                <a:spcPts val="1200"/>
              </a:spcAft>
              <a:buClr>
                <a:schemeClr val="accent2"/>
              </a:buClr>
              <a:buNone/>
            </a:pPr>
            <a:endParaRPr lang="es-419" sz="2000" dirty="0"/>
          </a:p>
          <a:p>
            <a:pPr marL="342900" indent="-342900">
              <a:lnSpc>
                <a:spcPct val="100000"/>
              </a:lnSpc>
              <a:spcAft>
                <a:spcPts val="1200"/>
              </a:spcAft>
              <a:buClr>
                <a:schemeClr val="accent2"/>
              </a:buClr>
              <a:buFont typeface="+mj-lt"/>
              <a:buAutoNum type="arabicPeriod"/>
            </a:pPr>
            <a:endParaRPr lang="es-419" sz="2000" dirty="0"/>
          </a:p>
          <a:p>
            <a:pPr marL="0" indent="0">
              <a:lnSpc>
                <a:spcPct val="100000"/>
              </a:lnSpc>
              <a:spcAft>
                <a:spcPts val="1200"/>
              </a:spcAft>
              <a:buClr>
                <a:schemeClr val="accent2"/>
              </a:buClr>
              <a:buNone/>
            </a:pPr>
            <a:endParaRPr lang="es-419" sz="2000" dirty="0"/>
          </a:p>
        </p:txBody>
      </p:sp>
      <p:sp>
        <p:nvSpPr>
          <p:cNvPr id="5" name="Content Placeholder 2">
            <a:extLst>
              <a:ext uri="{FF2B5EF4-FFF2-40B4-BE49-F238E27FC236}">
                <a16:creationId xmlns:a16="http://schemas.microsoft.com/office/drawing/2014/main" id="{56F7F23E-E99C-8E73-EDC1-77C9E2976CCA}"/>
              </a:ext>
            </a:extLst>
          </p:cNvPr>
          <p:cNvSpPr txBox="1">
            <a:spLocks/>
          </p:cNvSpPr>
          <p:nvPr/>
        </p:nvSpPr>
        <p:spPr>
          <a:xfrm>
            <a:off x="750059" y="987425"/>
            <a:ext cx="10284525" cy="4883150"/>
          </a:xfr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Clr>
                <a:schemeClr val="accent2"/>
              </a:buClr>
              <a:buNone/>
            </a:pPr>
            <a:r>
              <a:rPr lang="es-419" sz="2000" dirty="0"/>
              <a:t>La empresa ABC, se encuentra en un proceso de migracion de telefonia tradicional análoga a telefonia IP, y necesita migrar a sus usuarios a la Voz sobre IP y permitir que todas las sucursales pueden conectarse en entre ellos para reducir costos en las llamadas entre sucursales, además solicitan las siguientes características:</a:t>
            </a:r>
          </a:p>
          <a:p>
            <a:pPr>
              <a:lnSpc>
                <a:spcPct val="100000"/>
              </a:lnSpc>
              <a:spcAft>
                <a:spcPts val="1200"/>
              </a:spcAft>
              <a:buClr>
                <a:schemeClr val="accent2"/>
              </a:buClr>
            </a:pPr>
            <a:r>
              <a:rPr lang="es-419" sz="2000" dirty="0"/>
              <a:t>Soporte de extensión local y extensión remota basada en un App para Smartphones.</a:t>
            </a:r>
          </a:p>
          <a:p>
            <a:pPr>
              <a:lnSpc>
                <a:spcPct val="100000"/>
              </a:lnSpc>
              <a:spcAft>
                <a:spcPts val="1200"/>
              </a:spcAft>
              <a:buClr>
                <a:schemeClr val="accent2"/>
              </a:buClr>
            </a:pPr>
            <a:r>
              <a:rPr lang="es-419" sz="2000" dirty="0"/>
              <a:t>Acceso a Troncales Análogas/SIP.</a:t>
            </a:r>
          </a:p>
          <a:p>
            <a:pPr>
              <a:lnSpc>
                <a:spcPct val="100000"/>
              </a:lnSpc>
              <a:spcAft>
                <a:spcPts val="1200"/>
              </a:spcAft>
              <a:buClr>
                <a:schemeClr val="accent2"/>
              </a:buClr>
            </a:pPr>
            <a:r>
              <a:rPr lang="es-419" sz="2000" dirty="0"/>
              <a:t>Soporte multi-lenguaje de IVRs.</a:t>
            </a:r>
          </a:p>
          <a:p>
            <a:pPr>
              <a:lnSpc>
                <a:spcPct val="100000"/>
              </a:lnSpc>
              <a:spcAft>
                <a:spcPts val="1200"/>
              </a:spcAft>
              <a:buClr>
                <a:schemeClr val="accent2"/>
              </a:buClr>
            </a:pPr>
            <a:r>
              <a:rPr lang="es-419" sz="2000" dirty="0"/>
              <a:t>Personalización de música en espera.  </a:t>
            </a:r>
          </a:p>
          <a:p>
            <a:pPr>
              <a:lnSpc>
                <a:spcPct val="100000"/>
              </a:lnSpc>
              <a:spcAft>
                <a:spcPts val="1200"/>
              </a:spcAft>
              <a:buClr>
                <a:schemeClr val="accent2"/>
              </a:buClr>
            </a:pPr>
            <a:r>
              <a:rPr lang="es-419" sz="2000" dirty="0"/>
              <a:t>Capacidad de VoiceMail a e-mail. </a:t>
            </a:r>
          </a:p>
          <a:p>
            <a:pPr>
              <a:lnSpc>
                <a:spcPct val="100000"/>
              </a:lnSpc>
              <a:spcAft>
                <a:spcPts val="1200"/>
              </a:spcAft>
              <a:buClr>
                <a:schemeClr val="accent2"/>
              </a:buClr>
            </a:pPr>
            <a:r>
              <a:rPr lang="es-419" sz="2000" dirty="0"/>
              <a:t>Capacidad de Follow me. </a:t>
            </a:r>
          </a:p>
          <a:p>
            <a:pPr>
              <a:lnSpc>
                <a:spcPct val="100000"/>
              </a:lnSpc>
              <a:spcAft>
                <a:spcPts val="1200"/>
              </a:spcAft>
              <a:buClr>
                <a:schemeClr val="accent2"/>
              </a:buClr>
            </a:pPr>
            <a:r>
              <a:rPr lang="es-419" sz="2000" dirty="0"/>
              <a:t>Distribución de llamadas inteligente entre sus agentes de ventas y equipo de soporte</a:t>
            </a:r>
          </a:p>
          <a:p>
            <a:pPr>
              <a:lnSpc>
                <a:spcPct val="100000"/>
              </a:lnSpc>
              <a:spcAft>
                <a:spcPts val="1200"/>
              </a:spcAft>
              <a:buClr>
                <a:schemeClr val="accent2"/>
              </a:buClr>
            </a:pPr>
            <a:r>
              <a:rPr lang="es-419" sz="2000" dirty="0"/>
              <a:t>Capacidad de supervisión de extensiones (BLFs)</a:t>
            </a:r>
          </a:p>
          <a:p>
            <a:pPr>
              <a:lnSpc>
                <a:spcPct val="100000"/>
              </a:lnSpc>
              <a:spcAft>
                <a:spcPts val="1200"/>
              </a:spcAft>
              <a:buClr>
                <a:schemeClr val="accent2"/>
              </a:buClr>
            </a:pPr>
            <a:r>
              <a:rPr lang="es-419" sz="2000" dirty="0"/>
              <a:t>Entre otras funciones de valor agreado… </a:t>
            </a:r>
          </a:p>
        </p:txBody>
      </p:sp>
    </p:spTree>
    <p:extLst>
      <p:ext uri="{BB962C8B-B14F-4D97-AF65-F5344CB8AC3E}">
        <p14:creationId xmlns:p14="http://schemas.microsoft.com/office/powerpoint/2010/main" val="401640478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1F3B54-3690-4579-2E60-28B50A7FF3A3}"/>
              </a:ext>
            </a:extLst>
          </p:cNvPr>
          <p:cNvSpPr txBox="1"/>
          <p:nvPr/>
        </p:nvSpPr>
        <p:spPr>
          <a:xfrm>
            <a:off x="393256" y="323098"/>
            <a:ext cx="3756435" cy="400110"/>
          </a:xfrm>
          <a:prstGeom prst="rect">
            <a:avLst/>
          </a:prstGeom>
          <a:noFill/>
        </p:spPr>
        <p:txBody>
          <a:bodyPr wrap="squar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sz="2000" b="1"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rPr>
              <a:t>Laboratorio</a:t>
            </a:r>
            <a:endParaRPr kumimoji="0" lang="es-419" sz="20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pic>
        <p:nvPicPr>
          <p:cNvPr id="4" name="Picture 3">
            <a:extLst>
              <a:ext uri="{FF2B5EF4-FFF2-40B4-BE49-F238E27FC236}">
                <a16:creationId xmlns:a16="http://schemas.microsoft.com/office/drawing/2014/main" id="{8607760E-11A7-800B-7E1E-9E6B7AC4A0C7}"/>
              </a:ext>
            </a:extLst>
          </p:cNvPr>
          <p:cNvPicPr>
            <a:picLocks noChangeAspect="1"/>
          </p:cNvPicPr>
          <p:nvPr/>
        </p:nvPicPr>
        <p:blipFill>
          <a:blip r:embed="rId2"/>
          <a:stretch>
            <a:fillRect/>
          </a:stretch>
        </p:blipFill>
        <p:spPr>
          <a:xfrm>
            <a:off x="2209800" y="557015"/>
            <a:ext cx="7772400" cy="5743969"/>
          </a:xfrm>
          <a:prstGeom prst="rect">
            <a:avLst/>
          </a:prstGeom>
        </p:spPr>
      </p:pic>
    </p:spTree>
    <p:extLst>
      <p:ext uri="{BB962C8B-B14F-4D97-AF65-F5344CB8AC3E}">
        <p14:creationId xmlns:p14="http://schemas.microsoft.com/office/powerpoint/2010/main" val="378507122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72727" y="6334780"/>
            <a:ext cx="790672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2400" b="1" i="0" u="none" strike="noStrike" kern="1200" cap="none" spc="0" normalizeH="0" baseline="0" noProof="0" dirty="0">
                <a:ln>
                  <a:noFill/>
                </a:ln>
                <a:solidFill>
                  <a:srgbClr val="2A5389"/>
                </a:solidFill>
                <a:effectLst/>
                <a:uLnTx/>
                <a:uFillTx/>
                <a:latin typeface="Helvetica" pitchFamily="2" charset="0"/>
                <a:ea typeface="+mn-ea"/>
                <a:cs typeface="+mn-cs"/>
              </a:rPr>
              <a:t>Duración: 30min</a:t>
            </a:r>
          </a:p>
        </p:txBody>
      </p:sp>
      <p:pic>
        <p:nvPicPr>
          <p:cNvPr id="6" name="Picture 2"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5925" y="2565646"/>
            <a:ext cx="3000148" cy="30280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C17457E-50F8-6070-CDD9-73D3B43D1297}"/>
              </a:ext>
            </a:extLst>
          </p:cNvPr>
          <p:cNvSpPr txBox="1"/>
          <p:nvPr/>
        </p:nvSpPr>
        <p:spPr>
          <a:xfrm>
            <a:off x="3352799" y="1919315"/>
            <a:ext cx="5486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3600" b="1" i="0" u="none" strike="noStrike" kern="1200" cap="none" spc="0" normalizeH="0" baseline="0" noProof="0" dirty="0">
                <a:ln>
                  <a:noFill/>
                </a:ln>
                <a:solidFill>
                  <a:srgbClr val="2A5389"/>
                </a:solidFill>
                <a:effectLst>
                  <a:outerShdw blurRad="38100" dist="38100" dir="2700000" algn="tl">
                    <a:srgbClr val="000000">
                      <a:alpha val="43137"/>
                    </a:srgbClr>
                  </a:outerShdw>
                </a:effectLst>
                <a:uLnTx/>
                <a:uFillTx/>
                <a:latin typeface="Helvetica" pitchFamily="2" charset="0"/>
                <a:ea typeface="+mn-ea"/>
                <a:cs typeface="+mn-cs"/>
              </a:rPr>
              <a:t>Examen de certificación</a:t>
            </a:r>
          </a:p>
        </p:txBody>
      </p:sp>
      <p:sp>
        <p:nvSpPr>
          <p:cNvPr id="9" name="TextBox 8">
            <a:extLst>
              <a:ext uri="{FF2B5EF4-FFF2-40B4-BE49-F238E27FC236}">
                <a16:creationId xmlns:a16="http://schemas.microsoft.com/office/drawing/2014/main" id="{397B1A07-E1DD-5230-2846-49627248D883}"/>
              </a:ext>
            </a:extLst>
          </p:cNvPr>
          <p:cNvSpPr txBox="1"/>
          <p:nvPr/>
        </p:nvSpPr>
        <p:spPr>
          <a:xfrm>
            <a:off x="3352799" y="5593702"/>
            <a:ext cx="5486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800" b="1" i="0" u="none" strike="noStrike" kern="1200" cap="none" spc="0" normalizeH="0" baseline="0" noProof="0" dirty="0">
                <a:ln>
                  <a:noFill/>
                </a:ln>
                <a:solidFill>
                  <a:srgbClr val="2A5389"/>
                </a:solidFill>
                <a:effectLst>
                  <a:outerShdw blurRad="38100" dist="38100" dir="2700000" algn="tl">
                    <a:srgbClr val="000000">
                      <a:alpha val="43137"/>
                    </a:srgbClr>
                  </a:outerShdw>
                </a:effectLst>
                <a:uLnTx/>
                <a:uFillTx/>
                <a:latin typeface="Helvetica" pitchFamily="2" charset="0"/>
                <a:ea typeface="+mn-ea"/>
                <a:cs typeface="+mn-cs"/>
              </a:rPr>
              <a:t>¡Buena suerte!</a:t>
            </a:r>
          </a:p>
        </p:txBody>
      </p:sp>
    </p:spTree>
    <p:extLst>
      <p:ext uri="{BB962C8B-B14F-4D97-AF65-F5344CB8AC3E}">
        <p14:creationId xmlns:p14="http://schemas.microsoft.com/office/powerpoint/2010/main" val="3466549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3CAF44-F263-42C0-B6EF-D5B309D190C6}"/>
              </a:ext>
            </a:extLst>
          </p:cNvPr>
          <p:cNvSpPr>
            <a:spLocks noGrp="1"/>
          </p:cNvSpPr>
          <p:nvPr>
            <p:ph type="body" idx="4294967295"/>
          </p:nvPr>
        </p:nvSpPr>
        <p:spPr>
          <a:xfrm>
            <a:off x="0" y="1361546"/>
            <a:ext cx="3539266" cy="481012"/>
          </a:xfrm>
        </p:spPr>
        <p:txBody>
          <a:bodyPr/>
          <a:lstStyle/>
          <a:p>
            <a:pPr marL="0" indent="0" defTabSz="914332" latinLnBrk="1">
              <a:spcBef>
                <a:spcPts val="0"/>
              </a:spcBef>
              <a:buClr>
                <a:srgbClr val="002060"/>
              </a:buClr>
              <a:buSzPts val="2000"/>
              <a:buNone/>
            </a:pPr>
            <a:r>
              <a:rPr lang="es-VE" altLang="en-US" sz="2000" b="1" dirty="0">
                <a:solidFill>
                  <a:schemeClr val="accent1"/>
                </a:solidFill>
                <a:latin typeface="Helvetica" panose="020B0604020202020204" pitchFamily="34" charset="0"/>
                <a:ea typeface="맑은 고딕" panose="020B0503020000020004" pitchFamily="50" charset="-127"/>
              </a:rPr>
              <a:t>Asistente de instalación</a:t>
            </a:r>
          </a:p>
        </p:txBody>
      </p:sp>
      <p:sp>
        <p:nvSpPr>
          <p:cNvPr id="3" name="Content Placeholder 2">
            <a:extLst>
              <a:ext uri="{FF2B5EF4-FFF2-40B4-BE49-F238E27FC236}">
                <a16:creationId xmlns:a16="http://schemas.microsoft.com/office/drawing/2014/main" id="{62D1E6E5-139F-4704-B3EB-0701876472DF}"/>
              </a:ext>
            </a:extLst>
          </p:cNvPr>
          <p:cNvSpPr>
            <a:spLocks noGrp="1"/>
          </p:cNvSpPr>
          <p:nvPr>
            <p:ph idx="4294967295"/>
          </p:nvPr>
        </p:nvSpPr>
        <p:spPr>
          <a:xfrm>
            <a:off x="0" y="1974850"/>
            <a:ext cx="5087938" cy="3560763"/>
          </a:xfrm>
        </p:spPr>
        <p:txBody>
          <a:bodyPr>
            <a:normAutofit/>
          </a:bodyPr>
          <a:lstStyle/>
          <a:p>
            <a:pPr marL="285750" indent="-285750" defTabSz="457200" eaLnBrk="0" fontAlgn="base" hangingPunct="0">
              <a:lnSpc>
                <a:spcPct val="120000"/>
              </a:lnSpc>
              <a:spcBef>
                <a:spcPts val="600"/>
              </a:spcBef>
              <a:spcAft>
                <a:spcPts val="600"/>
              </a:spcAft>
              <a:buClr>
                <a:schemeClr val="accent2"/>
              </a:buClr>
              <a:buFont typeface="Wingdings" panose="05000000000000000000" pitchFamily="2" charset="2"/>
              <a:buChar char="§"/>
            </a:pPr>
            <a:r>
              <a:rPr lang="es-VE" sz="1600" dirty="0"/>
              <a:t>Sigue los pasos del asistente para configurar la UCM inicialmente.</a:t>
            </a:r>
          </a:p>
          <a:p>
            <a:pPr marL="285750" indent="-285750" defTabSz="457200" eaLnBrk="0" fontAlgn="base" hangingPunct="0">
              <a:spcBef>
                <a:spcPct val="0"/>
              </a:spcBef>
              <a:spcAft>
                <a:spcPct val="0"/>
              </a:spcAft>
              <a:buClr>
                <a:schemeClr val="accent2"/>
              </a:buClr>
              <a:buFont typeface="Wingdings" panose="05000000000000000000" pitchFamily="2" charset="2"/>
              <a:buChar char="§"/>
            </a:pPr>
            <a:endParaRPr lang="es-VE" sz="1600" dirty="0"/>
          </a:p>
          <a:p>
            <a:pPr marL="285750" indent="-285750" defTabSz="457200" eaLnBrk="0" fontAlgn="base" hangingPunct="0">
              <a:lnSpc>
                <a:spcPct val="120000"/>
              </a:lnSpc>
              <a:spcBef>
                <a:spcPct val="0"/>
              </a:spcBef>
              <a:spcAft>
                <a:spcPts val="600"/>
              </a:spcAft>
              <a:buClr>
                <a:schemeClr val="accent2"/>
              </a:buClr>
              <a:buFont typeface="Wingdings" panose="05000000000000000000" pitchFamily="2" charset="2"/>
              <a:buChar char="§"/>
            </a:pPr>
            <a:r>
              <a:rPr lang="es-VE" sz="1600" dirty="0"/>
              <a:t>La configuración inicial del asistente incluye:</a:t>
            </a:r>
          </a:p>
          <a:p>
            <a:pPr marL="971550" lvl="1" indent="-285750" defTabSz="457200" eaLnBrk="0" fontAlgn="base" hangingPunct="0">
              <a:lnSpc>
                <a:spcPct val="150000"/>
              </a:lnSpc>
              <a:spcBef>
                <a:spcPct val="0"/>
              </a:spcBef>
              <a:spcAft>
                <a:spcPct val="0"/>
              </a:spcAft>
              <a:buClr>
                <a:schemeClr val="accent2"/>
              </a:buClr>
            </a:pPr>
            <a:r>
              <a:rPr lang="es-VE" sz="1600" b="1" dirty="0"/>
              <a:t>Cambiar la contraseña.</a:t>
            </a:r>
          </a:p>
          <a:p>
            <a:pPr marL="971550" lvl="1" indent="-285750" defTabSz="457200" eaLnBrk="0" fontAlgn="base" hangingPunct="0">
              <a:lnSpc>
                <a:spcPct val="150000"/>
              </a:lnSpc>
              <a:spcBef>
                <a:spcPct val="0"/>
              </a:spcBef>
              <a:spcAft>
                <a:spcPct val="0"/>
              </a:spcAft>
              <a:buClr>
                <a:schemeClr val="accent2"/>
              </a:buClr>
            </a:pPr>
            <a:r>
              <a:rPr lang="es-VE" sz="1600" b="1" dirty="0"/>
              <a:t>Configuraciones de red.</a:t>
            </a:r>
          </a:p>
          <a:p>
            <a:pPr marL="971550" lvl="1" indent="-285750" defTabSz="457200" eaLnBrk="0" fontAlgn="base" hangingPunct="0">
              <a:lnSpc>
                <a:spcPct val="150000"/>
              </a:lnSpc>
              <a:spcBef>
                <a:spcPct val="0"/>
              </a:spcBef>
              <a:spcAft>
                <a:spcPct val="0"/>
              </a:spcAft>
              <a:buClr>
                <a:schemeClr val="accent2"/>
              </a:buClr>
            </a:pPr>
            <a:r>
              <a:rPr lang="es-VE" sz="1600" b="1" dirty="0"/>
              <a:t>Zona horaria.</a:t>
            </a:r>
          </a:p>
          <a:p>
            <a:pPr marL="971550" lvl="1" indent="-285750" defTabSz="457200" eaLnBrk="0" fontAlgn="base" hangingPunct="0">
              <a:lnSpc>
                <a:spcPct val="150000"/>
              </a:lnSpc>
              <a:spcBef>
                <a:spcPct val="0"/>
              </a:spcBef>
              <a:spcAft>
                <a:spcPct val="0"/>
              </a:spcAft>
              <a:buClr>
                <a:schemeClr val="accent2"/>
              </a:buClr>
            </a:pPr>
            <a:r>
              <a:rPr lang="es-VE" sz="1600" b="1" dirty="0"/>
              <a:t>Extensiones.</a:t>
            </a:r>
          </a:p>
          <a:p>
            <a:pPr marL="971550" lvl="1" indent="-285750" defTabSz="457200" eaLnBrk="0" fontAlgn="base" hangingPunct="0">
              <a:lnSpc>
                <a:spcPct val="150000"/>
              </a:lnSpc>
              <a:spcBef>
                <a:spcPct val="0"/>
              </a:spcBef>
              <a:spcAft>
                <a:spcPct val="0"/>
              </a:spcAft>
              <a:buClr>
                <a:schemeClr val="accent2"/>
              </a:buClr>
            </a:pPr>
            <a:r>
              <a:rPr lang="es-VE" sz="1600" b="1" dirty="0"/>
              <a:t>Troncales y rutas.</a:t>
            </a:r>
          </a:p>
          <a:p>
            <a:pPr marL="971550" lvl="1" indent="-285750" defTabSz="457200" eaLnBrk="0" fontAlgn="base" hangingPunct="0">
              <a:lnSpc>
                <a:spcPct val="150000"/>
              </a:lnSpc>
              <a:spcBef>
                <a:spcPct val="0"/>
              </a:spcBef>
              <a:spcAft>
                <a:spcPct val="0"/>
              </a:spcAft>
              <a:buClr>
                <a:schemeClr val="accent2"/>
              </a:buClr>
            </a:pPr>
            <a:r>
              <a:rPr lang="es-VE" sz="1600" b="1" dirty="0"/>
              <a:t>Resumen</a:t>
            </a:r>
            <a:endParaRPr lang="es-VE" dirty="0"/>
          </a:p>
          <a:p>
            <a:endParaRPr lang="es-VE" dirty="0"/>
          </a:p>
        </p:txBody>
      </p:sp>
      <p:pic>
        <p:nvPicPr>
          <p:cNvPr id="5" name="Picture 4">
            <a:extLst>
              <a:ext uri="{FF2B5EF4-FFF2-40B4-BE49-F238E27FC236}">
                <a16:creationId xmlns:a16="http://schemas.microsoft.com/office/drawing/2014/main" id="{C93CFAA2-13FD-4FEF-A284-D330F64CEE4D}"/>
              </a:ext>
            </a:extLst>
          </p:cNvPr>
          <p:cNvPicPr>
            <a:picLocks noChangeAspect="1"/>
          </p:cNvPicPr>
          <p:nvPr/>
        </p:nvPicPr>
        <p:blipFill>
          <a:blip r:embed="rId3"/>
          <a:stretch>
            <a:fillRect/>
          </a:stretch>
        </p:blipFill>
        <p:spPr>
          <a:xfrm>
            <a:off x="5257800" y="1395505"/>
            <a:ext cx="6772089" cy="4728284"/>
          </a:xfrm>
          <a:prstGeom prst="rect">
            <a:avLst/>
          </a:prstGeom>
          <a:ln>
            <a:solidFill>
              <a:srgbClr val="2A5389"/>
            </a:solidFill>
          </a:ln>
          <a:effectLst>
            <a:glow rad="101600">
              <a:schemeClr val="accent1">
                <a:satMod val="175000"/>
                <a:alpha val="40000"/>
              </a:schemeClr>
            </a:glow>
          </a:effectLst>
        </p:spPr>
      </p:pic>
      <p:cxnSp>
        <p:nvCxnSpPr>
          <p:cNvPr id="9" name="Straight Connector 8">
            <a:extLst>
              <a:ext uri="{FF2B5EF4-FFF2-40B4-BE49-F238E27FC236}">
                <a16:creationId xmlns:a16="http://schemas.microsoft.com/office/drawing/2014/main" id="{D8444964-6F0F-F87D-F333-DFE109FF03A4}"/>
              </a:ext>
            </a:extLst>
          </p:cNvPr>
          <p:cNvCxnSpPr/>
          <p:nvPr/>
        </p:nvCxnSpPr>
        <p:spPr>
          <a:xfrm>
            <a:off x="462732" y="780435"/>
            <a:ext cx="520700" cy="0"/>
          </a:xfrm>
          <a:prstGeom prst="line">
            <a:avLst/>
          </a:prstGeom>
          <a:noFill/>
          <a:ln w="31750" cap="flat" cmpd="sng" algn="ctr">
            <a:solidFill>
              <a:srgbClr val="6E8CE0">
                <a:lumMod val="75000"/>
              </a:srgbClr>
            </a:solidFill>
            <a:prstDash val="solid"/>
          </a:ln>
          <a:effectLst/>
        </p:spPr>
      </p:cxnSp>
      <p:sp>
        <p:nvSpPr>
          <p:cNvPr id="10" name="TextBox 9">
            <a:extLst>
              <a:ext uri="{FF2B5EF4-FFF2-40B4-BE49-F238E27FC236}">
                <a16:creationId xmlns:a16="http://schemas.microsoft.com/office/drawing/2014/main" id="{5A4DA822-112C-4FC5-96FE-2DDD17D3F2AD}"/>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s-VE" altLang="ko-KR" sz="2800" b="1" i="0" u="none" strike="noStrike" kern="1200" cap="none" spc="0" normalizeH="0" baseline="0" dirty="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Instalación e implementación</a:t>
            </a:r>
            <a:endParaRPr kumimoji="0" lang="es-VE" altLang="ko-KR" sz="2800" b="1" i="0" u="none" strike="noStrike" kern="1200" cap="none" spc="0" normalizeH="0" baseline="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2260272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93BB45C-1703-4DC7-B44C-71BAAE4D3D72}"/>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s-VE" altLang="ko-KR" sz="2800" b="1" i="0" u="none" strike="noStrike" kern="1200" cap="none" spc="0" normalizeH="0" baseline="0" dirty="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es-VE" altLang="ko-KR" sz="2800" b="1" i="0" u="none" strike="noStrike" kern="1200" cap="none" spc="0" normalizeH="0" baseline="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
        <p:nvSpPr>
          <p:cNvPr id="43" name="Google Shape;119;p17">
            <a:extLst>
              <a:ext uri="{FF2B5EF4-FFF2-40B4-BE49-F238E27FC236}">
                <a16:creationId xmlns:a16="http://schemas.microsoft.com/office/drawing/2014/main" id="{7B10A497-2930-4194-BDD1-47855460C267}"/>
              </a:ext>
            </a:extLst>
          </p:cNvPr>
          <p:cNvSpPr txBox="1">
            <a:spLocks/>
          </p:cNvSpPr>
          <p:nvPr/>
        </p:nvSpPr>
        <p:spPr>
          <a:xfrm>
            <a:off x="139523" y="1345622"/>
            <a:ext cx="10515600"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Font typeface="Arial" pitchFamily="34" charset="0"/>
              <a:buNone/>
            </a:pPr>
            <a:r>
              <a:rPr lang="es-VE" sz="1800" b="1">
                <a:solidFill>
                  <a:schemeClr val="accent1"/>
                </a:solidFill>
                <a:latin typeface="Helvetica" panose="020B0604020202020204" pitchFamily="34" charset="0"/>
                <a:cs typeface="Helvetica" panose="020B0604020202020204" pitchFamily="34" charset="0"/>
              </a:rPr>
              <a:t>Acceso Web</a:t>
            </a:r>
          </a:p>
        </p:txBody>
      </p:sp>
      <p:sp>
        <p:nvSpPr>
          <p:cNvPr id="26" name="Google Shape;213;p24">
            <a:extLst>
              <a:ext uri="{FF2B5EF4-FFF2-40B4-BE49-F238E27FC236}">
                <a16:creationId xmlns:a16="http://schemas.microsoft.com/office/drawing/2014/main" id="{CFED95B9-1759-4B4D-B5FD-CDE1B1E3E547}"/>
              </a:ext>
            </a:extLst>
          </p:cNvPr>
          <p:cNvSpPr txBox="1">
            <a:spLocks/>
          </p:cNvSpPr>
          <p:nvPr/>
        </p:nvSpPr>
        <p:spPr>
          <a:xfrm>
            <a:off x="-5278" y="1827260"/>
            <a:ext cx="11616744" cy="1930445"/>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ct val="120000"/>
              </a:lnSpc>
              <a:spcBef>
                <a:spcPts val="0"/>
              </a:spcBef>
              <a:buClr>
                <a:schemeClr val="accent2"/>
              </a:buClr>
              <a:buSzPts val="1800"/>
              <a:buFont typeface="Calibri"/>
              <a:buAutoNum type="arabicPeriod"/>
            </a:pPr>
            <a:r>
              <a:rPr lang="es-VE" sz="2000" dirty="0">
                <a:latin typeface="+mn-lt"/>
                <a:cs typeface="Arial" panose="020B0604020202020204" pitchFamily="34" charset="0"/>
              </a:rPr>
              <a:t>En la Interfaz WEB </a:t>
            </a:r>
            <a:r>
              <a:rPr lang="es-VE" sz="2000" b="1" dirty="0">
                <a:latin typeface="+mn-lt"/>
                <a:cs typeface="Arial" panose="020B0604020202020204" pitchFamily="34" charset="0"/>
              </a:rPr>
              <a:t>→ Ajustes de Sistema → Servidor HTTP</a:t>
            </a:r>
            <a:r>
              <a:rPr lang="es-VE" sz="2000" dirty="0">
                <a:latin typeface="+mn-lt"/>
                <a:cs typeface="Arial" panose="020B0604020202020204" pitchFamily="34" charset="0"/>
              </a:rPr>
              <a:t>.</a:t>
            </a:r>
          </a:p>
          <a:p>
            <a:pPr marL="342900" indent="-342900">
              <a:lnSpc>
                <a:spcPct val="120000"/>
              </a:lnSpc>
              <a:spcBef>
                <a:spcPts val="1000"/>
              </a:spcBef>
              <a:buClr>
                <a:schemeClr val="accent2"/>
              </a:buClr>
              <a:buSzPts val="1800"/>
              <a:buFont typeface="Calibri"/>
              <a:buAutoNum type="arabicPeriod"/>
            </a:pPr>
            <a:r>
              <a:rPr lang="es-VE" sz="2000" dirty="0">
                <a:latin typeface="+mn-lt"/>
                <a:cs typeface="Arial" panose="020B0604020202020204" pitchFamily="34" charset="0"/>
              </a:rPr>
              <a:t>Configure lo siguiente:</a:t>
            </a:r>
          </a:p>
          <a:p>
            <a:pPr marL="1028700" lvl="1" indent="-342900">
              <a:lnSpc>
                <a:spcPct val="120000"/>
              </a:lnSpc>
              <a:spcBef>
                <a:spcPts val="500"/>
              </a:spcBef>
              <a:buClr>
                <a:schemeClr val="accent2"/>
              </a:buClr>
              <a:buSzPts val="1800"/>
              <a:buFont typeface="Noto Sans Symbols"/>
              <a:buChar char="▪"/>
            </a:pPr>
            <a:r>
              <a:rPr lang="es-VE" sz="1400" b="1" dirty="0">
                <a:latin typeface="+mn-lt"/>
                <a:cs typeface="Arial" panose="020B0604020202020204" pitchFamily="34" charset="0"/>
              </a:rPr>
              <a:t>Redirigir desde el puerto 80</a:t>
            </a:r>
            <a:r>
              <a:rPr lang="es-VE" sz="1400" dirty="0">
                <a:latin typeface="+mn-lt"/>
                <a:cs typeface="Arial" panose="020B0604020202020204" pitchFamily="34" charset="0"/>
              </a:rPr>
              <a:t>: Desactivar.</a:t>
            </a:r>
          </a:p>
          <a:p>
            <a:pPr marL="1028700" lvl="1" indent="-342900">
              <a:lnSpc>
                <a:spcPct val="120000"/>
              </a:lnSpc>
              <a:spcBef>
                <a:spcPts val="500"/>
              </a:spcBef>
              <a:buClr>
                <a:schemeClr val="accent2"/>
              </a:buClr>
              <a:buSzPts val="1800"/>
              <a:buFont typeface="Noto Sans Symbols"/>
              <a:buChar char="▪"/>
            </a:pPr>
            <a:r>
              <a:rPr lang="es-VE" sz="1400" b="1" dirty="0">
                <a:latin typeface="+mn-lt"/>
                <a:cs typeface="Arial" panose="020B0604020202020204" pitchFamily="34" charset="0"/>
              </a:rPr>
              <a:t>Tipo de protocolo</a:t>
            </a:r>
            <a:r>
              <a:rPr lang="es-VE" sz="1400" dirty="0">
                <a:latin typeface="+mn-lt"/>
                <a:cs typeface="Arial" panose="020B0604020202020204" pitchFamily="34" charset="0"/>
              </a:rPr>
              <a:t>: HTTPS </a:t>
            </a:r>
          </a:p>
          <a:p>
            <a:pPr marL="1028700" lvl="1" indent="-342900">
              <a:lnSpc>
                <a:spcPct val="120000"/>
              </a:lnSpc>
              <a:spcBef>
                <a:spcPts val="500"/>
              </a:spcBef>
              <a:buClr>
                <a:schemeClr val="accent2"/>
              </a:buClr>
              <a:buSzPts val="1800"/>
              <a:buFont typeface="Noto Sans Symbols"/>
              <a:buChar char="▪"/>
            </a:pPr>
            <a:r>
              <a:rPr lang="es-VE" sz="1400" b="1" dirty="0">
                <a:latin typeface="+mn-lt"/>
                <a:cs typeface="Arial" panose="020B0604020202020204" pitchFamily="34" charset="0"/>
              </a:rPr>
              <a:t>Puerto</a:t>
            </a:r>
            <a:r>
              <a:rPr lang="es-VE" sz="1400" dirty="0">
                <a:latin typeface="+mn-lt"/>
                <a:cs typeface="Arial" panose="020B0604020202020204" pitchFamily="34" charset="0"/>
              </a:rPr>
              <a:t>: 8089</a:t>
            </a:r>
          </a:p>
          <a:p>
            <a:pPr marL="685800" lvl="1" indent="0">
              <a:lnSpc>
                <a:spcPct val="120000"/>
              </a:lnSpc>
              <a:spcBef>
                <a:spcPts val="500"/>
              </a:spcBef>
              <a:buClr>
                <a:schemeClr val="accent2"/>
              </a:buClr>
              <a:buSzPts val="1800"/>
              <a:buFont typeface="Arial" pitchFamily="34" charset="0"/>
              <a:buNone/>
            </a:pPr>
            <a:endParaRPr lang="es-VE" sz="1400" dirty="0">
              <a:latin typeface="+mj-lt"/>
              <a:cs typeface="Arial" panose="020B0604020202020204" pitchFamily="34" charset="0"/>
            </a:endParaRPr>
          </a:p>
          <a:p>
            <a:pPr marL="685800" lvl="1" indent="0">
              <a:lnSpc>
                <a:spcPct val="90000"/>
              </a:lnSpc>
              <a:spcBef>
                <a:spcPts val="500"/>
              </a:spcBef>
              <a:buClr>
                <a:schemeClr val="accent2"/>
              </a:buClr>
              <a:buSzPts val="1800"/>
              <a:buFont typeface="Arial" pitchFamily="34" charset="0"/>
              <a:buNone/>
            </a:pPr>
            <a:endParaRPr lang="es-VE" sz="1400" dirty="0">
              <a:latin typeface="+mj-lt"/>
              <a:cs typeface="Arial" panose="020B0604020202020204" pitchFamily="34" charset="0"/>
            </a:endParaRPr>
          </a:p>
          <a:p>
            <a:pPr marL="342900" indent="-228600">
              <a:lnSpc>
                <a:spcPct val="90000"/>
              </a:lnSpc>
              <a:spcBef>
                <a:spcPts val="1000"/>
              </a:spcBef>
              <a:buClr>
                <a:schemeClr val="accent2"/>
              </a:buClr>
              <a:buSzPts val="1800"/>
              <a:buFont typeface="Calibri"/>
              <a:buNone/>
            </a:pPr>
            <a:endParaRPr lang="es-VE" sz="2000" dirty="0">
              <a:latin typeface="+mj-lt"/>
              <a:cs typeface="Arial" panose="020B0604020202020204" pitchFamily="34" charset="0"/>
            </a:endParaRPr>
          </a:p>
        </p:txBody>
      </p:sp>
      <p:sp>
        <p:nvSpPr>
          <p:cNvPr id="27" name="Google Shape;217;p24">
            <a:extLst>
              <a:ext uri="{FF2B5EF4-FFF2-40B4-BE49-F238E27FC236}">
                <a16:creationId xmlns:a16="http://schemas.microsoft.com/office/drawing/2014/main" id="{445CEEAC-0917-4673-A407-C3EABD7747F0}"/>
              </a:ext>
            </a:extLst>
          </p:cNvPr>
          <p:cNvSpPr/>
          <p:nvPr/>
        </p:nvSpPr>
        <p:spPr>
          <a:xfrm>
            <a:off x="1053923" y="3772237"/>
            <a:ext cx="10356760" cy="2624981"/>
          </a:xfrm>
          <a:prstGeom prst="rect">
            <a:avLst/>
          </a:prstGeom>
          <a:solidFill>
            <a:srgbClr val="D8E2F3"/>
          </a:solidFill>
          <a:ln>
            <a:noFill/>
          </a:ln>
        </p:spPr>
        <p:txBody>
          <a:bodyPr spcFirstLastPara="1" wrap="square" lIns="91425" tIns="45700" rIns="91425" bIns="45700" anchor="t" anchorCtr="0">
            <a:noAutofit/>
          </a:bodyPr>
          <a:lstStyle/>
          <a:p>
            <a:pPr marL="463550" marR="0" lvl="1" indent="-347663" algn="l" rtl="0">
              <a:lnSpc>
                <a:spcPct val="120000"/>
              </a:lnSpc>
              <a:spcBef>
                <a:spcPts val="0"/>
              </a:spcBef>
              <a:spcAft>
                <a:spcPts val="0"/>
              </a:spcAft>
              <a:buClr>
                <a:schemeClr val="accent2"/>
              </a:buClr>
              <a:buSzPts val="1600"/>
              <a:buFont typeface="Calibri"/>
              <a:buAutoNum type="alphaLcPeriod"/>
            </a:pPr>
            <a:r>
              <a:rPr lang="es-VE" sz="1400" b="0" i="0" u="none" strike="noStrike" cap="none" dirty="0">
                <a:solidFill>
                  <a:srgbClr val="2A5389"/>
                </a:solidFill>
                <a:ea typeface="Calibri"/>
                <a:cs typeface="Helvetica" panose="020B0604020202020204" pitchFamily="34" charset="0"/>
                <a:sym typeface="Calibri"/>
              </a:rPr>
              <a:t>En el navegador web, ingrese </a:t>
            </a:r>
            <a:r>
              <a:rPr lang="es-VE" sz="1400" b="1" i="0" u="none" strike="noStrike" cap="none" dirty="0">
                <a:solidFill>
                  <a:srgbClr val="2A5389"/>
                </a:solidFill>
                <a:ea typeface="Calibri"/>
                <a:cs typeface="Helvetica" panose="020B0604020202020204" pitchFamily="34" charset="0"/>
                <a:sym typeface="Calibri"/>
              </a:rPr>
              <a:t>&lt;DIRECCION_IP_UCM&gt; </a:t>
            </a:r>
            <a:r>
              <a:rPr lang="es-VE" sz="1400" b="0" i="0" u="none" strike="noStrike" cap="none" dirty="0">
                <a:solidFill>
                  <a:srgbClr val="2A5389"/>
                </a:solidFill>
                <a:ea typeface="Calibri"/>
                <a:cs typeface="Helvetica" panose="020B0604020202020204" pitchFamily="34" charset="0"/>
                <a:sym typeface="Calibri"/>
              </a:rPr>
              <a:t>(ejemplo: 192.168.1.10). </a:t>
            </a:r>
            <a:endParaRPr lang="es-VE" sz="1600" dirty="0">
              <a:cs typeface="Helvetica" panose="020B0604020202020204" pitchFamily="34" charset="0"/>
            </a:endParaRPr>
          </a:p>
          <a:p>
            <a:pPr marL="463550" marR="0" lvl="1" indent="-347663" algn="l" rtl="0">
              <a:lnSpc>
                <a:spcPct val="120000"/>
              </a:lnSpc>
              <a:spcBef>
                <a:spcPts val="600"/>
              </a:spcBef>
              <a:spcAft>
                <a:spcPts val="0"/>
              </a:spcAft>
              <a:buClr>
                <a:schemeClr val="accent2"/>
              </a:buClr>
              <a:buSzPts val="1600"/>
              <a:buFont typeface="Calibri"/>
              <a:buNone/>
            </a:pPr>
            <a:r>
              <a:rPr lang="es-VE" sz="1400" b="0" i="0" u="sng" strike="noStrike" cap="none" dirty="0">
                <a:solidFill>
                  <a:srgbClr val="2A5389"/>
                </a:solidFill>
                <a:ea typeface="Calibri"/>
                <a:cs typeface="Helvetica" panose="020B0604020202020204" pitchFamily="34" charset="0"/>
                <a:sym typeface="Calibri"/>
              </a:rPr>
              <a:t>Resultado</a:t>
            </a:r>
            <a:r>
              <a:rPr lang="es-VE" sz="1400" b="0" i="0" strike="noStrike" cap="none" dirty="0">
                <a:solidFill>
                  <a:srgbClr val="2A5389"/>
                </a:solidFill>
                <a:ea typeface="Calibri"/>
                <a:cs typeface="Helvetica" panose="020B0604020202020204" pitchFamily="34" charset="0"/>
                <a:sym typeface="Calibri"/>
              </a:rPr>
              <a:t>: El acceso no será permitido debido a que la “Redirección desde el Puerto 80” esta desactivada.</a:t>
            </a:r>
            <a:endParaRPr lang="es-VE" sz="1600" dirty="0">
              <a:cs typeface="Helvetica" panose="020B0604020202020204" pitchFamily="34" charset="0"/>
            </a:endParaRPr>
          </a:p>
          <a:p>
            <a:pPr marL="463550" lvl="1" indent="-347663">
              <a:lnSpc>
                <a:spcPct val="120000"/>
              </a:lnSpc>
              <a:spcBef>
                <a:spcPts val="600"/>
              </a:spcBef>
              <a:buClr>
                <a:schemeClr val="accent2"/>
              </a:buClr>
              <a:buSzPts val="1600"/>
              <a:buFont typeface="Calibri"/>
              <a:buAutoNum type="alphaLcPeriod" startAt="2"/>
            </a:pPr>
            <a:r>
              <a:rPr lang="es-VE" sz="1400" dirty="0">
                <a:solidFill>
                  <a:srgbClr val="2A5389"/>
                </a:solidFill>
                <a:ea typeface="Calibri"/>
                <a:cs typeface="Helvetica" panose="020B0604020202020204" pitchFamily="34" charset="0"/>
                <a:sym typeface="Calibri"/>
              </a:rPr>
              <a:t>En el navegador web, ingrese </a:t>
            </a:r>
            <a:r>
              <a:rPr lang="es-VE" sz="1400" b="1" i="0" u="none" strike="noStrike" cap="none" dirty="0">
                <a:solidFill>
                  <a:srgbClr val="2A5389"/>
                </a:solidFill>
                <a:ea typeface="Calibri"/>
                <a:cs typeface="Helvetica" panose="020B0604020202020204" pitchFamily="34" charset="0"/>
                <a:sym typeface="Calibri"/>
              </a:rPr>
              <a:t>&lt;</a:t>
            </a:r>
            <a:r>
              <a:rPr lang="es-VE" sz="1400" b="1" dirty="0">
                <a:solidFill>
                  <a:srgbClr val="2A5389"/>
                </a:solidFill>
                <a:ea typeface="Calibri"/>
                <a:cs typeface="Helvetica" panose="020B0604020202020204" pitchFamily="34" charset="0"/>
                <a:sym typeface="Calibri"/>
              </a:rPr>
              <a:t>http://&lt;DIRECCION_IP_UCM&gt; </a:t>
            </a:r>
            <a:r>
              <a:rPr lang="es-VE" sz="1400" b="0" i="0" u="none" strike="noStrike" cap="none" dirty="0">
                <a:solidFill>
                  <a:srgbClr val="2A5389"/>
                </a:solidFill>
                <a:ea typeface="Calibri"/>
                <a:cs typeface="Helvetica" panose="020B0604020202020204" pitchFamily="34" charset="0"/>
                <a:sym typeface="Calibri"/>
              </a:rPr>
              <a:t>(ejemplo: </a:t>
            </a:r>
            <a:r>
              <a:rPr lang="es-VE" sz="1400" b="0" i="0" u="sng" strike="noStrike" cap="none" dirty="0">
                <a:solidFill>
                  <a:schemeClr val="hlink"/>
                </a:solidFill>
                <a:ea typeface="Calibri"/>
                <a:cs typeface="Helvetica" panose="020B0604020202020204" pitchFamily="34" charset="0"/>
                <a:sym typeface="Calibri"/>
                <a:hlinkClick r:id="rId2"/>
              </a:rPr>
              <a:t>http://192.168.1.10</a:t>
            </a:r>
            <a:r>
              <a:rPr lang="es-VE" sz="1400" b="0" i="0" u="none" strike="noStrike" cap="none" dirty="0">
                <a:solidFill>
                  <a:srgbClr val="2A5389"/>
                </a:solidFill>
                <a:ea typeface="Calibri"/>
                <a:cs typeface="Helvetica" panose="020B0604020202020204" pitchFamily="34" charset="0"/>
                <a:sym typeface="Calibri"/>
              </a:rPr>
              <a:t>).</a:t>
            </a:r>
            <a:endParaRPr lang="es-VE" sz="1600" dirty="0">
              <a:cs typeface="Helvetica" panose="020B0604020202020204" pitchFamily="34" charset="0"/>
            </a:endParaRPr>
          </a:p>
          <a:p>
            <a:pPr marL="463550" lvl="1" indent="-347663">
              <a:lnSpc>
                <a:spcPct val="120000"/>
              </a:lnSpc>
              <a:spcBef>
                <a:spcPts val="600"/>
              </a:spcBef>
              <a:buClr>
                <a:schemeClr val="accent2"/>
              </a:buClr>
              <a:buSzPts val="1600"/>
            </a:pPr>
            <a:r>
              <a:rPr lang="es-VE" sz="1400" u="sng" dirty="0">
                <a:solidFill>
                  <a:srgbClr val="2A5389"/>
                </a:solidFill>
                <a:ea typeface="Calibri"/>
                <a:cs typeface="Helvetica" panose="020B0604020202020204" pitchFamily="34" charset="0"/>
                <a:sym typeface="Calibri"/>
              </a:rPr>
              <a:t>Resultado </a:t>
            </a:r>
            <a:r>
              <a:rPr lang="es-VE" sz="1400" b="0" i="0" u="none" strike="noStrike" cap="none" dirty="0">
                <a:solidFill>
                  <a:srgbClr val="2A5389"/>
                </a:solidFill>
                <a:ea typeface="Calibri"/>
                <a:cs typeface="Helvetica" panose="020B0604020202020204" pitchFamily="34" charset="0"/>
                <a:sym typeface="Calibri"/>
              </a:rPr>
              <a:t>:  </a:t>
            </a:r>
            <a:r>
              <a:rPr lang="es-VE" sz="1400" dirty="0">
                <a:solidFill>
                  <a:srgbClr val="2A5389"/>
                </a:solidFill>
                <a:ea typeface="Calibri"/>
                <a:cs typeface="Helvetica" panose="020B0604020202020204" pitchFamily="34" charset="0"/>
                <a:sym typeface="Calibri"/>
              </a:rPr>
              <a:t>El acceso no será permitido debido a que el “Tipo de protocolo” es HTTPS</a:t>
            </a:r>
            <a:r>
              <a:rPr lang="es-VE" sz="1400" b="0" i="0" u="none" strike="noStrike" cap="none" dirty="0">
                <a:solidFill>
                  <a:srgbClr val="2A5389"/>
                </a:solidFill>
                <a:ea typeface="Calibri"/>
                <a:cs typeface="Helvetica" panose="020B0604020202020204" pitchFamily="34" charset="0"/>
                <a:sym typeface="Calibri"/>
              </a:rPr>
              <a:t>.</a:t>
            </a:r>
            <a:endParaRPr lang="es-VE" sz="1600" dirty="0">
              <a:cs typeface="Helvetica" panose="020B0604020202020204" pitchFamily="34" charset="0"/>
            </a:endParaRPr>
          </a:p>
          <a:p>
            <a:pPr marL="463550" lvl="1" indent="-347663">
              <a:lnSpc>
                <a:spcPct val="120000"/>
              </a:lnSpc>
              <a:spcBef>
                <a:spcPts val="600"/>
              </a:spcBef>
              <a:buClr>
                <a:schemeClr val="accent2"/>
              </a:buClr>
              <a:buSzPts val="1600"/>
              <a:buFont typeface="Calibri"/>
              <a:buAutoNum type="alphaLcPeriod" startAt="3"/>
            </a:pPr>
            <a:r>
              <a:rPr lang="es-VE" sz="1400" dirty="0">
                <a:solidFill>
                  <a:srgbClr val="2A5389"/>
                </a:solidFill>
                <a:ea typeface="Calibri"/>
                <a:cs typeface="Helvetica" panose="020B0604020202020204" pitchFamily="34" charset="0"/>
                <a:sym typeface="Calibri"/>
              </a:rPr>
              <a:t>En el navegador web, ingrese</a:t>
            </a:r>
            <a:r>
              <a:rPr lang="es-VE" sz="1400" b="0" i="0" u="none" strike="noStrike" cap="none" dirty="0">
                <a:solidFill>
                  <a:srgbClr val="2A5389"/>
                </a:solidFill>
                <a:ea typeface="Calibri"/>
                <a:cs typeface="Helvetica" panose="020B0604020202020204" pitchFamily="34" charset="0"/>
                <a:sym typeface="Calibri"/>
              </a:rPr>
              <a:t> </a:t>
            </a:r>
            <a:r>
              <a:rPr lang="es-VE" sz="1400" b="1" i="0" u="none" strike="noStrike" cap="none" dirty="0">
                <a:solidFill>
                  <a:srgbClr val="2A5389"/>
                </a:solidFill>
                <a:ea typeface="Calibri"/>
                <a:cs typeface="Helvetica" panose="020B0604020202020204" pitchFamily="34" charset="0"/>
                <a:sym typeface="Calibri"/>
              </a:rPr>
              <a:t>&lt;https://&lt;UCM_IP_ADDRESS&gt; </a:t>
            </a:r>
            <a:r>
              <a:rPr lang="es-VE" sz="1400" b="0" i="0" u="none" strike="noStrike" cap="none" dirty="0">
                <a:solidFill>
                  <a:srgbClr val="2A5389"/>
                </a:solidFill>
                <a:ea typeface="Calibri"/>
                <a:cs typeface="Helvetica" panose="020B0604020202020204" pitchFamily="34" charset="0"/>
                <a:sym typeface="Calibri"/>
              </a:rPr>
              <a:t>(ejemplo: </a:t>
            </a:r>
            <a:r>
              <a:rPr lang="es-VE" sz="1400" b="0" i="0" u="sng" strike="noStrike" cap="none" dirty="0">
                <a:solidFill>
                  <a:schemeClr val="hlink"/>
                </a:solidFill>
                <a:ea typeface="Calibri"/>
                <a:cs typeface="Helvetica" panose="020B0604020202020204" pitchFamily="34" charset="0"/>
                <a:sym typeface="Calibri"/>
                <a:hlinkClick r:id="rId3"/>
              </a:rPr>
              <a:t>https://192.168.1.10</a:t>
            </a:r>
            <a:r>
              <a:rPr lang="es-VE" sz="1400" b="0" i="0" u="none" strike="noStrike" cap="none" dirty="0">
                <a:solidFill>
                  <a:srgbClr val="2A5389"/>
                </a:solidFill>
                <a:ea typeface="Calibri"/>
                <a:cs typeface="Helvetica" panose="020B0604020202020204" pitchFamily="34" charset="0"/>
                <a:sym typeface="Calibri"/>
              </a:rPr>
              <a:t>).</a:t>
            </a:r>
            <a:endParaRPr lang="es-VE" sz="1600" dirty="0">
              <a:cs typeface="Helvetica" panose="020B0604020202020204" pitchFamily="34" charset="0"/>
            </a:endParaRPr>
          </a:p>
          <a:p>
            <a:pPr marL="463550" lvl="1" indent="-347663">
              <a:lnSpc>
                <a:spcPct val="120000"/>
              </a:lnSpc>
              <a:spcBef>
                <a:spcPts val="600"/>
              </a:spcBef>
              <a:buClr>
                <a:schemeClr val="accent2"/>
              </a:buClr>
              <a:buSzPts val="1600"/>
            </a:pPr>
            <a:r>
              <a:rPr lang="es-VE" sz="1400" u="sng" dirty="0">
                <a:solidFill>
                  <a:srgbClr val="2A5389"/>
                </a:solidFill>
                <a:ea typeface="Calibri"/>
                <a:cs typeface="Helvetica" panose="020B0604020202020204" pitchFamily="34" charset="0"/>
                <a:sym typeface="Calibri"/>
              </a:rPr>
              <a:t>Resultado </a:t>
            </a:r>
            <a:r>
              <a:rPr lang="es-VE" sz="1400" b="0" i="0" u="none" strike="noStrike" cap="none" dirty="0">
                <a:solidFill>
                  <a:srgbClr val="2A5389"/>
                </a:solidFill>
                <a:ea typeface="Calibri"/>
                <a:cs typeface="Helvetica" panose="020B0604020202020204" pitchFamily="34" charset="0"/>
                <a:sym typeface="Calibri"/>
              </a:rPr>
              <a:t>: </a:t>
            </a:r>
            <a:r>
              <a:rPr lang="es-VE" sz="1400" dirty="0">
                <a:solidFill>
                  <a:srgbClr val="2A5389"/>
                </a:solidFill>
                <a:ea typeface="Calibri"/>
                <a:cs typeface="Helvetica" panose="020B0604020202020204" pitchFamily="34" charset="0"/>
                <a:sym typeface="Calibri"/>
              </a:rPr>
              <a:t>El acceso no será permitido debido a que el </a:t>
            </a:r>
            <a:r>
              <a:rPr lang="es-VE" sz="1400" b="0" i="0" u="none" strike="noStrike" cap="none" dirty="0">
                <a:solidFill>
                  <a:srgbClr val="2A5389"/>
                </a:solidFill>
                <a:ea typeface="Calibri"/>
                <a:cs typeface="Helvetica" panose="020B0604020202020204" pitchFamily="34" charset="0"/>
                <a:sym typeface="Calibri"/>
              </a:rPr>
              <a:t>“Puerto” es 8089. (El puerto HTTPS por defecto es 443)</a:t>
            </a:r>
            <a:endParaRPr lang="es-VE" sz="1600" dirty="0">
              <a:cs typeface="Helvetica" panose="020B0604020202020204" pitchFamily="34" charset="0"/>
            </a:endParaRPr>
          </a:p>
          <a:p>
            <a:pPr marL="463550" lvl="1" indent="-347663">
              <a:lnSpc>
                <a:spcPct val="120000"/>
              </a:lnSpc>
              <a:spcBef>
                <a:spcPts val="600"/>
              </a:spcBef>
              <a:buClr>
                <a:schemeClr val="accent2"/>
              </a:buClr>
              <a:buSzPts val="1600"/>
              <a:buFont typeface="Calibri"/>
              <a:buAutoNum type="alphaLcPeriod" startAt="4"/>
            </a:pPr>
            <a:r>
              <a:rPr lang="es-VE" sz="1400" dirty="0">
                <a:solidFill>
                  <a:srgbClr val="2A5389"/>
                </a:solidFill>
                <a:ea typeface="Calibri"/>
                <a:cs typeface="Helvetica" panose="020B0604020202020204" pitchFamily="34" charset="0"/>
                <a:sym typeface="Calibri"/>
              </a:rPr>
              <a:t>En el navegador web, ingrese </a:t>
            </a:r>
            <a:r>
              <a:rPr lang="es-VE" sz="1400" b="1" i="0" u="none" strike="noStrike" cap="none" dirty="0">
                <a:solidFill>
                  <a:srgbClr val="2A5389"/>
                </a:solidFill>
                <a:ea typeface="Calibri"/>
                <a:cs typeface="Helvetica" panose="020B0604020202020204" pitchFamily="34" charset="0"/>
                <a:sym typeface="Calibri"/>
              </a:rPr>
              <a:t>&lt;https://&lt;UCM_IP_ADDRESS:8089&gt; </a:t>
            </a:r>
            <a:r>
              <a:rPr lang="es-VE" sz="1400" b="0" i="0" u="none" strike="noStrike" cap="none" dirty="0">
                <a:solidFill>
                  <a:srgbClr val="2A5389"/>
                </a:solidFill>
                <a:ea typeface="Calibri"/>
                <a:cs typeface="Helvetica" panose="020B0604020202020204" pitchFamily="34" charset="0"/>
                <a:sym typeface="Calibri"/>
              </a:rPr>
              <a:t>(ejemplo: </a:t>
            </a:r>
            <a:r>
              <a:rPr lang="es-VE" sz="1400" b="0" i="0" u="sng" strike="noStrike" cap="none" dirty="0">
                <a:solidFill>
                  <a:schemeClr val="hlink"/>
                </a:solidFill>
                <a:ea typeface="Calibri"/>
                <a:cs typeface="Helvetica" panose="020B0604020202020204" pitchFamily="34" charset="0"/>
                <a:sym typeface="Calibri"/>
                <a:hlinkClick r:id="rId3"/>
              </a:rPr>
              <a:t>https://192.168.1.10:8089</a:t>
            </a:r>
            <a:r>
              <a:rPr lang="es-VE" sz="1400" b="0" i="0" u="none" strike="noStrike" cap="none" dirty="0">
                <a:solidFill>
                  <a:srgbClr val="2A5389"/>
                </a:solidFill>
                <a:ea typeface="Calibri"/>
                <a:cs typeface="Helvetica" panose="020B0604020202020204" pitchFamily="34" charset="0"/>
                <a:sym typeface="Calibri"/>
              </a:rPr>
              <a:t>).</a:t>
            </a:r>
            <a:endParaRPr lang="es-VE" sz="1600" dirty="0">
              <a:cs typeface="Helvetica" panose="020B0604020202020204" pitchFamily="34" charset="0"/>
            </a:endParaRPr>
          </a:p>
          <a:p>
            <a:pPr marL="463550" marR="0" lvl="1" indent="-347663" algn="l" rtl="0">
              <a:lnSpc>
                <a:spcPct val="120000"/>
              </a:lnSpc>
              <a:spcBef>
                <a:spcPts val="600"/>
              </a:spcBef>
              <a:spcAft>
                <a:spcPts val="0"/>
              </a:spcAft>
              <a:buClr>
                <a:schemeClr val="accent2"/>
              </a:buClr>
              <a:buSzPts val="1600"/>
              <a:buFont typeface="Calibri"/>
              <a:buNone/>
            </a:pPr>
            <a:r>
              <a:rPr lang="es-VE" sz="1400" b="0" i="0" u="sng" strike="noStrike" cap="none" dirty="0">
                <a:solidFill>
                  <a:srgbClr val="2A5389"/>
                </a:solidFill>
                <a:ea typeface="Calibri"/>
                <a:cs typeface="Helvetica" panose="020B0604020202020204" pitchFamily="34" charset="0"/>
                <a:sym typeface="Calibri"/>
              </a:rPr>
              <a:t>Resultado</a:t>
            </a:r>
            <a:r>
              <a:rPr lang="es-VE" sz="1400" b="0" i="0" u="none" strike="noStrike" cap="none" dirty="0">
                <a:solidFill>
                  <a:srgbClr val="2A5389"/>
                </a:solidFill>
                <a:ea typeface="Calibri"/>
                <a:cs typeface="Helvetica" panose="020B0604020202020204" pitchFamily="34" charset="0"/>
                <a:sym typeface="Calibri"/>
              </a:rPr>
              <a:t>: El acceso será garantizado.</a:t>
            </a:r>
            <a:endParaRPr lang="es-VE" sz="1600" dirty="0">
              <a:cs typeface="Helvetica" panose="020B0604020202020204" pitchFamily="34" charset="0"/>
            </a:endParaRPr>
          </a:p>
        </p:txBody>
      </p:sp>
    </p:spTree>
    <p:extLst>
      <p:ext uri="{BB962C8B-B14F-4D97-AF65-F5344CB8AC3E}">
        <p14:creationId xmlns:p14="http://schemas.microsoft.com/office/powerpoint/2010/main" val="741764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0C45AC51-FA86-4028-9443-0FEB47C580E5}"/>
              </a:ext>
            </a:extLst>
          </p:cNvPr>
          <p:cNvCxnSpPr/>
          <p:nvPr/>
        </p:nvCxnSpPr>
        <p:spPr>
          <a:xfrm>
            <a:off x="462732" y="780435"/>
            <a:ext cx="520700" cy="0"/>
          </a:xfrm>
          <a:prstGeom prst="line">
            <a:avLst/>
          </a:prstGeom>
          <a:noFill/>
          <a:ln w="31750" cap="flat" cmpd="sng" algn="ctr">
            <a:solidFill>
              <a:srgbClr val="6E8CE0">
                <a:lumMod val="75000"/>
              </a:srgbClr>
            </a:solidFill>
            <a:prstDash val="solid"/>
          </a:ln>
          <a:effectLst/>
        </p:spPr>
      </p:cxnSp>
      <p:sp>
        <p:nvSpPr>
          <p:cNvPr id="121" name="Google Shape;190;p21">
            <a:extLst>
              <a:ext uri="{FF2B5EF4-FFF2-40B4-BE49-F238E27FC236}">
                <a16:creationId xmlns:a16="http://schemas.microsoft.com/office/drawing/2014/main" id="{81063E0E-2264-472D-94AC-DE71D10B5C71}"/>
              </a:ext>
            </a:extLst>
          </p:cNvPr>
          <p:cNvSpPr txBox="1">
            <a:spLocks/>
          </p:cNvSpPr>
          <p:nvPr/>
        </p:nvSpPr>
        <p:spPr>
          <a:xfrm>
            <a:off x="-5278" y="1013526"/>
            <a:ext cx="3921062" cy="481638"/>
          </a:xfrm>
          <a:prstGeom prst="rect">
            <a:avLst/>
          </a:prstGeom>
          <a:noFill/>
          <a:ln>
            <a:noFill/>
          </a:ln>
        </p:spPr>
        <p:txBody>
          <a:bodyPr spcFirstLastPara="1" wrap="square" lIns="91425" tIns="45700" rIns="91425" bIns="45700" anchor="t" anchorCtr="0">
            <a:no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Font typeface="Arial" pitchFamily="34" charset="0"/>
              <a:buNone/>
            </a:pPr>
            <a:r>
              <a:rPr lang="es-VE" sz="1800" b="1" dirty="0">
                <a:solidFill>
                  <a:schemeClr val="accent1"/>
                </a:solidFill>
                <a:latin typeface="Helvetica" panose="020B0604020202020204" pitchFamily="34" charset="0"/>
                <a:cs typeface="Helvetica" panose="020B0604020202020204" pitchFamily="34" charset="0"/>
              </a:rPr>
              <a:t>Usuarios – Nuevo Administrador</a:t>
            </a:r>
          </a:p>
        </p:txBody>
      </p:sp>
      <p:sp>
        <p:nvSpPr>
          <p:cNvPr id="125" name="Google Shape;273;p30">
            <a:extLst>
              <a:ext uri="{FF2B5EF4-FFF2-40B4-BE49-F238E27FC236}">
                <a16:creationId xmlns:a16="http://schemas.microsoft.com/office/drawing/2014/main" id="{D642747D-2933-4491-B495-4BB1B6E0E834}"/>
              </a:ext>
            </a:extLst>
          </p:cNvPr>
          <p:cNvSpPr txBox="1">
            <a:spLocks/>
          </p:cNvSpPr>
          <p:nvPr/>
        </p:nvSpPr>
        <p:spPr>
          <a:xfrm>
            <a:off x="0" y="1418709"/>
            <a:ext cx="7061200" cy="3750803"/>
          </a:xfrm>
          <a:prstGeom prst="rect">
            <a:avLst/>
          </a:prstGeom>
          <a:noFill/>
          <a:ln>
            <a:noFill/>
          </a:ln>
        </p:spPr>
        <p:txBody>
          <a:bodyPr spcFirstLastPara="1" wrap="square" lIns="91425" tIns="45700" rIns="91425" bIns="45700" anchor="t" anchorCtr="0">
            <a:normAutofit fontScale="92500"/>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ct val="120000"/>
              </a:lnSpc>
              <a:spcBef>
                <a:spcPts val="0"/>
              </a:spcBef>
              <a:buClr>
                <a:schemeClr val="accent2"/>
              </a:buClr>
              <a:buSzPts val="1800"/>
              <a:buFont typeface="Calibri"/>
              <a:buAutoNum type="arabicPeriod"/>
            </a:pPr>
            <a:r>
              <a:rPr lang="es-VE" sz="2000" dirty="0">
                <a:latin typeface="+mn-lt"/>
              </a:rPr>
              <a:t>En la </a:t>
            </a:r>
            <a:r>
              <a:rPr lang="es-VE" sz="2000" b="1" dirty="0">
                <a:latin typeface="+mn-lt"/>
              </a:rPr>
              <a:t>Web UI </a:t>
            </a:r>
            <a:r>
              <a:rPr lang="es-VE" sz="2000" b="1" i="0" dirty="0">
                <a:solidFill>
                  <a:srgbClr val="202122"/>
                </a:solidFill>
                <a:effectLst/>
                <a:latin typeface="+mn-lt"/>
              </a:rPr>
              <a:t>→ </a:t>
            </a:r>
            <a:r>
              <a:rPr lang="es-VE" sz="2000" b="1" dirty="0">
                <a:latin typeface="+mn-lt"/>
              </a:rPr>
              <a:t>Mantenimiento </a:t>
            </a:r>
            <a:r>
              <a:rPr lang="es-VE" sz="2000" b="1" i="0" dirty="0">
                <a:solidFill>
                  <a:srgbClr val="202122"/>
                </a:solidFill>
                <a:effectLst/>
                <a:latin typeface="+mn-lt"/>
              </a:rPr>
              <a:t>→ </a:t>
            </a:r>
            <a:r>
              <a:rPr lang="es-VE" sz="2000" b="1" dirty="0">
                <a:latin typeface="+mn-lt"/>
              </a:rPr>
              <a:t>Administración de usuarios</a:t>
            </a:r>
            <a:r>
              <a:rPr lang="es-VE" sz="2000" dirty="0">
                <a:latin typeface="+mn-lt"/>
              </a:rPr>
              <a:t>.</a:t>
            </a:r>
          </a:p>
          <a:p>
            <a:pPr marL="342900" indent="-342900">
              <a:lnSpc>
                <a:spcPct val="120000"/>
              </a:lnSpc>
              <a:spcBef>
                <a:spcPts val="1000"/>
              </a:spcBef>
              <a:buClr>
                <a:schemeClr val="accent2"/>
              </a:buClr>
              <a:buSzPts val="1800"/>
              <a:buFont typeface="Calibri"/>
              <a:buAutoNum type="arabicPeriod"/>
            </a:pPr>
            <a:r>
              <a:rPr lang="es-VE" sz="2000" dirty="0">
                <a:latin typeface="+mn-lt"/>
              </a:rPr>
              <a:t>En la pestaña </a:t>
            </a:r>
            <a:r>
              <a:rPr lang="es-VE" sz="2000" b="1" dirty="0">
                <a:latin typeface="+mn-lt"/>
              </a:rPr>
              <a:t>Información de usuario</a:t>
            </a:r>
            <a:r>
              <a:rPr lang="es-VE" sz="2000" dirty="0">
                <a:latin typeface="+mn-lt"/>
              </a:rPr>
              <a:t>, haga clic en </a:t>
            </a:r>
            <a:r>
              <a:rPr lang="es-VE" sz="2000" b="1" dirty="0">
                <a:latin typeface="+mn-lt"/>
              </a:rPr>
              <a:t>“+ Agregar”</a:t>
            </a:r>
          </a:p>
          <a:p>
            <a:pPr marL="342900" indent="-342900">
              <a:lnSpc>
                <a:spcPct val="120000"/>
              </a:lnSpc>
              <a:spcBef>
                <a:spcPts val="1000"/>
              </a:spcBef>
              <a:buClr>
                <a:schemeClr val="accent2"/>
              </a:buClr>
              <a:buSzPts val="1800"/>
              <a:buFont typeface="Calibri"/>
              <a:buAutoNum type="arabicPeriod"/>
            </a:pPr>
            <a:r>
              <a:rPr lang="es-VE" sz="2000" dirty="0">
                <a:latin typeface="+mn-lt"/>
              </a:rPr>
              <a:t>Configure el usuario con esta información:</a:t>
            </a:r>
          </a:p>
          <a:p>
            <a:pPr marL="1028700" lvl="1" indent="-342900">
              <a:lnSpc>
                <a:spcPct val="120000"/>
              </a:lnSpc>
              <a:spcBef>
                <a:spcPts val="500"/>
              </a:spcBef>
              <a:buClr>
                <a:schemeClr val="accent2"/>
              </a:buClr>
              <a:buSzPts val="1800"/>
              <a:buFont typeface="Noto Sans Symbols"/>
              <a:buChar char="▪"/>
            </a:pPr>
            <a:r>
              <a:rPr lang="es-VE" sz="1400" dirty="0">
                <a:latin typeface="+mn-lt"/>
              </a:rPr>
              <a:t>Usuario.</a:t>
            </a:r>
          </a:p>
          <a:p>
            <a:pPr marL="1028700" lvl="1" indent="-342900">
              <a:lnSpc>
                <a:spcPct val="120000"/>
              </a:lnSpc>
              <a:spcBef>
                <a:spcPts val="500"/>
              </a:spcBef>
              <a:buClr>
                <a:schemeClr val="accent2"/>
              </a:buClr>
              <a:buSzPts val="1800"/>
              <a:buFont typeface="Noto Sans Symbols"/>
              <a:buChar char="▪"/>
            </a:pPr>
            <a:r>
              <a:rPr lang="es-VE" sz="1400" dirty="0">
                <a:latin typeface="+mn-lt"/>
              </a:rPr>
              <a:t>Contraseña del usuario</a:t>
            </a:r>
          </a:p>
          <a:p>
            <a:pPr marL="1028700" lvl="1" indent="-342900">
              <a:lnSpc>
                <a:spcPct val="120000"/>
              </a:lnSpc>
              <a:spcBef>
                <a:spcPts val="500"/>
              </a:spcBef>
              <a:buClr>
                <a:schemeClr val="accent2"/>
              </a:buClr>
              <a:buSzPts val="1800"/>
              <a:buFont typeface="Noto Sans Symbols"/>
              <a:buChar char="▪"/>
            </a:pPr>
            <a:r>
              <a:rPr lang="es-VE" sz="1400" dirty="0">
                <a:latin typeface="+mn-lt"/>
              </a:rPr>
              <a:t>Primero/Segundo nombre.</a:t>
            </a:r>
          </a:p>
          <a:p>
            <a:pPr marL="1028700" lvl="1" indent="-342900">
              <a:lnSpc>
                <a:spcPct val="120000"/>
              </a:lnSpc>
              <a:spcBef>
                <a:spcPts val="500"/>
              </a:spcBef>
              <a:buClr>
                <a:schemeClr val="accent2"/>
              </a:buClr>
              <a:buSzPts val="1800"/>
              <a:buFont typeface="Noto Sans Symbols"/>
              <a:buChar char="▪"/>
            </a:pPr>
            <a:r>
              <a:rPr lang="es-VE" sz="1400" dirty="0">
                <a:latin typeface="+mn-lt"/>
              </a:rPr>
              <a:t>Correo/Teléfono/Departamento. </a:t>
            </a:r>
          </a:p>
          <a:p>
            <a:pPr marL="342900" indent="-342900">
              <a:lnSpc>
                <a:spcPct val="120000"/>
              </a:lnSpc>
              <a:spcBef>
                <a:spcPts val="1000"/>
              </a:spcBef>
              <a:buClr>
                <a:schemeClr val="accent2"/>
              </a:buClr>
              <a:buSzPts val="1800"/>
              <a:buFont typeface="Calibri"/>
              <a:buAutoNum type="arabicPeriod"/>
            </a:pPr>
            <a:r>
              <a:rPr lang="es-VE" sz="2000" dirty="0">
                <a:latin typeface="+mn-lt"/>
              </a:rPr>
              <a:t>Seleccione “Administrador” como “Privilegio”.</a:t>
            </a:r>
          </a:p>
          <a:p>
            <a:pPr marL="342900" indent="-342900">
              <a:lnSpc>
                <a:spcPct val="120000"/>
              </a:lnSpc>
              <a:spcBef>
                <a:spcPts val="1000"/>
              </a:spcBef>
              <a:buClr>
                <a:schemeClr val="accent2"/>
              </a:buClr>
              <a:buSzPts val="1800"/>
              <a:buFont typeface="Calibri"/>
              <a:buAutoNum type="arabicPeriod"/>
            </a:pPr>
            <a:r>
              <a:rPr lang="es-VE" sz="2000" dirty="0">
                <a:latin typeface="+mn-lt"/>
              </a:rPr>
              <a:t>Guarde y aplique cambios.</a:t>
            </a:r>
          </a:p>
        </p:txBody>
      </p:sp>
      <p:pic>
        <p:nvPicPr>
          <p:cNvPr id="128" name="Google Shape;275;p30">
            <a:extLst>
              <a:ext uri="{FF2B5EF4-FFF2-40B4-BE49-F238E27FC236}">
                <a16:creationId xmlns:a16="http://schemas.microsoft.com/office/drawing/2014/main" id="{27468475-D695-40E7-A777-E7156DD355D1}"/>
              </a:ext>
            </a:extLst>
          </p:cNvPr>
          <p:cNvPicPr preferRelativeResize="0"/>
          <p:nvPr/>
        </p:nvPicPr>
        <p:blipFill rotWithShape="1">
          <a:blip r:embed="rId2">
            <a:alphaModFix/>
          </a:blip>
          <a:srcRect/>
          <a:stretch/>
        </p:blipFill>
        <p:spPr>
          <a:xfrm>
            <a:off x="7552308" y="2386827"/>
            <a:ext cx="2916007" cy="2049945"/>
          </a:xfrm>
          <a:prstGeom prst="rect">
            <a:avLst/>
          </a:prstGeom>
          <a:noFill/>
          <a:ln>
            <a:noFill/>
          </a:ln>
        </p:spPr>
      </p:pic>
      <p:sp>
        <p:nvSpPr>
          <p:cNvPr id="9" name="TextBox 8">
            <a:extLst>
              <a:ext uri="{FF2B5EF4-FFF2-40B4-BE49-F238E27FC236}">
                <a16:creationId xmlns:a16="http://schemas.microsoft.com/office/drawing/2014/main" id="{9B49CEC3-8B30-49D8-8E63-CDDE1BD8B70A}"/>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s-VE" altLang="ko-KR" sz="2800" b="1" i="0" u="none" strike="noStrike" kern="1200" cap="none" spc="0" normalizeH="0" baseline="0" dirty="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es-VE" altLang="ko-KR" sz="2800" b="1" i="0" u="none" strike="noStrike" kern="1200" cap="none" spc="0" normalizeH="0" baseline="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1867624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119;p17">
            <a:extLst>
              <a:ext uri="{FF2B5EF4-FFF2-40B4-BE49-F238E27FC236}">
                <a16:creationId xmlns:a16="http://schemas.microsoft.com/office/drawing/2014/main" id="{7B10A497-2930-4194-BDD1-47855460C267}"/>
              </a:ext>
            </a:extLst>
          </p:cNvPr>
          <p:cNvSpPr txBox="1">
            <a:spLocks/>
          </p:cNvSpPr>
          <p:nvPr/>
        </p:nvSpPr>
        <p:spPr>
          <a:xfrm>
            <a:off x="0" y="984425"/>
            <a:ext cx="10515600"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None/>
            </a:pPr>
            <a:r>
              <a:rPr lang="en-US" sz="1800" b="1" dirty="0" err="1">
                <a:solidFill>
                  <a:schemeClr val="accent1"/>
                </a:solidFill>
                <a:latin typeface="Helvetica" panose="020B0604020202020204" pitchFamily="34" charset="0"/>
                <a:cs typeface="Helvetica" panose="020B0604020202020204" pitchFamily="34" charset="0"/>
              </a:rPr>
              <a:t>Usuarios</a:t>
            </a:r>
            <a:r>
              <a:rPr lang="en-US" sz="1800" b="1" dirty="0">
                <a:solidFill>
                  <a:schemeClr val="accent1"/>
                </a:solidFill>
                <a:latin typeface="Helvetica" panose="020B0604020202020204" pitchFamily="34" charset="0"/>
                <a:cs typeface="Helvetica" panose="020B0604020202020204" pitchFamily="34" charset="0"/>
              </a:rPr>
              <a:t> - </a:t>
            </a:r>
            <a:r>
              <a:rPr lang="en-US" sz="1800" b="1" dirty="0" err="1">
                <a:solidFill>
                  <a:schemeClr val="accent1"/>
                </a:solidFill>
                <a:latin typeface="Helvetica" panose="020B0604020202020204" pitchFamily="34" charset="0"/>
                <a:cs typeface="Helvetica" panose="020B0604020202020204" pitchFamily="34" charset="0"/>
              </a:rPr>
              <a:t>Privilegios</a:t>
            </a:r>
            <a:r>
              <a:rPr lang="en-US" sz="1800" b="1" dirty="0">
                <a:solidFill>
                  <a:schemeClr val="accent1"/>
                </a:solidFill>
                <a:latin typeface="Helvetica" panose="020B0604020202020204" pitchFamily="34" charset="0"/>
                <a:cs typeface="Helvetica" panose="020B0604020202020204" pitchFamily="34" charset="0"/>
              </a:rPr>
              <a:t> </a:t>
            </a:r>
            <a:r>
              <a:rPr lang="en-US" sz="1800" b="1" dirty="0" err="1">
                <a:solidFill>
                  <a:schemeClr val="accent1"/>
                </a:solidFill>
                <a:latin typeface="Helvetica" panose="020B0604020202020204" pitchFamily="34" charset="0"/>
                <a:cs typeface="Helvetica" panose="020B0604020202020204" pitchFamily="34" charset="0"/>
              </a:rPr>
              <a:t>personalizados</a:t>
            </a:r>
            <a:endParaRPr lang="en-US" sz="1800" b="1" dirty="0">
              <a:solidFill>
                <a:schemeClr val="accent1"/>
              </a:solidFill>
              <a:latin typeface="Helvetica" panose="020B0604020202020204" pitchFamily="34" charset="0"/>
              <a:cs typeface="Helvetica" panose="020B0604020202020204" pitchFamily="34" charset="0"/>
            </a:endParaRPr>
          </a:p>
        </p:txBody>
      </p:sp>
      <p:sp>
        <p:nvSpPr>
          <p:cNvPr id="11" name="Google Shape;284;p31">
            <a:extLst>
              <a:ext uri="{FF2B5EF4-FFF2-40B4-BE49-F238E27FC236}">
                <a16:creationId xmlns:a16="http://schemas.microsoft.com/office/drawing/2014/main" id="{DC58B240-1E7F-428A-95F6-C92265E11C66}"/>
              </a:ext>
            </a:extLst>
          </p:cNvPr>
          <p:cNvSpPr txBox="1">
            <a:spLocks/>
          </p:cNvSpPr>
          <p:nvPr/>
        </p:nvSpPr>
        <p:spPr>
          <a:xfrm>
            <a:off x="0" y="1393523"/>
            <a:ext cx="7345680" cy="2949877"/>
          </a:xfrm>
          <a:prstGeom prst="rect">
            <a:avLst/>
          </a:prstGeom>
          <a:noFill/>
          <a:ln>
            <a:noFill/>
          </a:ln>
        </p:spPr>
        <p:txBody>
          <a:bodyPr spcFirstLastPara="1" wrap="square" lIns="91425" tIns="45700" rIns="91425" bIns="45700" anchor="t" anchorCtr="0">
            <a:no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ct val="120000"/>
              </a:lnSpc>
              <a:spcBef>
                <a:spcPts val="0"/>
              </a:spcBef>
              <a:buClr>
                <a:schemeClr val="accent2"/>
              </a:buClr>
              <a:buSzPts val="1800"/>
              <a:buFont typeface="Calibri"/>
              <a:buAutoNum type="arabicPeriod"/>
            </a:pPr>
            <a:r>
              <a:rPr lang="en-US" sz="1800" dirty="0" err="1">
                <a:latin typeface="+mn-lt"/>
              </a:rPr>
              <a:t>En</a:t>
            </a:r>
            <a:r>
              <a:rPr lang="en-US" sz="1800" dirty="0">
                <a:latin typeface="+mn-lt"/>
              </a:rPr>
              <a:t> la </a:t>
            </a:r>
            <a:r>
              <a:rPr lang="en-US" sz="1800" dirty="0" err="1">
                <a:latin typeface="+mn-lt"/>
              </a:rPr>
              <a:t>interfaz</a:t>
            </a:r>
            <a:r>
              <a:rPr lang="en-US" sz="1800" dirty="0">
                <a:latin typeface="+mn-lt"/>
              </a:rPr>
              <a:t> </a:t>
            </a:r>
            <a:r>
              <a:rPr lang="en-US" sz="1800" b="1" dirty="0">
                <a:latin typeface="+mn-lt"/>
              </a:rPr>
              <a:t>Web UI </a:t>
            </a:r>
            <a:r>
              <a:rPr lang="en-US" sz="1800" b="1" i="0" dirty="0">
                <a:solidFill>
                  <a:srgbClr val="202122"/>
                </a:solidFill>
                <a:effectLst/>
                <a:latin typeface="+mn-lt"/>
              </a:rPr>
              <a:t>→</a:t>
            </a:r>
            <a:r>
              <a:rPr lang="en-US" sz="1800" b="1" dirty="0">
                <a:latin typeface="+mn-lt"/>
              </a:rPr>
              <a:t> </a:t>
            </a:r>
            <a:r>
              <a:rPr lang="en-US" sz="1800" b="1" dirty="0" err="1">
                <a:latin typeface="+mn-lt"/>
              </a:rPr>
              <a:t>Mantenimiento</a:t>
            </a:r>
            <a:r>
              <a:rPr lang="en-US" sz="1800" b="1" dirty="0">
                <a:latin typeface="+mn-lt"/>
              </a:rPr>
              <a:t> </a:t>
            </a:r>
            <a:r>
              <a:rPr lang="en-US" sz="1800" b="1" i="0" dirty="0">
                <a:solidFill>
                  <a:srgbClr val="202122"/>
                </a:solidFill>
                <a:effectLst/>
                <a:latin typeface="+mn-lt"/>
              </a:rPr>
              <a:t>→</a:t>
            </a:r>
            <a:r>
              <a:rPr lang="en-US" sz="1800" b="1" dirty="0">
                <a:latin typeface="+mn-lt"/>
              </a:rPr>
              <a:t> </a:t>
            </a:r>
            <a:r>
              <a:rPr lang="en-US" sz="1800" b="1" dirty="0" err="1">
                <a:latin typeface="+mn-lt"/>
              </a:rPr>
              <a:t>Gestión</a:t>
            </a:r>
            <a:r>
              <a:rPr lang="en-US" sz="1800" b="1" dirty="0">
                <a:latin typeface="+mn-lt"/>
              </a:rPr>
              <a:t> de </a:t>
            </a:r>
            <a:r>
              <a:rPr lang="en-US" sz="1800" b="1" dirty="0" err="1">
                <a:latin typeface="+mn-lt"/>
              </a:rPr>
              <a:t>usuarios</a:t>
            </a:r>
            <a:r>
              <a:rPr lang="en-US" sz="1800" dirty="0">
                <a:latin typeface="+mn-lt"/>
              </a:rPr>
              <a:t>.</a:t>
            </a:r>
          </a:p>
          <a:p>
            <a:pPr marL="342900" indent="-342900">
              <a:lnSpc>
                <a:spcPct val="120000"/>
              </a:lnSpc>
              <a:spcBef>
                <a:spcPts val="1000"/>
              </a:spcBef>
              <a:buClr>
                <a:schemeClr val="accent2"/>
              </a:buClr>
              <a:buSzPts val="1800"/>
              <a:buFont typeface="Calibri"/>
              <a:buAutoNum type="arabicPeriod"/>
            </a:pPr>
            <a:r>
              <a:rPr lang="es-MX" sz="1800" dirty="0">
                <a:latin typeface="+mn-lt"/>
              </a:rPr>
              <a:t>En la pestaña Privilegios personalizados, presione el botón "Agregar"</a:t>
            </a:r>
            <a:r>
              <a:rPr lang="en-US" sz="1800" dirty="0">
                <a:latin typeface="+mn-lt"/>
              </a:rPr>
              <a:t>.</a:t>
            </a:r>
          </a:p>
          <a:p>
            <a:pPr marL="342900" indent="-342900">
              <a:lnSpc>
                <a:spcPct val="120000"/>
              </a:lnSpc>
              <a:spcBef>
                <a:spcPts val="1000"/>
              </a:spcBef>
              <a:buClr>
                <a:schemeClr val="accent2"/>
              </a:buClr>
              <a:buSzPts val="1800"/>
              <a:buFont typeface="Calibri"/>
              <a:buAutoNum type="arabicPeriod"/>
            </a:pPr>
            <a:r>
              <a:rPr lang="en-US" sz="1800" dirty="0">
                <a:latin typeface="+mn-lt"/>
              </a:rPr>
              <a:t>Configure el </a:t>
            </a:r>
            <a:r>
              <a:rPr lang="en-US" sz="1800" dirty="0" err="1">
                <a:latin typeface="+mn-lt"/>
              </a:rPr>
              <a:t>nombre</a:t>
            </a:r>
            <a:r>
              <a:rPr lang="en-US" sz="1800" dirty="0">
                <a:latin typeface="+mn-lt"/>
              </a:rPr>
              <a:t> del privilegio.
</a:t>
            </a:r>
            <a:r>
              <a:rPr lang="es-MX" sz="1800" dirty="0">
                <a:latin typeface="+mn-lt"/>
              </a:rPr>
              <a:t>Seleccione los módulos que desea asignar a este privilegio.
</a:t>
            </a:r>
            <a:r>
              <a:rPr lang="en-US" sz="1800" dirty="0" err="1">
                <a:latin typeface="+mn-lt"/>
              </a:rPr>
              <a:t>Guarde</a:t>
            </a:r>
            <a:r>
              <a:rPr lang="en-US" sz="1800" dirty="0">
                <a:latin typeface="+mn-lt"/>
              </a:rPr>
              <a:t> y </a:t>
            </a:r>
            <a:r>
              <a:rPr lang="en-US" sz="1800" dirty="0" err="1">
                <a:latin typeface="+mn-lt"/>
              </a:rPr>
              <a:t>aplique</a:t>
            </a:r>
            <a:r>
              <a:rPr lang="en-US" sz="1800" dirty="0">
                <a:latin typeface="+mn-lt"/>
              </a:rPr>
              <a:t> </a:t>
            </a:r>
            <a:r>
              <a:rPr lang="en-US" sz="1800" dirty="0" err="1">
                <a:latin typeface="+mn-lt"/>
              </a:rPr>
              <a:t>cambios</a:t>
            </a:r>
            <a:r>
              <a:rPr lang="en-US" sz="1800" dirty="0">
                <a:latin typeface="+mn-lt"/>
              </a:rPr>
              <a:t>.
</a:t>
            </a:r>
            <a:r>
              <a:rPr lang="es-MX" sz="1800" dirty="0">
                <a:latin typeface="+mn-lt"/>
              </a:rPr>
              <a:t>Cree un nuevo usuario y asígnele este privilegio personalizado.</a:t>
            </a:r>
            <a:endParaRPr lang="en-US" sz="1800" dirty="0">
              <a:latin typeface="+mn-lt"/>
            </a:endParaRPr>
          </a:p>
        </p:txBody>
      </p:sp>
      <p:pic>
        <p:nvPicPr>
          <p:cNvPr id="14" name="Google Shape;288;p31">
            <a:extLst>
              <a:ext uri="{FF2B5EF4-FFF2-40B4-BE49-F238E27FC236}">
                <a16:creationId xmlns:a16="http://schemas.microsoft.com/office/drawing/2014/main" id="{0FE1C4B8-20B8-4BCD-84DB-C560240E6CEC}"/>
              </a:ext>
            </a:extLst>
          </p:cNvPr>
          <p:cNvPicPr preferRelativeResize="0"/>
          <p:nvPr/>
        </p:nvPicPr>
        <p:blipFill rotWithShape="1">
          <a:blip r:embed="rId2">
            <a:alphaModFix/>
          </a:blip>
          <a:srcRect/>
          <a:stretch/>
        </p:blipFill>
        <p:spPr>
          <a:xfrm>
            <a:off x="7205332" y="2295169"/>
            <a:ext cx="4658664" cy="2548148"/>
          </a:xfrm>
          <a:prstGeom prst="rect">
            <a:avLst/>
          </a:prstGeom>
          <a:noFill/>
          <a:ln w="9525" cap="flat" cmpd="sng">
            <a:solidFill>
              <a:schemeClr val="accent1"/>
            </a:solidFill>
            <a:prstDash val="solid"/>
            <a:round/>
            <a:headEnd type="none" w="sm" len="sm"/>
            <a:tailEnd type="none" w="sm" len="sm"/>
          </a:ln>
        </p:spPr>
      </p:pic>
      <p:sp>
        <p:nvSpPr>
          <p:cNvPr id="8" name="TextBox 7">
            <a:extLst>
              <a:ext uri="{FF2B5EF4-FFF2-40B4-BE49-F238E27FC236}">
                <a16:creationId xmlns:a16="http://schemas.microsoft.com/office/drawing/2014/main" id="{C8A8E5F3-5124-44A5-A4F6-96904F96A1A5}"/>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err="1">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ko-KR" altLang="en-US"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1283699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a:extLst>
              <a:ext uri="{FF2B5EF4-FFF2-40B4-BE49-F238E27FC236}">
                <a16:creationId xmlns:a16="http://schemas.microsoft.com/office/drawing/2014/main" id="{4C2CA935-D81B-1E5C-2D38-ADE80A7EA924}"/>
              </a:ext>
            </a:extLst>
          </p:cNvPr>
          <p:cNvSpPr>
            <a:spLocks noGrp="1"/>
          </p:cNvSpPr>
          <p:nvPr>
            <p:ph type="sldNum" sz="quarter" idx="12"/>
          </p:nvPr>
        </p:nvSpPr>
        <p:spPr/>
        <p:txBody>
          <a:bodyPr/>
          <a:lstStyle/>
          <a:p>
            <a:fld id="{182C317F-CE20-4842-9E77-8CF0FB29E697}" type="slidenum">
              <a:rPr lang="en-US" smtClean="0"/>
              <a:t>18</a:t>
            </a:fld>
            <a:endParaRPr lang="en-US"/>
          </a:p>
        </p:txBody>
      </p:sp>
      <p:sp>
        <p:nvSpPr>
          <p:cNvPr id="5" name="TextBox 7">
            <a:extLst>
              <a:ext uri="{FF2B5EF4-FFF2-40B4-BE49-F238E27FC236}">
                <a16:creationId xmlns:a16="http://schemas.microsoft.com/office/drawing/2014/main" id="{D818DEBA-D92C-BDF2-BA81-AEB461982C44}"/>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err="1">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ko-KR" altLang="en-US"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
        <p:nvSpPr>
          <p:cNvPr id="7" name="Content Placeholder 2">
            <a:extLst>
              <a:ext uri="{FF2B5EF4-FFF2-40B4-BE49-F238E27FC236}">
                <a16:creationId xmlns:a16="http://schemas.microsoft.com/office/drawing/2014/main" id="{492432EB-0497-D279-2A57-3327DD4D2CB9}"/>
              </a:ext>
            </a:extLst>
          </p:cNvPr>
          <p:cNvSpPr txBox="1">
            <a:spLocks/>
          </p:cNvSpPr>
          <p:nvPr/>
        </p:nvSpPr>
        <p:spPr>
          <a:xfrm>
            <a:off x="0" y="1735537"/>
            <a:ext cx="10945368" cy="43513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just">
              <a:lnSpc>
                <a:spcPct val="120000"/>
              </a:lnSpc>
              <a:buClr>
                <a:schemeClr val="accent2"/>
              </a:buClr>
              <a:buFont typeface="+mj-lt"/>
              <a:buAutoNum type="arabicPeriod"/>
            </a:pPr>
            <a:r>
              <a:rPr lang="es-VE" dirty="0"/>
              <a:t>Diríjase a la interfaz Web </a:t>
            </a:r>
            <a:r>
              <a:rPr lang="es-VE" dirty="0">
                <a:sym typeface="Wingdings" panose="05000000000000000000" pitchFamily="2" charset="2"/>
              </a:rPr>
              <a:t> Ajustes del sistema  Configuraciones de red.</a:t>
            </a:r>
          </a:p>
          <a:p>
            <a:pPr marL="342900" indent="-342900" algn="just">
              <a:lnSpc>
                <a:spcPct val="120000"/>
              </a:lnSpc>
              <a:buClr>
                <a:schemeClr val="accent2"/>
              </a:buClr>
              <a:buFont typeface="+mj-lt"/>
              <a:buAutoNum type="arabicPeriod"/>
            </a:pPr>
            <a:r>
              <a:rPr lang="es-VE" dirty="0">
                <a:sym typeface="Wingdings" panose="05000000000000000000" pitchFamily="2" charset="2"/>
              </a:rPr>
              <a:t>En la pestaña de </a:t>
            </a:r>
            <a:r>
              <a:rPr lang="es-VE" b="1" dirty="0">
                <a:sym typeface="Wingdings" panose="05000000000000000000" pitchFamily="2" charset="2"/>
              </a:rPr>
              <a:t>Configuraciones Básicas</a:t>
            </a:r>
            <a:r>
              <a:rPr lang="es-VE" dirty="0">
                <a:sym typeface="Wingdings" panose="05000000000000000000" pitchFamily="2" charset="2"/>
              </a:rPr>
              <a:t>, seleccione uno de los “Métodos” siguientes: </a:t>
            </a:r>
          </a:p>
          <a:p>
            <a:pPr marL="1028700" lvl="1" indent="-342900" algn="just">
              <a:lnSpc>
                <a:spcPct val="120000"/>
              </a:lnSpc>
              <a:spcBef>
                <a:spcPts val="1200"/>
              </a:spcBef>
              <a:spcAft>
                <a:spcPts val="1200"/>
              </a:spcAft>
              <a:buClr>
                <a:schemeClr val="accent2"/>
              </a:buClr>
              <a:buFont typeface="+mj-lt"/>
              <a:buAutoNum type="alphaLcPeriod"/>
            </a:pPr>
            <a:r>
              <a:rPr lang="es-VE" dirty="0">
                <a:sym typeface="Wingdings" panose="05000000000000000000" pitchFamily="2" charset="2"/>
              </a:rPr>
              <a:t>“</a:t>
            </a:r>
            <a:r>
              <a:rPr lang="es-VE" u="sng" dirty="0">
                <a:sym typeface="Wingdings" panose="05000000000000000000" pitchFamily="2" charset="2"/>
              </a:rPr>
              <a:t>Ruta</a:t>
            </a:r>
            <a:r>
              <a:rPr lang="es-VE" dirty="0">
                <a:sym typeface="Wingdings" panose="05000000000000000000" pitchFamily="2" charset="2"/>
              </a:rPr>
              <a:t>”: Conecta un teléfono o computador al puerto LAN. Revise la dirección IP asignada. Acceda al web UI desde el puerto LAN usando la IP por defecto “192.168.2.1”.</a:t>
            </a:r>
          </a:p>
          <a:p>
            <a:pPr marL="1028700" lvl="1" indent="-342900" algn="just">
              <a:lnSpc>
                <a:spcPct val="120000"/>
              </a:lnSpc>
              <a:spcAft>
                <a:spcPts val="1200"/>
              </a:spcAft>
              <a:buClr>
                <a:schemeClr val="accent2"/>
              </a:buClr>
              <a:buFont typeface="+mj-lt"/>
              <a:buAutoNum type="alphaLcPeriod"/>
            </a:pPr>
            <a:r>
              <a:rPr lang="es-VE" dirty="0">
                <a:sym typeface="Wingdings" panose="05000000000000000000" pitchFamily="2" charset="2"/>
              </a:rPr>
              <a:t>“</a:t>
            </a:r>
            <a:r>
              <a:rPr lang="es-VE" u="sng" dirty="0">
                <a:sym typeface="Wingdings" panose="05000000000000000000" pitchFamily="2" charset="2"/>
              </a:rPr>
              <a:t>Conmutador de red</a:t>
            </a:r>
            <a:r>
              <a:rPr lang="es-VE" dirty="0">
                <a:sym typeface="Wingdings" panose="05000000000000000000" pitchFamily="2" charset="2"/>
              </a:rPr>
              <a:t>”: Mantenga el puerto WAN conectado a la red y conecte el computador o el teléfono al puerto LAN. Revise la dirección IP asignada. En este modo se soporta servidor DHCP y Reenvío de puertos.</a:t>
            </a:r>
          </a:p>
          <a:p>
            <a:pPr marL="1028700" lvl="1" indent="-342900" algn="just">
              <a:lnSpc>
                <a:spcPct val="120000"/>
              </a:lnSpc>
              <a:buClr>
                <a:schemeClr val="accent2"/>
              </a:buClr>
              <a:buFont typeface="+mj-lt"/>
              <a:buAutoNum type="alphaLcPeriod"/>
            </a:pPr>
            <a:r>
              <a:rPr lang="es-VE" dirty="0">
                <a:sym typeface="Wingdings" panose="05000000000000000000" pitchFamily="2" charset="2"/>
              </a:rPr>
              <a:t>“</a:t>
            </a:r>
            <a:r>
              <a:rPr lang="es-VE" u="sng" dirty="0">
                <a:sym typeface="Wingdings" panose="05000000000000000000" pitchFamily="2" charset="2"/>
              </a:rPr>
              <a:t>Dual</a:t>
            </a:r>
            <a:r>
              <a:rPr lang="es-VE" dirty="0">
                <a:sym typeface="Wingdings" panose="05000000000000000000" pitchFamily="2" charset="2"/>
              </a:rPr>
              <a:t>”: Seleccione LAN2 como “Interfaz por defecto”. Mantenga el puerto WAN conectado a la red. Conecte el puerto LAN a una red distinta.</a:t>
            </a:r>
          </a:p>
          <a:p>
            <a:pPr marL="1485900" lvl="2" indent="-342900" algn="just">
              <a:buClr>
                <a:schemeClr val="accent2"/>
              </a:buClr>
              <a:buFont typeface="+mj-lt"/>
              <a:buAutoNum type="alphaLcPeriod"/>
            </a:pPr>
            <a:endParaRPr lang="es-VE" dirty="0"/>
          </a:p>
        </p:txBody>
      </p:sp>
      <p:sp>
        <p:nvSpPr>
          <p:cNvPr id="8" name="Google Shape;119;p17">
            <a:extLst>
              <a:ext uri="{FF2B5EF4-FFF2-40B4-BE49-F238E27FC236}">
                <a16:creationId xmlns:a16="http://schemas.microsoft.com/office/drawing/2014/main" id="{2D5A420E-C636-88B7-5DED-6C59840DF0E2}"/>
              </a:ext>
            </a:extLst>
          </p:cNvPr>
          <p:cNvSpPr txBox="1">
            <a:spLocks/>
          </p:cNvSpPr>
          <p:nvPr/>
        </p:nvSpPr>
        <p:spPr>
          <a:xfrm>
            <a:off x="0" y="984425"/>
            <a:ext cx="10515600"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None/>
            </a:pPr>
            <a:r>
              <a:rPr lang="en-US" sz="1800" b="1" dirty="0">
                <a:solidFill>
                  <a:schemeClr val="accent1"/>
                </a:solidFill>
                <a:latin typeface="Helvetica" panose="020B0604020202020204" pitchFamily="34" charset="0"/>
                <a:cs typeface="Helvetica" panose="020B0604020202020204" pitchFamily="34" charset="0"/>
              </a:rPr>
              <a:t>Red – </a:t>
            </a:r>
            <a:r>
              <a:rPr lang="en-US" sz="1800" b="1" dirty="0" err="1">
                <a:solidFill>
                  <a:schemeClr val="accent1"/>
                </a:solidFill>
                <a:latin typeface="Helvetica" panose="020B0604020202020204" pitchFamily="34" charset="0"/>
                <a:cs typeface="Helvetica" panose="020B0604020202020204" pitchFamily="34" charset="0"/>
              </a:rPr>
              <a:t>Ajustes</a:t>
            </a:r>
            <a:r>
              <a:rPr lang="en-US" sz="1800" b="1" dirty="0">
                <a:solidFill>
                  <a:schemeClr val="accent1"/>
                </a:solidFill>
                <a:latin typeface="Helvetica" panose="020B0604020202020204" pitchFamily="34" charset="0"/>
                <a:cs typeface="Helvetica" panose="020B0604020202020204" pitchFamily="34" charset="0"/>
              </a:rPr>
              <a:t> </a:t>
            </a:r>
            <a:r>
              <a:rPr lang="en-US" sz="1800" b="1" dirty="0" err="1">
                <a:solidFill>
                  <a:schemeClr val="accent1"/>
                </a:solidFill>
                <a:latin typeface="Helvetica" panose="020B0604020202020204" pitchFamily="34" charset="0"/>
                <a:cs typeface="Helvetica" panose="020B0604020202020204" pitchFamily="34" charset="0"/>
              </a:rPr>
              <a:t>Básicos</a:t>
            </a:r>
            <a:endParaRPr lang="en-US" sz="1800" b="1" dirty="0">
              <a:solidFill>
                <a:schemeClr val="accent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013392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709B51-0BDE-498E-A568-CC6F71CBE93A}"/>
              </a:ext>
            </a:extLst>
          </p:cNvPr>
          <p:cNvSpPr>
            <a:spLocks noGrp="1"/>
          </p:cNvSpPr>
          <p:nvPr>
            <p:ph type="body" idx="4294967295"/>
          </p:nvPr>
        </p:nvSpPr>
        <p:spPr>
          <a:xfrm>
            <a:off x="0" y="1395413"/>
            <a:ext cx="10515600" cy="481012"/>
          </a:xfrm>
        </p:spPr>
        <p:txBody>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Alta disponibilidad</a:t>
            </a:r>
          </a:p>
        </p:txBody>
      </p:sp>
      <p:sp>
        <p:nvSpPr>
          <p:cNvPr id="3" name="Content Placeholder 2">
            <a:extLst>
              <a:ext uri="{FF2B5EF4-FFF2-40B4-BE49-F238E27FC236}">
                <a16:creationId xmlns:a16="http://schemas.microsoft.com/office/drawing/2014/main" id="{7D2BA57F-F4F2-40DE-A834-B1EE2E503261}"/>
              </a:ext>
            </a:extLst>
          </p:cNvPr>
          <p:cNvSpPr>
            <a:spLocks noGrp="1"/>
          </p:cNvSpPr>
          <p:nvPr>
            <p:ph idx="4294967295"/>
          </p:nvPr>
        </p:nvSpPr>
        <p:spPr>
          <a:xfrm>
            <a:off x="0" y="1974850"/>
            <a:ext cx="9632950" cy="4883150"/>
          </a:xfrm>
        </p:spPr>
        <p:txBody>
          <a:bodyPr>
            <a:normAutofit/>
          </a:bodyPr>
          <a:lstStyle/>
          <a:p>
            <a:pPr marL="342900" indent="-342900">
              <a:lnSpc>
                <a:spcPct val="120000"/>
              </a:lnSpc>
              <a:spcAft>
                <a:spcPts val="1200"/>
              </a:spcAft>
              <a:buClr>
                <a:schemeClr val="accent2"/>
              </a:buClr>
              <a:buFont typeface="+mj-lt"/>
              <a:buAutoNum type="arabicPeriod"/>
            </a:pPr>
            <a:r>
              <a:rPr lang="es-419" sz="2000" dirty="0">
                <a:sym typeface="Wingdings" panose="05000000000000000000" pitchFamily="2" charset="2"/>
              </a:rPr>
              <a:t>Diríjase la interfaz web </a:t>
            </a:r>
            <a:r>
              <a:rPr lang="es-419" sz="2000" b="1" dirty="0">
                <a:sym typeface="Wingdings" panose="05000000000000000000" pitchFamily="2" charset="2"/>
              </a:rPr>
              <a:t> Ajustes del sistema  HA.</a:t>
            </a:r>
          </a:p>
          <a:p>
            <a:pPr marL="342900" indent="-342900">
              <a:lnSpc>
                <a:spcPct val="120000"/>
              </a:lnSpc>
              <a:spcAft>
                <a:spcPts val="1200"/>
              </a:spcAft>
              <a:buClr>
                <a:schemeClr val="accent2"/>
              </a:buClr>
              <a:buFont typeface="+mj-lt"/>
              <a:buAutoNum type="arabicPeriod"/>
            </a:pPr>
            <a:r>
              <a:rPr lang="es-419" sz="2000" dirty="0"/>
              <a:t>Habilite la opción de alta disponibilidad, seleccione el tipo de estación HA como secundaria, luego introduzca la IP del clúster de HA (debe ser la misma para ambas estaciones) e introduzca la dirección MAC peer del HA.</a:t>
            </a:r>
          </a:p>
          <a:p>
            <a:pPr marL="342900" indent="-342900">
              <a:lnSpc>
                <a:spcPct val="120000"/>
              </a:lnSpc>
              <a:spcAft>
                <a:spcPts val="1200"/>
              </a:spcAft>
              <a:buClr>
                <a:schemeClr val="accent2"/>
              </a:buClr>
              <a:buFont typeface="+mj-lt"/>
              <a:buAutoNum type="arabicPeriod"/>
            </a:pPr>
            <a:r>
              <a:rPr lang="es-419" sz="2000" dirty="0"/>
              <a:t>Introduzca el número del puerto de Heartbeat y luego especifique el Período de espera del Heartbeat. </a:t>
            </a:r>
          </a:p>
          <a:p>
            <a:pPr marL="342900" indent="-342900">
              <a:lnSpc>
                <a:spcPct val="120000"/>
              </a:lnSpc>
              <a:spcAft>
                <a:spcPts val="1200"/>
              </a:spcAft>
              <a:buClr>
                <a:schemeClr val="accent2"/>
              </a:buClr>
              <a:buFont typeface="+mj-lt"/>
              <a:buAutoNum type="arabicPeriod"/>
            </a:pPr>
            <a:r>
              <a:rPr lang="es-419" sz="2000" dirty="0"/>
              <a:t>Habilite “Interruptor de falla de software” de ser necesario.</a:t>
            </a:r>
          </a:p>
          <a:p>
            <a:pPr marL="342900" indent="-342900">
              <a:lnSpc>
                <a:spcPct val="120000"/>
              </a:lnSpc>
              <a:spcAft>
                <a:spcPts val="1200"/>
              </a:spcAft>
              <a:buClr>
                <a:schemeClr val="accent2"/>
              </a:buClr>
              <a:buFont typeface="+mj-lt"/>
              <a:buAutoNum type="arabicPeriod"/>
            </a:pPr>
            <a:endParaRPr lang="es-419" sz="2000" dirty="0"/>
          </a:p>
        </p:txBody>
      </p:sp>
      <p:sp>
        <p:nvSpPr>
          <p:cNvPr id="5" name="TextBox 4">
            <a:extLst>
              <a:ext uri="{FF2B5EF4-FFF2-40B4-BE49-F238E27FC236}">
                <a16:creationId xmlns:a16="http://schemas.microsoft.com/office/drawing/2014/main" id="{12116092-915B-6CC0-DCE3-968DE8E7F0B1}"/>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s-VE" altLang="ko-KR" sz="2800" b="1" i="0" u="none" strike="noStrike" kern="1200" cap="none" spc="0" normalizeH="0" baseline="0" dirty="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es-VE" altLang="ko-KR" sz="2800" b="1" i="0" u="none" strike="noStrike" kern="1200" cap="none" spc="0" normalizeH="0" baseline="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1404650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C85388DC-A270-67F4-D948-C272ECAE8912}"/>
              </a:ext>
            </a:extLst>
          </p:cNvPr>
          <p:cNvSpPr txBox="1"/>
          <p:nvPr/>
        </p:nvSpPr>
        <p:spPr>
          <a:xfrm>
            <a:off x="7914860" y="2192409"/>
            <a:ext cx="3773163" cy="338554"/>
          </a:xfrm>
          <a:prstGeom prst="rect">
            <a:avLst/>
          </a:prstGeom>
          <a:noFill/>
        </p:spPr>
        <p:txBody>
          <a:bodyPr wrap="squar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s-VE" sz="1600" b="1" dirty="0">
                <a:solidFill>
                  <a:srgbClr val="295288"/>
                </a:solidFill>
                <a:latin typeface="Helvetica" panose="020B0604020202020204" pitchFamily="34" charset="0"/>
                <a:ea typeface="맑은 고딕"/>
                <a:cs typeface="Helvetica" panose="020B0604020202020204" pitchFamily="34" charset="0"/>
              </a:rPr>
              <a:t>Instalación</a:t>
            </a:r>
            <a:r>
              <a:rPr lang="en-US" sz="1600" b="1" dirty="0">
                <a:solidFill>
                  <a:srgbClr val="295288"/>
                </a:solidFill>
                <a:latin typeface="Helvetica" panose="020B0604020202020204" pitchFamily="34" charset="0"/>
                <a:ea typeface="맑은 고딕"/>
                <a:cs typeface="Helvetica" panose="020B0604020202020204" pitchFamily="34" charset="0"/>
              </a:rPr>
              <a:t> e </a:t>
            </a:r>
            <a:r>
              <a:rPr lang="es-VE" sz="1600" b="1" dirty="0">
                <a:solidFill>
                  <a:srgbClr val="295288"/>
                </a:solidFill>
                <a:latin typeface="Helvetica" panose="020B0604020202020204" pitchFamily="34" charset="0"/>
                <a:ea typeface="맑은 고딕"/>
                <a:cs typeface="Helvetica" panose="020B0604020202020204" pitchFamily="34" charset="0"/>
              </a:rPr>
              <a:t>Implementación</a:t>
            </a:r>
            <a:endParaRPr kumimoji="0" lang="es-VE" sz="1600" b="0" i="0" u="none" strike="noStrike" kern="1200" cap="none" spc="0" normalizeH="0" baseline="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cxnSp>
        <p:nvCxnSpPr>
          <p:cNvPr id="33" name="Straight Connector 32">
            <a:extLst>
              <a:ext uri="{FF2B5EF4-FFF2-40B4-BE49-F238E27FC236}">
                <a16:creationId xmlns:a16="http://schemas.microsoft.com/office/drawing/2014/main" id="{DFFB4788-31AF-FFAF-D31C-5AC447B6459D}"/>
              </a:ext>
            </a:extLst>
          </p:cNvPr>
          <p:cNvCxnSpPr>
            <a:cxnSpLocks/>
          </p:cNvCxnSpPr>
          <p:nvPr/>
        </p:nvCxnSpPr>
        <p:spPr>
          <a:xfrm>
            <a:off x="7487812" y="2890783"/>
            <a:ext cx="443865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9456775-4B33-0172-6913-72608A54A2AF}"/>
              </a:ext>
            </a:extLst>
          </p:cNvPr>
          <p:cNvSpPr txBox="1"/>
          <p:nvPr/>
        </p:nvSpPr>
        <p:spPr>
          <a:xfrm>
            <a:off x="7929982" y="491906"/>
            <a:ext cx="4240853"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rPr>
              <a:t>Agenda:</a:t>
            </a:r>
            <a:endParaRPr kumimoji="0" lang="en-US" sz="24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cxnSp>
        <p:nvCxnSpPr>
          <p:cNvPr id="35" name="Straight Connector 34">
            <a:extLst>
              <a:ext uri="{FF2B5EF4-FFF2-40B4-BE49-F238E27FC236}">
                <a16:creationId xmlns:a16="http://schemas.microsoft.com/office/drawing/2014/main" id="{E7E27128-7884-262C-3C92-393A50112A1A}"/>
              </a:ext>
            </a:extLst>
          </p:cNvPr>
          <p:cNvCxnSpPr>
            <a:cxnSpLocks/>
          </p:cNvCxnSpPr>
          <p:nvPr/>
        </p:nvCxnSpPr>
        <p:spPr>
          <a:xfrm>
            <a:off x="7050041" y="3979234"/>
            <a:ext cx="443865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6053192-8371-290C-E98C-A32DDC5E18BC}"/>
              </a:ext>
            </a:extLst>
          </p:cNvPr>
          <p:cNvCxnSpPr>
            <a:cxnSpLocks/>
          </p:cNvCxnSpPr>
          <p:nvPr/>
        </p:nvCxnSpPr>
        <p:spPr>
          <a:xfrm>
            <a:off x="6569147" y="4911791"/>
            <a:ext cx="443865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9ED3F789-CB50-24CA-BBFA-5FCB26676252}"/>
              </a:ext>
            </a:extLst>
          </p:cNvPr>
          <p:cNvCxnSpPr>
            <a:cxnSpLocks/>
          </p:cNvCxnSpPr>
          <p:nvPr/>
        </p:nvCxnSpPr>
        <p:spPr>
          <a:xfrm>
            <a:off x="6016191" y="5992862"/>
            <a:ext cx="443865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0092A2C-1E9A-A53D-EECB-392E9919997E}"/>
              </a:ext>
            </a:extLst>
          </p:cNvPr>
          <p:cNvSpPr txBox="1"/>
          <p:nvPr/>
        </p:nvSpPr>
        <p:spPr>
          <a:xfrm>
            <a:off x="7444049" y="3269676"/>
            <a:ext cx="3069166" cy="338554"/>
          </a:xfrm>
          <a:prstGeom prst="rect">
            <a:avLst/>
          </a:prstGeom>
          <a:noFill/>
        </p:spPr>
        <p:txBody>
          <a:bodyPr wrap="squar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VE" sz="1600" b="1" i="0" u="none" strike="noStrike" kern="1200" cap="none" spc="0" normalizeH="0" baseline="0" dirty="0">
                <a:ln>
                  <a:noFill/>
                </a:ln>
                <a:solidFill>
                  <a:srgbClr val="295288"/>
                </a:solidFill>
                <a:effectLst/>
                <a:uLnTx/>
                <a:uFillTx/>
                <a:latin typeface="Helvetica" panose="020B0604020202020204" pitchFamily="34" charset="0"/>
                <a:ea typeface="맑은 고딕"/>
                <a:cs typeface="Helvetica" panose="020B0604020202020204" pitchFamily="34" charset="0"/>
              </a:rPr>
              <a:t>Administración</a:t>
            </a:r>
            <a:endParaRPr kumimoji="0" lang="es-VE" sz="1600" b="0" i="0" u="none" strike="noStrike" kern="1200" cap="none" spc="0" normalizeH="0" baseline="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
        <p:nvSpPr>
          <p:cNvPr id="39" name="TextBox 38">
            <a:extLst>
              <a:ext uri="{FF2B5EF4-FFF2-40B4-BE49-F238E27FC236}">
                <a16:creationId xmlns:a16="http://schemas.microsoft.com/office/drawing/2014/main" id="{87BF2099-6105-762B-0AC7-9E25629C8A26}"/>
              </a:ext>
            </a:extLst>
          </p:cNvPr>
          <p:cNvSpPr txBox="1"/>
          <p:nvPr/>
        </p:nvSpPr>
        <p:spPr>
          <a:xfrm>
            <a:off x="6938725" y="4269209"/>
            <a:ext cx="3754309" cy="338554"/>
          </a:xfrm>
          <a:prstGeom prst="rect">
            <a:avLst/>
          </a:prstGeom>
          <a:noFill/>
        </p:spPr>
        <p:txBody>
          <a:bodyPr wrap="squar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s-VE" sz="1600" b="1" dirty="0">
                <a:solidFill>
                  <a:srgbClr val="295288"/>
                </a:solidFill>
                <a:latin typeface="Helvetica" panose="020B0604020202020204" pitchFamily="34" charset="0"/>
                <a:ea typeface="맑은 고딕"/>
                <a:cs typeface="Helvetica" panose="020B0604020202020204" pitchFamily="34" charset="0"/>
              </a:rPr>
              <a:t>Implementación</a:t>
            </a:r>
            <a:r>
              <a:rPr lang="en-US" sz="1600" b="1" dirty="0">
                <a:solidFill>
                  <a:srgbClr val="295288"/>
                </a:solidFill>
                <a:latin typeface="Helvetica" panose="020B0604020202020204" pitchFamily="34" charset="0"/>
                <a:ea typeface="맑은 고딕"/>
                <a:cs typeface="Helvetica" panose="020B0604020202020204" pitchFamily="34" charset="0"/>
              </a:rPr>
              <a:t> </a:t>
            </a:r>
            <a:r>
              <a:rPr lang="es-VE" sz="1600" b="1" dirty="0">
                <a:solidFill>
                  <a:srgbClr val="295288"/>
                </a:solidFill>
                <a:latin typeface="Helvetica" panose="020B0604020202020204" pitchFamily="34" charset="0"/>
                <a:ea typeface="맑은 고딕"/>
                <a:cs typeface="Helvetica" panose="020B0604020202020204" pitchFamily="34" charset="0"/>
              </a:rPr>
              <a:t>avanzada</a:t>
            </a:r>
            <a:endParaRPr kumimoji="0" lang="es-VE" sz="1600" b="0" i="0" u="none" strike="noStrike" kern="1200" cap="none" spc="0" normalizeH="0" baseline="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
        <p:nvSpPr>
          <p:cNvPr id="40" name="TextBox 39">
            <a:extLst>
              <a:ext uri="{FF2B5EF4-FFF2-40B4-BE49-F238E27FC236}">
                <a16:creationId xmlns:a16="http://schemas.microsoft.com/office/drawing/2014/main" id="{1FE9FB53-C011-70F5-A326-AD765F198B11}"/>
              </a:ext>
            </a:extLst>
          </p:cNvPr>
          <p:cNvSpPr txBox="1"/>
          <p:nvPr/>
        </p:nvSpPr>
        <p:spPr>
          <a:xfrm>
            <a:off x="6446056" y="5294883"/>
            <a:ext cx="4246979" cy="338554"/>
          </a:xfrm>
          <a:prstGeom prst="rect">
            <a:avLst/>
          </a:prstGeom>
          <a:noFill/>
        </p:spPr>
        <p:txBody>
          <a:bodyPr wrap="squar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VE" sz="1600" b="1" i="0" u="none" strike="noStrike" kern="1200" cap="none" spc="0" normalizeH="0" baseline="0" dirty="0">
                <a:ln>
                  <a:noFill/>
                </a:ln>
                <a:solidFill>
                  <a:srgbClr val="295288"/>
                </a:solidFill>
                <a:effectLst/>
                <a:uLnTx/>
                <a:uFillTx/>
                <a:latin typeface="Helvetica" panose="020B0604020202020204" pitchFamily="34" charset="0"/>
                <a:ea typeface="맑은 고딕"/>
                <a:cs typeface="Helvetica" panose="020B0604020202020204" pitchFamily="34" charset="0"/>
              </a:rPr>
              <a:t>Manejo</a:t>
            </a:r>
            <a:r>
              <a:rPr kumimoji="0" lang="en-US" sz="1600" b="1"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rPr>
              <a:t> de </a:t>
            </a:r>
            <a:r>
              <a:rPr kumimoji="0" lang="es-VE" sz="1600" b="1" i="0" u="none" strike="noStrike" kern="1200" cap="none" spc="0" normalizeH="0" baseline="0" dirty="0">
                <a:ln>
                  <a:noFill/>
                </a:ln>
                <a:solidFill>
                  <a:srgbClr val="295288"/>
                </a:solidFill>
                <a:effectLst/>
                <a:uLnTx/>
                <a:uFillTx/>
                <a:latin typeface="Helvetica" panose="020B0604020202020204" pitchFamily="34" charset="0"/>
                <a:ea typeface="맑은 고딕"/>
                <a:cs typeface="Helvetica" panose="020B0604020202020204" pitchFamily="34" charset="0"/>
              </a:rPr>
              <a:t>llamadas</a:t>
            </a:r>
            <a:endParaRPr kumimoji="0" lang="es-VE" sz="1600" b="0" i="0" u="none" strike="noStrike" kern="1200" cap="none" spc="0" normalizeH="0" baseline="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
        <p:nvSpPr>
          <p:cNvPr id="42" name="Oval 41">
            <a:extLst>
              <a:ext uri="{FF2B5EF4-FFF2-40B4-BE49-F238E27FC236}">
                <a16:creationId xmlns:a16="http://schemas.microsoft.com/office/drawing/2014/main" id="{FDED8727-A4E2-6C9D-67C9-BF80501DCF7E}"/>
              </a:ext>
            </a:extLst>
          </p:cNvPr>
          <p:cNvSpPr/>
          <p:nvPr/>
        </p:nvSpPr>
        <p:spPr>
          <a:xfrm>
            <a:off x="5452677" y="4911791"/>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Light"/>
              <a:ea typeface="맑은 고딕"/>
              <a:cs typeface="+mn-cs"/>
            </a:endParaRPr>
          </a:p>
        </p:txBody>
      </p:sp>
      <p:sp>
        <p:nvSpPr>
          <p:cNvPr id="43" name="Oval 42">
            <a:extLst>
              <a:ext uri="{FF2B5EF4-FFF2-40B4-BE49-F238E27FC236}">
                <a16:creationId xmlns:a16="http://schemas.microsoft.com/office/drawing/2014/main" id="{8A17DEFA-D50B-9C8D-95D5-BBE1348DC850}"/>
              </a:ext>
            </a:extLst>
          </p:cNvPr>
          <p:cNvSpPr/>
          <p:nvPr/>
        </p:nvSpPr>
        <p:spPr>
          <a:xfrm>
            <a:off x="5550762" y="5013943"/>
            <a:ext cx="751870" cy="751870"/>
          </a:xfrm>
          <a:prstGeom prst="ellipse">
            <a:avLst/>
          </a:prstGeom>
          <a:gradFill>
            <a:gsLst>
              <a:gs pos="95000">
                <a:srgbClr val="24BED8"/>
              </a:gs>
              <a:gs pos="20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Light"/>
              <a:ea typeface="맑은 고딕"/>
              <a:cs typeface="+mn-cs"/>
            </a:endParaRPr>
          </a:p>
        </p:txBody>
      </p:sp>
      <p:sp>
        <p:nvSpPr>
          <p:cNvPr id="44" name="Oval 43">
            <a:extLst>
              <a:ext uri="{FF2B5EF4-FFF2-40B4-BE49-F238E27FC236}">
                <a16:creationId xmlns:a16="http://schemas.microsoft.com/office/drawing/2014/main" id="{69D1A890-C334-E048-638D-85563EE600CF}"/>
              </a:ext>
            </a:extLst>
          </p:cNvPr>
          <p:cNvSpPr/>
          <p:nvPr/>
        </p:nvSpPr>
        <p:spPr>
          <a:xfrm>
            <a:off x="5925242" y="3898817"/>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Light"/>
              <a:ea typeface="맑은 고딕"/>
              <a:cs typeface="+mn-cs"/>
            </a:endParaRPr>
          </a:p>
        </p:txBody>
      </p:sp>
      <p:sp>
        <p:nvSpPr>
          <p:cNvPr id="45" name="Oval 44">
            <a:extLst>
              <a:ext uri="{FF2B5EF4-FFF2-40B4-BE49-F238E27FC236}">
                <a16:creationId xmlns:a16="http://schemas.microsoft.com/office/drawing/2014/main" id="{3B71B9DE-68F3-E151-5641-443547F5D869}"/>
              </a:ext>
            </a:extLst>
          </p:cNvPr>
          <p:cNvSpPr/>
          <p:nvPr/>
        </p:nvSpPr>
        <p:spPr>
          <a:xfrm>
            <a:off x="6023327" y="4000969"/>
            <a:ext cx="751870" cy="751870"/>
          </a:xfrm>
          <a:prstGeom prst="ellipse">
            <a:avLst/>
          </a:prstGeom>
          <a:gradFill>
            <a:gsLst>
              <a:gs pos="95000">
                <a:srgbClr val="24BED8"/>
              </a:gs>
              <a:gs pos="20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Light"/>
              <a:ea typeface="맑은 고딕"/>
              <a:cs typeface="+mn-cs"/>
            </a:endParaRPr>
          </a:p>
        </p:txBody>
      </p:sp>
      <p:sp>
        <p:nvSpPr>
          <p:cNvPr id="46" name="Oval 45">
            <a:extLst>
              <a:ext uri="{FF2B5EF4-FFF2-40B4-BE49-F238E27FC236}">
                <a16:creationId xmlns:a16="http://schemas.microsoft.com/office/drawing/2014/main" id="{86CA5C3E-8764-B9CC-D767-DB989D67B053}"/>
              </a:ext>
            </a:extLst>
          </p:cNvPr>
          <p:cNvSpPr/>
          <p:nvPr/>
        </p:nvSpPr>
        <p:spPr>
          <a:xfrm>
            <a:off x="4984407" y="5898478"/>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Light"/>
              <a:ea typeface="맑은 고딕"/>
              <a:cs typeface="+mn-cs"/>
            </a:endParaRPr>
          </a:p>
        </p:txBody>
      </p:sp>
      <p:sp>
        <p:nvSpPr>
          <p:cNvPr id="47" name="Oval 46">
            <a:extLst>
              <a:ext uri="{FF2B5EF4-FFF2-40B4-BE49-F238E27FC236}">
                <a16:creationId xmlns:a16="http://schemas.microsoft.com/office/drawing/2014/main" id="{08E84653-0CD4-FD9F-1102-56EDB3D56FE9}"/>
              </a:ext>
            </a:extLst>
          </p:cNvPr>
          <p:cNvSpPr/>
          <p:nvPr/>
        </p:nvSpPr>
        <p:spPr>
          <a:xfrm>
            <a:off x="5082492" y="6000630"/>
            <a:ext cx="751870" cy="751870"/>
          </a:xfrm>
          <a:prstGeom prst="ellipse">
            <a:avLst/>
          </a:prstGeom>
          <a:gradFill>
            <a:gsLst>
              <a:gs pos="95000">
                <a:srgbClr val="24BED8"/>
              </a:gs>
              <a:gs pos="20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Light"/>
              <a:ea typeface="맑은 고딕"/>
              <a:cs typeface="+mn-cs"/>
            </a:endParaRPr>
          </a:p>
        </p:txBody>
      </p:sp>
      <p:sp>
        <p:nvSpPr>
          <p:cNvPr id="48" name="Oval 47">
            <a:extLst>
              <a:ext uri="{FF2B5EF4-FFF2-40B4-BE49-F238E27FC236}">
                <a16:creationId xmlns:a16="http://schemas.microsoft.com/office/drawing/2014/main" id="{9FFC7D89-674E-CC56-7860-539821A7898D}"/>
              </a:ext>
            </a:extLst>
          </p:cNvPr>
          <p:cNvSpPr/>
          <p:nvPr/>
        </p:nvSpPr>
        <p:spPr>
          <a:xfrm>
            <a:off x="6429479" y="2929949"/>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Light"/>
              <a:ea typeface="맑은 고딕"/>
              <a:cs typeface="+mn-cs"/>
            </a:endParaRPr>
          </a:p>
        </p:txBody>
      </p:sp>
      <p:sp>
        <p:nvSpPr>
          <p:cNvPr id="49" name="Oval 48">
            <a:extLst>
              <a:ext uri="{FF2B5EF4-FFF2-40B4-BE49-F238E27FC236}">
                <a16:creationId xmlns:a16="http://schemas.microsoft.com/office/drawing/2014/main" id="{49B3214D-D8FD-968A-ECBF-2CF27DAF9A37}"/>
              </a:ext>
            </a:extLst>
          </p:cNvPr>
          <p:cNvSpPr/>
          <p:nvPr/>
        </p:nvSpPr>
        <p:spPr>
          <a:xfrm>
            <a:off x="6527564" y="3032101"/>
            <a:ext cx="751870" cy="751870"/>
          </a:xfrm>
          <a:prstGeom prst="ellipse">
            <a:avLst/>
          </a:prstGeom>
          <a:gradFill>
            <a:gsLst>
              <a:gs pos="95000">
                <a:srgbClr val="24BED8"/>
              </a:gs>
              <a:gs pos="20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Light"/>
              <a:ea typeface="맑은 고딕"/>
              <a:cs typeface="+mn-cs"/>
            </a:endParaRPr>
          </a:p>
        </p:txBody>
      </p:sp>
      <p:sp>
        <p:nvSpPr>
          <p:cNvPr id="50" name="Oval 49">
            <a:extLst>
              <a:ext uri="{FF2B5EF4-FFF2-40B4-BE49-F238E27FC236}">
                <a16:creationId xmlns:a16="http://schemas.microsoft.com/office/drawing/2014/main" id="{B52364C3-75F6-5209-880C-31127894EFF3}"/>
              </a:ext>
            </a:extLst>
          </p:cNvPr>
          <p:cNvSpPr/>
          <p:nvPr/>
        </p:nvSpPr>
        <p:spPr>
          <a:xfrm>
            <a:off x="6981856" y="1894706"/>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Light"/>
              <a:ea typeface="맑은 고딕"/>
              <a:cs typeface="+mn-cs"/>
            </a:endParaRPr>
          </a:p>
        </p:txBody>
      </p:sp>
      <p:sp>
        <p:nvSpPr>
          <p:cNvPr id="51" name="Oval 50">
            <a:extLst>
              <a:ext uri="{FF2B5EF4-FFF2-40B4-BE49-F238E27FC236}">
                <a16:creationId xmlns:a16="http://schemas.microsoft.com/office/drawing/2014/main" id="{9AE74C6D-A764-52D9-FB96-ABEFFDA4AF47}"/>
              </a:ext>
            </a:extLst>
          </p:cNvPr>
          <p:cNvSpPr/>
          <p:nvPr/>
        </p:nvSpPr>
        <p:spPr>
          <a:xfrm>
            <a:off x="7079941" y="1996858"/>
            <a:ext cx="751870" cy="751870"/>
          </a:xfrm>
          <a:prstGeom prst="ellipse">
            <a:avLst/>
          </a:prstGeom>
          <a:gradFill>
            <a:gsLst>
              <a:gs pos="95000">
                <a:srgbClr val="24BED8"/>
              </a:gs>
              <a:gs pos="20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Light"/>
              <a:ea typeface="맑은 고딕"/>
              <a:cs typeface="+mn-cs"/>
            </a:endParaRPr>
          </a:p>
        </p:txBody>
      </p:sp>
      <p:sp>
        <p:nvSpPr>
          <p:cNvPr id="52" name="Rectangle 51">
            <a:extLst>
              <a:ext uri="{FF2B5EF4-FFF2-40B4-BE49-F238E27FC236}">
                <a16:creationId xmlns:a16="http://schemas.microsoft.com/office/drawing/2014/main" id="{E1B23D36-5420-C4ED-2C60-41B1CA21C847}"/>
              </a:ext>
            </a:extLst>
          </p:cNvPr>
          <p:cNvSpPr/>
          <p:nvPr/>
        </p:nvSpPr>
        <p:spPr>
          <a:xfrm>
            <a:off x="7299423" y="2177526"/>
            <a:ext cx="312906" cy="36933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맑은 고딕"/>
              </a:rPr>
              <a:t>1</a:t>
            </a:r>
            <a:endParaRPr kumimoji="0" lang="en-US" sz="1800" b="0" i="0" u="none" strike="noStrike" kern="1200" cap="none" spc="0" normalizeH="0" baseline="0" noProof="0" dirty="0">
              <a:ln>
                <a:noFill/>
              </a:ln>
              <a:solidFill>
                <a:prstClr val="white"/>
              </a:solidFill>
              <a:effectLst/>
              <a:uLnTx/>
              <a:uFillTx/>
              <a:latin typeface="Helvetica" pitchFamily="2" charset="0"/>
              <a:ea typeface="맑은 고딕"/>
            </a:endParaRPr>
          </a:p>
        </p:txBody>
      </p:sp>
      <p:sp>
        <p:nvSpPr>
          <p:cNvPr id="53" name="Rectangle 52">
            <a:extLst>
              <a:ext uri="{FF2B5EF4-FFF2-40B4-BE49-F238E27FC236}">
                <a16:creationId xmlns:a16="http://schemas.microsoft.com/office/drawing/2014/main" id="{6EE7CA91-0702-93B3-B218-19A6CCC870E7}"/>
              </a:ext>
            </a:extLst>
          </p:cNvPr>
          <p:cNvSpPr/>
          <p:nvPr/>
        </p:nvSpPr>
        <p:spPr>
          <a:xfrm>
            <a:off x="6747046" y="3223367"/>
            <a:ext cx="312906" cy="36933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맑은 고딕"/>
              </a:rPr>
              <a:t>2</a:t>
            </a:r>
            <a:endParaRPr kumimoji="0" lang="en-US" sz="1800" b="0" i="0" u="none" strike="noStrike" kern="1200" cap="none" spc="0" normalizeH="0" baseline="0" noProof="0" dirty="0">
              <a:ln>
                <a:noFill/>
              </a:ln>
              <a:solidFill>
                <a:prstClr val="white"/>
              </a:solidFill>
              <a:effectLst/>
              <a:uLnTx/>
              <a:uFillTx/>
              <a:latin typeface="Helvetica" pitchFamily="2" charset="0"/>
              <a:ea typeface="맑은 고딕"/>
            </a:endParaRPr>
          </a:p>
        </p:txBody>
      </p:sp>
      <p:sp>
        <p:nvSpPr>
          <p:cNvPr id="54" name="Rectangle 53">
            <a:extLst>
              <a:ext uri="{FF2B5EF4-FFF2-40B4-BE49-F238E27FC236}">
                <a16:creationId xmlns:a16="http://schemas.microsoft.com/office/drawing/2014/main" id="{2AC31E72-C855-E399-B9EB-A16557869CCA}"/>
              </a:ext>
            </a:extLst>
          </p:cNvPr>
          <p:cNvSpPr/>
          <p:nvPr/>
        </p:nvSpPr>
        <p:spPr>
          <a:xfrm>
            <a:off x="6242809" y="4192361"/>
            <a:ext cx="312906" cy="36933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맑은 고딕"/>
              </a:rPr>
              <a:t>3</a:t>
            </a:r>
            <a:endParaRPr kumimoji="0" lang="en-US" sz="1800" b="0" i="0" u="none" strike="noStrike" kern="1200" cap="none" spc="0" normalizeH="0" baseline="0" noProof="0" dirty="0">
              <a:ln>
                <a:noFill/>
              </a:ln>
              <a:solidFill>
                <a:prstClr val="white"/>
              </a:solidFill>
              <a:effectLst/>
              <a:uLnTx/>
              <a:uFillTx/>
              <a:latin typeface="Helvetica" pitchFamily="2" charset="0"/>
              <a:ea typeface="맑은 고딕"/>
            </a:endParaRPr>
          </a:p>
        </p:txBody>
      </p:sp>
      <p:sp>
        <p:nvSpPr>
          <p:cNvPr id="55" name="Rectangle 54">
            <a:extLst>
              <a:ext uri="{FF2B5EF4-FFF2-40B4-BE49-F238E27FC236}">
                <a16:creationId xmlns:a16="http://schemas.microsoft.com/office/drawing/2014/main" id="{8F552901-4D00-9F72-2E6A-65BE43317FD7}"/>
              </a:ext>
            </a:extLst>
          </p:cNvPr>
          <p:cNvSpPr/>
          <p:nvPr/>
        </p:nvSpPr>
        <p:spPr>
          <a:xfrm>
            <a:off x="5765296" y="5205209"/>
            <a:ext cx="312906" cy="36933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맑은 고딕"/>
              </a:rPr>
              <a:t>4</a:t>
            </a:r>
            <a:endParaRPr kumimoji="0" lang="en-US" sz="1800" b="0" i="0" u="none" strike="noStrike" kern="1200" cap="none" spc="0" normalizeH="0" baseline="0" noProof="0" dirty="0">
              <a:ln>
                <a:noFill/>
              </a:ln>
              <a:solidFill>
                <a:prstClr val="white"/>
              </a:solidFill>
              <a:effectLst/>
              <a:uLnTx/>
              <a:uFillTx/>
              <a:latin typeface="Helvetica" pitchFamily="2" charset="0"/>
              <a:ea typeface="맑은 고딕"/>
            </a:endParaRPr>
          </a:p>
        </p:txBody>
      </p:sp>
      <p:sp>
        <p:nvSpPr>
          <p:cNvPr id="56" name="Rectangle 55">
            <a:extLst>
              <a:ext uri="{FF2B5EF4-FFF2-40B4-BE49-F238E27FC236}">
                <a16:creationId xmlns:a16="http://schemas.microsoft.com/office/drawing/2014/main" id="{B9F92222-89FE-25DE-070D-47EB415695F8}"/>
              </a:ext>
            </a:extLst>
          </p:cNvPr>
          <p:cNvSpPr/>
          <p:nvPr/>
        </p:nvSpPr>
        <p:spPr>
          <a:xfrm>
            <a:off x="5296224" y="6191896"/>
            <a:ext cx="312906" cy="36933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맑은 고딕"/>
              </a:rPr>
              <a:t>5</a:t>
            </a:r>
            <a:endParaRPr kumimoji="0" lang="en-US" sz="1800" b="0" i="0" u="none" strike="noStrike" kern="1200" cap="none" spc="0" normalizeH="0" baseline="0" noProof="0" dirty="0">
              <a:ln>
                <a:noFill/>
              </a:ln>
              <a:solidFill>
                <a:prstClr val="white"/>
              </a:solidFill>
              <a:effectLst/>
              <a:uLnTx/>
              <a:uFillTx/>
              <a:latin typeface="Helvetica" pitchFamily="2" charset="0"/>
              <a:ea typeface="맑은 고딕"/>
            </a:endParaRPr>
          </a:p>
        </p:txBody>
      </p:sp>
      <p:sp>
        <p:nvSpPr>
          <p:cNvPr id="28" name="TextBox 27">
            <a:extLst>
              <a:ext uri="{FF2B5EF4-FFF2-40B4-BE49-F238E27FC236}">
                <a16:creationId xmlns:a16="http://schemas.microsoft.com/office/drawing/2014/main" id="{EB002977-B88E-4130-AC47-4FBAE86FA37D}"/>
              </a:ext>
            </a:extLst>
          </p:cNvPr>
          <p:cNvSpPr txBox="1"/>
          <p:nvPr/>
        </p:nvSpPr>
        <p:spPr>
          <a:xfrm>
            <a:off x="5767797" y="6148904"/>
            <a:ext cx="5766021" cy="584775"/>
          </a:xfrm>
          <a:prstGeom prst="rect">
            <a:avLst/>
          </a:prstGeom>
          <a:noFill/>
        </p:spPr>
        <p:txBody>
          <a:bodyPr wrap="square" rtlCol="0" anchor="ctr">
            <a:spAutoFit/>
          </a:bodyPr>
          <a:lstStyle/>
          <a:p>
            <a:pPr lvl="0" latinLnBrk="1">
              <a:defRPr/>
            </a:pPr>
            <a:r>
              <a:rPr lang="es-VE" sz="1600" b="1" dirty="0">
                <a:solidFill>
                  <a:srgbClr val="295288"/>
                </a:solidFill>
                <a:latin typeface="Helvetica" panose="020B0604020202020204" pitchFamily="34" charset="0"/>
                <a:ea typeface="맑은 고딕"/>
                <a:cs typeface="Helvetica" panose="020B0604020202020204" pitchFamily="34" charset="0"/>
              </a:rPr>
              <a:t>Funciones</a:t>
            </a:r>
            <a:r>
              <a:rPr lang="en-US" sz="1600" b="1" dirty="0">
                <a:solidFill>
                  <a:srgbClr val="295288"/>
                </a:solidFill>
                <a:latin typeface="Helvetica" panose="020B0604020202020204" pitchFamily="34" charset="0"/>
                <a:ea typeface="맑은 고딕"/>
                <a:cs typeface="Helvetica" panose="020B0604020202020204" pitchFamily="34" charset="0"/>
              </a:rPr>
              <a:t> de Comunicaciones </a:t>
            </a:r>
            <a:r>
              <a:rPr lang="es-VE" sz="1600" b="1" dirty="0">
                <a:solidFill>
                  <a:srgbClr val="295288"/>
                </a:solidFill>
                <a:latin typeface="Helvetica" panose="020B0604020202020204" pitchFamily="34" charset="0"/>
                <a:ea typeface="맑은 고딕"/>
                <a:cs typeface="Helvetica" panose="020B0604020202020204" pitchFamily="34" charset="0"/>
              </a:rPr>
              <a:t>Unificadas</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Tree>
    <p:extLst>
      <p:ext uri="{BB962C8B-B14F-4D97-AF65-F5344CB8AC3E}">
        <p14:creationId xmlns:p14="http://schemas.microsoft.com/office/powerpoint/2010/main" val="312219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119;p17">
            <a:extLst>
              <a:ext uri="{FF2B5EF4-FFF2-40B4-BE49-F238E27FC236}">
                <a16:creationId xmlns:a16="http://schemas.microsoft.com/office/drawing/2014/main" id="{7B10A497-2930-4194-BDD1-47855460C267}"/>
              </a:ext>
            </a:extLst>
          </p:cNvPr>
          <p:cNvSpPr txBox="1">
            <a:spLocks/>
          </p:cNvSpPr>
          <p:nvPr/>
        </p:nvSpPr>
        <p:spPr>
          <a:xfrm>
            <a:off x="102299" y="1000633"/>
            <a:ext cx="10515600"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Font typeface="Arial" pitchFamily="34" charset="0"/>
              <a:buNone/>
            </a:pPr>
            <a:r>
              <a:rPr lang="es-VE" sz="1800" b="1" dirty="0">
                <a:solidFill>
                  <a:schemeClr val="accent1"/>
                </a:solidFill>
                <a:latin typeface="Helvetica" panose="020B0604020202020204" pitchFamily="34" charset="0"/>
                <a:cs typeface="Helvetica" panose="020B0604020202020204" pitchFamily="34" charset="0"/>
              </a:rPr>
              <a:t>Tiempo – Auto Ajustable</a:t>
            </a:r>
          </a:p>
        </p:txBody>
      </p:sp>
      <p:sp>
        <p:nvSpPr>
          <p:cNvPr id="13" name="Google Shape;296;p32">
            <a:extLst>
              <a:ext uri="{FF2B5EF4-FFF2-40B4-BE49-F238E27FC236}">
                <a16:creationId xmlns:a16="http://schemas.microsoft.com/office/drawing/2014/main" id="{D4B671CD-33B8-4033-AF1C-F9DD31B683DA}"/>
              </a:ext>
            </a:extLst>
          </p:cNvPr>
          <p:cNvSpPr txBox="1">
            <a:spLocks/>
          </p:cNvSpPr>
          <p:nvPr/>
        </p:nvSpPr>
        <p:spPr>
          <a:xfrm>
            <a:off x="-5279" y="1358915"/>
            <a:ext cx="5674719" cy="4883451"/>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gn="just" eaLnBrk="0" latinLnBrk="0">
              <a:lnSpc>
                <a:spcPct val="120000"/>
              </a:lnSpc>
              <a:spcBef>
                <a:spcPts val="0"/>
              </a:spcBef>
              <a:buClr>
                <a:schemeClr val="accent2"/>
              </a:buClr>
              <a:buSzPct val="100000"/>
              <a:buFont typeface="Calibri"/>
              <a:buAutoNum type="arabicPeriod"/>
            </a:pPr>
            <a:r>
              <a:rPr lang="es-VE" sz="2000" dirty="0">
                <a:latin typeface="+mn-lt"/>
              </a:rPr>
              <a:t>En la interfaz </a:t>
            </a:r>
            <a:r>
              <a:rPr lang="es-VE" sz="2000" b="1" dirty="0">
                <a:latin typeface="+mn-lt"/>
              </a:rPr>
              <a:t>Web </a:t>
            </a:r>
            <a:r>
              <a:rPr lang="es-VE" sz="2000" b="1" i="0" dirty="0">
                <a:solidFill>
                  <a:srgbClr val="202122"/>
                </a:solidFill>
                <a:effectLst/>
                <a:latin typeface="+mn-lt"/>
              </a:rPr>
              <a:t>→ </a:t>
            </a:r>
            <a:r>
              <a:rPr lang="es-VE" sz="2000" b="1" dirty="0">
                <a:latin typeface="+mn-lt"/>
              </a:rPr>
              <a:t>Ajustes del sistema </a:t>
            </a:r>
            <a:r>
              <a:rPr lang="es-VE" sz="2000" b="1" i="0" dirty="0">
                <a:solidFill>
                  <a:srgbClr val="202122"/>
                </a:solidFill>
                <a:effectLst/>
                <a:latin typeface="+mn-lt"/>
              </a:rPr>
              <a:t>→  </a:t>
            </a:r>
            <a:r>
              <a:rPr lang="es-VE" sz="2000" b="1" dirty="0">
                <a:latin typeface="+mn-lt"/>
              </a:rPr>
              <a:t>Configuración horaria</a:t>
            </a:r>
            <a:r>
              <a:rPr lang="es-VE" sz="2000" dirty="0">
                <a:latin typeface="+mn-lt"/>
              </a:rPr>
              <a:t>.</a:t>
            </a:r>
          </a:p>
          <a:p>
            <a:pPr marL="342900" indent="-342900" algn="just" eaLnBrk="0" latinLnBrk="0">
              <a:lnSpc>
                <a:spcPct val="120000"/>
              </a:lnSpc>
              <a:spcBef>
                <a:spcPts val="1000"/>
              </a:spcBef>
              <a:buClr>
                <a:schemeClr val="accent2"/>
              </a:buClr>
              <a:buSzPct val="100000"/>
              <a:buFont typeface="Calibri"/>
              <a:buAutoNum type="arabicPeriod"/>
            </a:pPr>
            <a:r>
              <a:rPr lang="es-VE" sz="2000" dirty="0">
                <a:latin typeface="+mn-lt"/>
              </a:rPr>
              <a:t>Configure lo siguiente:</a:t>
            </a:r>
          </a:p>
          <a:p>
            <a:pPr marL="1028700" lvl="1" indent="-342900" algn="just" eaLnBrk="0" latinLnBrk="0">
              <a:lnSpc>
                <a:spcPct val="120000"/>
              </a:lnSpc>
              <a:spcBef>
                <a:spcPts val="1200"/>
              </a:spcBef>
              <a:buClr>
                <a:schemeClr val="accent2"/>
              </a:buClr>
              <a:buSzPct val="100000"/>
              <a:buFont typeface="Calibri"/>
              <a:buAutoNum type="alphaLcPeriod"/>
            </a:pPr>
            <a:r>
              <a:rPr lang="es-VE" sz="1400" b="1" dirty="0">
                <a:latin typeface="+mn-lt"/>
              </a:rPr>
              <a:t>Servidor NTP remoto</a:t>
            </a:r>
            <a:r>
              <a:rPr lang="es-VE" sz="1400" dirty="0">
                <a:latin typeface="+mn-lt"/>
              </a:rPr>
              <a:t>: IP o Dominio del servidor NTP (ejemplo: ntp.ipvideotalk.com)</a:t>
            </a:r>
          </a:p>
          <a:p>
            <a:pPr marL="1028700" lvl="1" indent="-342900" algn="just" eaLnBrk="0" latinLnBrk="0">
              <a:lnSpc>
                <a:spcPct val="120000"/>
              </a:lnSpc>
              <a:spcBef>
                <a:spcPts val="1200"/>
              </a:spcBef>
              <a:buClr>
                <a:schemeClr val="accent2"/>
              </a:buClr>
              <a:buSzPct val="100000"/>
              <a:buFont typeface="Calibri"/>
              <a:buAutoNum type="alphaLcPeriod"/>
            </a:pPr>
            <a:r>
              <a:rPr lang="es-VE" sz="1400" b="1" dirty="0">
                <a:latin typeface="+mn-lt"/>
              </a:rPr>
              <a:t>Habilite la Opción 2 DHCP</a:t>
            </a:r>
            <a:r>
              <a:rPr lang="es-VE" sz="1400" dirty="0">
                <a:latin typeface="+mn-lt"/>
              </a:rPr>
              <a:t>:  Si el servidor DHCP provee la dirección del servidor NTP. </a:t>
            </a:r>
          </a:p>
          <a:p>
            <a:pPr marL="1028700" lvl="1" indent="-342900" algn="just" eaLnBrk="0" latinLnBrk="0">
              <a:lnSpc>
                <a:spcPct val="120000"/>
              </a:lnSpc>
              <a:spcBef>
                <a:spcPts val="1200"/>
              </a:spcBef>
              <a:buClr>
                <a:schemeClr val="accent2"/>
              </a:buClr>
              <a:buSzPct val="100000"/>
              <a:buFont typeface="Calibri"/>
              <a:buAutoNum type="alphaLcPeriod"/>
            </a:pPr>
            <a:r>
              <a:rPr lang="es-VE" altLang="en-US" sz="1400" b="1" dirty="0"/>
              <a:t>Habilite la Opción 42 DHCP</a:t>
            </a:r>
            <a:r>
              <a:rPr lang="es-VE" sz="1400" dirty="0">
                <a:latin typeface="+mn-lt"/>
              </a:rPr>
              <a:t>: Si el servidor DHCP provee la zona horaria (offset)</a:t>
            </a:r>
          </a:p>
          <a:p>
            <a:pPr marL="1028700" lvl="1" indent="-342900" algn="just" eaLnBrk="0" latinLnBrk="0">
              <a:lnSpc>
                <a:spcPct val="120000"/>
              </a:lnSpc>
              <a:spcBef>
                <a:spcPts val="1200"/>
              </a:spcBef>
              <a:buClr>
                <a:schemeClr val="accent2"/>
              </a:buClr>
              <a:buSzPct val="100000"/>
              <a:buFont typeface="Calibri"/>
              <a:buAutoNum type="alphaLcPeriod"/>
            </a:pPr>
            <a:r>
              <a:rPr lang="es-VE" sz="1400" b="1" dirty="0">
                <a:latin typeface="+mn-lt"/>
              </a:rPr>
              <a:t>Zona horaria</a:t>
            </a:r>
            <a:r>
              <a:rPr lang="es-VE" sz="1400" dirty="0">
                <a:latin typeface="+mn-lt"/>
              </a:rPr>
              <a:t>: Seleccione su zona horaria actual desde la lista.</a:t>
            </a:r>
          </a:p>
          <a:p>
            <a:pPr marL="1028700" lvl="1" indent="-342900" algn="just" eaLnBrk="0" latinLnBrk="0">
              <a:lnSpc>
                <a:spcPct val="120000"/>
              </a:lnSpc>
              <a:spcBef>
                <a:spcPts val="1200"/>
              </a:spcBef>
              <a:buClr>
                <a:schemeClr val="accent2"/>
              </a:buClr>
              <a:buSzPct val="100000"/>
              <a:buFont typeface="Calibri"/>
              <a:buAutoNum type="alphaLcPeriod"/>
            </a:pPr>
            <a:r>
              <a:rPr lang="es-VE" sz="1400" b="1" dirty="0">
                <a:latin typeface="+mn-lt"/>
              </a:rPr>
              <a:t>Zona horaria Auto definida</a:t>
            </a:r>
            <a:r>
              <a:rPr lang="es-VE" sz="1400" dirty="0">
                <a:latin typeface="+mn-lt"/>
              </a:rPr>
              <a:t>: Ingrese su zona horaria manualmente si no se encuentra en la lista</a:t>
            </a:r>
          </a:p>
        </p:txBody>
      </p:sp>
      <p:pic>
        <p:nvPicPr>
          <p:cNvPr id="17" name="Google Shape;299;p32">
            <a:extLst>
              <a:ext uri="{FF2B5EF4-FFF2-40B4-BE49-F238E27FC236}">
                <a16:creationId xmlns:a16="http://schemas.microsoft.com/office/drawing/2014/main" id="{D4CAE40C-B87E-4AF9-A778-B9CF16B4F0DD}"/>
              </a:ext>
            </a:extLst>
          </p:cNvPr>
          <p:cNvPicPr preferRelativeResize="0"/>
          <p:nvPr/>
        </p:nvPicPr>
        <p:blipFill rotWithShape="1">
          <a:blip r:embed="rId2">
            <a:alphaModFix/>
          </a:blip>
          <a:srcRect/>
          <a:stretch/>
        </p:blipFill>
        <p:spPr>
          <a:xfrm>
            <a:off x="6349182" y="1358915"/>
            <a:ext cx="5181600" cy="3429000"/>
          </a:xfrm>
          <a:prstGeom prst="rect">
            <a:avLst/>
          </a:prstGeom>
          <a:noFill/>
          <a:ln w="9525" cap="flat" cmpd="sng">
            <a:solidFill>
              <a:schemeClr val="accent1"/>
            </a:solidFill>
            <a:prstDash val="solid"/>
            <a:round/>
            <a:headEnd type="none" w="sm" len="sm"/>
            <a:tailEnd type="none" w="sm" len="sm"/>
          </a:ln>
        </p:spPr>
      </p:pic>
      <p:sp>
        <p:nvSpPr>
          <p:cNvPr id="8" name="TextBox 7">
            <a:extLst>
              <a:ext uri="{FF2B5EF4-FFF2-40B4-BE49-F238E27FC236}">
                <a16:creationId xmlns:a16="http://schemas.microsoft.com/office/drawing/2014/main" id="{C91C48DC-A4C7-458C-926E-3999C31B7BE8}"/>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s-VE" altLang="ko-KR" sz="2800" b="1" i="0" u="none" strike="noStrike" kern="1200" cap="none" spc="0" normalizeH="0" baseline="0" dirty="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es-VE" altLang="ko-KR" sz="2800" b="1" i="0" u="none" strike="noStrike" kern="1200" cap="none" spc="0" normalizeH="0" baseline="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922647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119;p17">
            <a:extLst>
              <a:ext uri="{FF2B5EF4-FFF2-40B4-BE49-F238E27FC236}">
                <a16:creationId xmlns:a16="http://schemas.microsoft.com/office/drawing/2014/main" id="{7B10A497-2930-4194-BDD1-47855460C267}"/>
              </a:ext>
            </a:extLst>
          </p:cNvPr>
          <p:cNvSpPr txBox="1">
            <a:spLocks/>
          </p:cNvSpPr>
          <p:nvPr/>
        </p:nvSpPr>
        <p:spPr>
          <a:xfrm>
            <a:off x="-5278" y="985930"/>
            <a:ext cx="10515600"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Font typeface="Arial" pitchFamily="34" charset="0"/>
              <a:buNone/>
            </a:pPr>
            <a:r>
              <a:rPr lang="es-VE" sz="1800" b="1">
                <a:solidFill>
                  <a:schemeClr val="accent1"/>
                </a:solidFill>
                <a:latin typeface="Helvetica" panose="020B0604020202020204" pitchFamily="34" charset="0"/>
                <a:cs typeface="Helvetica" panose="020B0604020202020204" pitchFamily="34" charset="0"/>
              </a:rPr>
              <a:t>Tiempo – Manual</a:t>
            </a:r>
          </a:p>
        </p:txBody>
      </p:sp>
      <p:sp>
        <p:nvSpPr>
          <p:cNvPr id="14" name="Google Shape;306;p33">
            <a:extLst>
              <a:ext uri="{FF2B5EF4-FFF2-40B4-BE49-F238E27FC236}">
                <a16:creationId xmlns:a16="http://schemas.microsoft.com/office/drawing/2014/main" id="{81D1793C-B478-4B44-9E87-3532024575B6}"/>
              </a:ext>
            </a:extLst>
          </p:cNvPr>
          <p:cNvSpPr txBox="1">
            <a:spLocks/>
          </p:cNvSpPr>
          <p:nvPr/>
        </p:nvSpPr>
        <p:spPr>
          <a:xfrm>
            <a:off x="0" y="1304597"/>
            <a:ext cx="4954137" cy="3143551"/>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eaLnBrk="0" latinLnBrk="0" hangingPunct="0">
              <a:lnSpc>
                <a:spcPct val="120000"/>
              </a:lnSpc>
              <a:spcBef>
                <a:spcPts val="0"/>
              </a:spcBef>
              <a:buClr>
                <a:schemeClr val="accent2"/>
              </a:buClr>
              <a:buSzPts val="1800"/>
              <a:buFont typeface="Calibri"/>
              <a:buAutoNum type="arabicPeriod"/>
            </a:pPr>
            <a:r>
              <a:rPr lang="es-VE" sz="1800" dirty="0">
                <a:latin typeface="+mn-lt"/>
              </a:rPr>
              <a:t>En la Interfaz </a:t>
            </a:r>
            <a:r>
              <a:rPr lang="es-VE" sz="1800" b="1" dirty="0">
                <a:latin typeface="+mn-lt"/>
              </a:rPr>
              <a:t>Web </a:t>
            </a:r>
            <a:r>
              <a:rPr lang="es-VE" sz="1800" b="1" i="0" dirty="0">
                <a:solidFill>
                  <a:srgbClr val="202122"/>
                </a:solidFill>
                <a:effectLst/>
                <a:latin typeface="+mn-lt"/>
              </a:rPr>
              <a:t>→ </a:t>
            </a:r>
            <a:r>
              <a:rPr lang="es-VE" sz="1800" b="1" dirty="0">
                <a:latin typeface="+mn-lt"/>
              </a:rPr>
              <a:t>Ajustes del sistema </a:t>
            </a:r>
            <a:r>
              <a:rPr lang="es-VE" sz="1800" b="1" i="0" dirty="0">
                <a:solidFill>
                  <a:srgbClr val="202122"/>
                </a:solidFill>
                <a:effectLst/>
                <a:latin typeface="+mn-lt"/>
              </a:rPr>
              <a:t>→ </a:t>
            </a:r>
            <a:r>
              <a:rPr lang="es-VE" sz="1800" b="1" dirty="0">
                <a:latin typeface="+mn-lt"/>
              </a:rPr>
              <a:t>Configuración horaria </a:t>
            </a:r>
            <a:r>
              <a:rPr lang="es-VE" sz="1800" b="1" i="0" dirty="0">
                <a:solidFill>
                  <a:srgbClr val="202122"/>
                </a:solidFill>
                <a:effectLst/>
                <a:latin typeface="+mn-lt"/>
              </a:rPr>
              <a:t>→ </a:t>
            </a:r>
            <a:r>
              <a:rPr lang="es-VE" sz="1800" b="1" dirty="0">
                <a:latin typeface="+mn-lt"/>
              </a:rPr>
              <a:t>Establecer fecha y hora</a:t>
            </a:r>
            <a:r>
              <a:rPr lang="es-VE" sz="1800" dirty="0">
                <a:latin typeface="+mn-lt"/>
              </a:rPr>
              <a:t>.</a:t>
            </a:r>
          </a:p>
          <a:p>
            <a:pPr marL="342900" indent="-342900" eaLnBrk="0" latinLnBrk="0" hangingPunct="0">
              <a:lnSpc>
                <a:spcPct val="120000"/>
              </a:lnSpc>
              <a:spcBef>
                <a:spcPts val="1000"/>
              </a:spcBef>
              <a:buClr>
                <a:schemeClr val="accent2"/>
              </a:buClr>
              <a:buSzPts val="1800"/>
              <a:buFont typeface="Calibri"/>
              <a:buAutoNum type="arabicPeriod"/>
            </a:pPr>
            <a:r>
              <a:rPr lang="es-VE" sz="1800" dirty="0">
                <a:latin typeface="+mn-lt"/>
              </a:rPr>
              <a:t>Seleccione la fecha y la hora.</a:t>
            </a:r>
          </a:p>
          <a:p>
            <a:pPr marL="398463" indent="0" eaLnBrk="0" latinLnBrk="0" hangingPunct="0">
              <a:lnSpc>
                <a:spcPct val="120000"/>
              </a:lnSpc>
              <a:spcBef>
                <a:spcPts val="1000"/>
              </a:spcBef>
              <a:buClr>
                <a:schemeClr val="accent2"/>
              </a:buClr>
              <a:buSzPts val="1800"/>
              <a:buFont typeface="Arial" pitchFamily="34" charset="0"/>
              <a:buNone/>
            </a:pPr>
            <a:r>
              <a:rPr lang="es-VE" sz="1800" dirty="0">
                <a:latin typeface="+mn-lt"/>
              </a:rPr>
              <a:t>El formato es:</a:t>
            </a:r>
          </a:p>
          <a:p>
            <a:pPr marL="398463" indent="0" eaLnBrk="0" latinLnBrk="0" hangingPunct="0">
              <a:lnSpc>
                <a:spcPct val="120000"/>
              </a:lnSpc>
              <a:spcBef>
                <a:spcPts val="1000"/>
              </a:spcBef>
              <a:buClr>
                <a:schemeClr val="accent2"/>
              </a:buClr>
              <a:buSzPts val="1800"/>
              <a:buFont typeface="Arial" pitchFamily="34" charset="0"/>
              <a:buNone/>
            </a:pPr>
            <a:r>
              <a:rPr lang="es-VE" sz="1800" b="1" dirty="0">
                <a:latin typeface="+mn-lt"/>
              </a:rPr>
              <a:t>AAAA-MM-DD HH:MI:SS</a:t>
            </a:r>
            <a:endParaRPr lang="es-VE" sz="1800" dirty="0">
              <a:latin typeface="+mn-lt"/>
            </a:endParaRPr>
          </a:p>
        </p:txBody>
      </p:sp>
      <p:pic>
        <p:nvPicPr>
          <p:cNvPr id="15" name="Google Shape;310;p33">
            <a:extLst>
              <a:ext uri="{FF2B5EF4-FFF2-40B4-BE49-F238E27FC236}">
                <a16:creationId xmlns:a16="http://schemas.microsoft.com/office/drawing/2014/main" id="{E2389A50-795E-4534-9037-6BBAFFBF3615}"/>
              </a:ext>
            </a:extLst>
          </p:cNvPr>
          <p:cNvPicPr preferRelativeResize="0"/>
          <p:nvPr/>
        </p:nvPicPr>
        <p:blipFill rotWithShape="1">
          <a:blip r:embed="rId2">
            <a:alphaModFix/>
          </a:blip>
          <a:srcRect/>
          <a:stretch/>
        </p:blipFill>
        <p:spPr>
          <a:xfrm>
            <a:off x="7081868" y="903069"/>
            <a:ext cx="4505082" cy="3506797"/>
          </a:xfrm>
          <a:prstGeom prst="rect">
            <a:avLst/>
          </a:prstGeom>
          <a:noFill/>
          <a:ln w="9525" cap="flat" cmpd="sng">
            <a:solidFill>
              <a:schemeClr val="accent1"/>
            </a:solidFill>
            <a:prstDash val="solid"/>
            <a:round/>
            <a:headEnd type="none" w="sm" len="sm"/>
            <a:tailEnd type="none" w="sm" len="sm"/>
          </a:ln>
        </p:spPr>
      </p:pic>
      <p:pic>
        <p:nvPicPr>
          <p:cNvPr id="16" name="Google Shape;311;p33">
            <a:extLst>
              <a:ext uri="{FF2B5EF4-FFF2-40B4-BE49-F238E27FC236}">
                <a16:creationId xmlns:a16="http://schemas.microsoft.com/office/drawing/2014/main" id="{C4A1D7ED-4D09-4B02-B1CB-C0CB113F2056}"/>
              </a:ext>
            </a:extLst>
          </p:cNvPr>
          <p:cNvPicPr preferRelativeResize="0"/>
          <p:nvPr/>
        </p:nvPicPr>
        <p:blipFill rotWithShape="1">
          <a:blip r:embed="rId3">
            <a:alphaModFix/>
          </a:blip>
          <a:srcRect/>
          <a:stretch/>
        </p:blipFill>
        <p:spPr>
          <a:xfrm>
            <a:off x="3831752" y="2773782"/>
            <a:ext cx="4689352" cy="3006444"/>
          </a:xfrm>
          <a:prstGeom prst="rect">
            <a:avLst/>
          </a:prstGeom>
          <a:noFill/>
          <a:ln w="9525" cap="flat" cmpd="sng">
            <a:solidFill>
              <a:schemeClr val="accent1"/>
            </a:solidFill>
            <a:prstDash val="solid"/>
            <a:round/>
            <a:headEnd type="none" w="sm" len="sm"/>
            <a:tailEnd type="none" w="sm" len="sm"/>
          </a:ln>
        </p:spPr>
      </p:pic>
      <p:sp>
        <p:nvSpPr>
          <p:cNvPr id="9" name="TextBox 8">
            <a:extLst>
              <a:ext uri="{FF2B5EF4-FFF2-40B4-BE49-F238E27FC236}">
                <a16:creationId xmlns:a16="http://schemas.microsoft.com/office/drawing/2014/main" id="{C6BA418A-B1FC-49C3-B9A6-139E09A2B0AE}"/>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s-VE" altLang="ko-KR" sz="2800" b="1" i="0" u="none" strike="noStrike" kern="1200" cap="none" spc="0" normalizeH="0" baseline="0" dirty="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es-VE" altLang="ko-KR" sz="2800" b="1" i="0" u="none" strike="noStrike" kern="1200" cap="none" spc="0" normalizeH="0" baseline="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323090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119;p17">
            <a:extLst>
              <a:ext uri="{FF2B5EF4-FFF2-40B4-BE49-F238E27FC236}">
                <a16:creationId xmlns:a16="http://schemas.microsoft.com/office/drawing/2014/main" id="{7B10A497-2930-4194-BDD1-47855460C267}"/>
              </a:ext>
            </a:extLst>
          </p:cNvPr>
          <p:cNvSpPr txBox="1">
            <a:spLocks/>
          </p:cNvSpPr>
          <p:nvPr/>
        </p:nvSpPr>
        <p:spPr>
          <a:xfrm>
            <a:off x="-5278" y="985930"/>
            <a:ext cx="10515600"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Font typeface="Arial" pitchFamily="34" charset="0"/>
              <a:buNone/>
            </a:pPr>
            <a:r>
              <a:rPr lang="en-US" sz="1800" b="1" dirty="0" err="1">
                <a:solidFill>
                  <a:schemeClr val="accent1"/>
                </a:solidFill>
                <a:latin typeface="Helvetica" panose="020B0604020202020204" pitchFamily="34" charset="0"/>
                <a:cs typeface="Helvetica" panose="020B0604020202020204" pitchFamily="34" charset="0"/>
              </a:rPr>
              <a:t>Tiempo</a:t>
            </a:r>
            <a:r>
              <a:rPr lang="en-US" sz="1800" b="1" dirty="0">
                <a:solidFill>
                  <a:schemeClr val="accent1"/>
                </a:solidFill>
                <a:latin typeface="Helvetica" panose="020B0604020202020204" pitchFamily="34" charset="0"/>
                <a:cs typeface="Helvetica" panose="020B0604020202020204" pitchFamily="34" charset="0"/>
              </a:rPr>
              <a:t> – </a:t>
            </a:r>
            <a:r>
              <a:rPr lang="en-US" sz="1800" b="1" dirty="0" err="1">
                <a:solidFill>
                  <a:schemeClr val="accent1"/>
                </a:solidFill>
                <a:latin typeface="Helvetica" panose="020B0604020202020204" pitchFamily="34" charset="0"/>
                <a:cs typeface="Helvetica" panose="020B0604020202020204" pitchFamily="34" charset="0"/>
              </a:rPr>
              <a:t>Servidor</a:t>
            </a:r>
            <a:r>
              <a:rPr lang="en-US" sz="1800" b="1" dirty="0">
                <a:solidFill>
                  <a:schemeClr val="accent1"/>
                </a:solidFill>
                <a:latin typeface="Helvetica" panose="020B0604020202020204" pitchFamily="34" charset="0"/>
                <a:cs typeface="Helvetica" panose="020B0604020202020204" pitchFamily="34" charset="0"/>
              </a:rPr>
              <a:t> NTP</a:t>
            </a:r>
          </a:p>
        </p:txBody>
      </p:sp>
      <p:sp>
        <p:nvSpPr>
          <p:cNvPr id="17" name="Google Shape;318;p34">
            <a:extLst>
              <a:ext uri="{FF2B5EF4-FFF2-40B4-BE49-F238E27FC236}">
                <a16:creationId xmlns:a16="http://schemas.microsoft.com/office/drawing/2014/main" id="{FB67B23F-D9BC-4D48-8D21-82D15E445DAC}"/>
              </a:ext>
            </a:extLst>
          </p:cNvPr>
          <p:cNvSpPr txBox="1">
            <a:spLocks/>
          </p:cNvSpPr>
          <p:nvPr/>
        </p:nvSpPr>
        <p:spPr>
          <a:xfrm>
            <a:off x="0" y="1974549"/>
            <a:ext cx="6426558" cy="2749852"/>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eaLnBrk="0" latinLnBrk="0">
              <a:lnSpc>
                <a:spcPct val="150000"/>
              </a:lnSpc>
              <a:spcBef>
                <a:spcPts val="0"/>
              </a:spcBef>
              <a:buClr>
                <a:schemeClr val="accent2"/>
              </a:buClr>
              <a:buSzPts val="1800"/>
              <a:buFont typeface="Calibri"/>
              <a:buAutoNum type="arabicPeriod"/>
            </a:pPr>
            <a:r>
              <a:rPr lang="en-US" sz="2000" dirty="0" err="1">
                <a:latin typeface="+mn-lt"/>
              </a:rPr>
              <a:t>En</a:t>
            </a:r>
            <a:r>
              <a:rPr lang="en-US" sz="2000" dirty="0">
                <a:latin typeface="+mn-lt"/>
              </a:rPr>
              <a:t> la </a:t>
            </a:r>
            <a:r>
              <a:rPr lang="en-US" sz="2000" dirty="0" err="1">
                <a:latin typeface="+mn-lt"/>
              </a:rPr>
              <a:t>interfaz</a:t>
            </a:r>
            <a:r>
              <a:rPr lang="en-US" sz="2000" dirty="0">
                <a:latin typeface="+mn-lt"/>
              </a:rPr>
              <a:t> </a:t>
            </a:r>
            <a:r>
              <a:rPr lang="en-US" sz="2000" b="1" dirty="0">
                <a:latin typeface="+mn-lt"/>
              </a:rPr>
              <a:t>Web </a:t>
            </a:r>
            <a:r>
              <a:rPr lang="en-US" sz="2000" b="1" i="0" dirty="0">
                <a:solidFill>
                  <a:srgbClr val="202122"/>
                </a:solidFill>
                <a:effectLst/>
                <a:latin typeface="+mn-lt"/>
              </a:rPr>
              <a:t>→</a:t>
            </a:r>
            <a:r>
              <a:rPr lang="en-US" sz="2000" b="1" dirty="0">
                <a:latin typeface="+mn-lt"/>
              </a:rPr>
              <a:t> </a:t>
            </a:r>
            <a:r>
              <a:rPr lang="en-US" sz="2000" b="1" dirty="0" err="1">
                <a:latin typeface="+mn-lt"/>
              </a:rPr>
              <a:t>Ajustes</a:t>
            </a:r>
            <a:r>
              <a:rPr lang="en-US" sz="2000" b="1" dirty="0">
                <a:latin typeface="+mn-lt"/>
              </a:rPr>
              <a:t> del Sistema </a:t>
            </a:r>
            <a:r>
              <a:rPr lang="en-US" sz="2000" b="1" i="0" dirty="0">
                <a:solidFill>
                  <a:srgbClr val="202122"/>
                </a:solidFill>
                <a:effectLst/>
                <a:latin typeface="+mn-lt"/>
              </a:rPr>
              <a:t>→</a:t>
            </a:r>
            <a:r>
              <a:rPr lang="en-US" sz="2000" b="1" dirty="0">
                <a:latin typeface="+mn-lt"/>
              </a:rPr>
              <a:t> </a:t>
            </a:r>
            <a:r>
              <a:rPr lang="en-US" sz="2000" b="1" dirty="0" err="1">
                <a:latin typeface="+mn-lt"/>
              </a:rPr>
              <a:t>Configuracion</a:t>
            </a:r>
            <a:r>
              <a:rPr lang="en-US" sz="2000" b="1" dirty="0">
                <a:latin typeface="+mn-lt"/>
              </a:rPr>
              <a:t> </a:t>
            </a:r>
            <a:r>
              <a:rPr lang="en-US" sz="2000" b="1" dirty="0" err="1">
                <a:latin typeface="+mn-lt"/>
              </a:rPr>
              <a:t>horaria</a:t>
            </a:r>
            <a:r>
              <a:rPr lang="en-US" sz="2000" b="1" dirty="0">
                <a:latin typeface="+mn-lt"/>
              </a:rPr>
              <a:t> </a:t>
            </a:r>
            <a:r>
              <a:rPr lang="en-US" sz="2000" b="1" i="0" dirty="0">
                <a:solidFill>
                  <a:srgbClr val="202122"/>
                </a:solidFill>
                <a:effectLst/>
                <a:latin typeface="+mn-lt"/>
              </a:rPr>
              <a:t>→</a:t>
            </a:r>
            <a:r>
              <a:rPr lang="en-US" sz="2000" b="1" dirty="0">
                <a:latin typeface="+mn-lt"/>
              </a:rPr>
              <a:t> </a:t>
            </a:r>
            <a:r>
              <a:rPr lang="en-US" sz="2000" b="1" dirty="0" err="1">
                <a:latin typeface="+mn-lt"/>
              </a:rPr>
              <a:t>Servidor</a:t>
            </a:r>
            <a:r>
              <a:rPr lang="en-US" sz="2000" b="1" dirty="0">
                <a:latin typeface="+mn-lt"/>
              </a:rPr>
              <a:t> NTP</a:t>
            </a:r>
            <a:r>
              <a:rPr lang="en-US" sz="2000" dirty="0">
                <a:latin typeface="+mn-lt"/>
              </a:rPr>
              <a:t>.</a:t>
            </a:r>
          </a:p>
          <a:p>
            <a:pPr marL="342900" indent="-342900" eaLnBrk="0" latinLnBrk="0">
              <a:lnSpc>
                <a:spcPct val="150000"/>
              </a:lnSpc>
              <a:spcBef>
                <a:spcPts val="1000"/>
              </a:spcBef>
              <a:buClr>
                <a:schemeClr val="accent2"/>
              </a:buClr>
              <a:buSzPts val="1800"/>
              <a:buFont typeface="Calibri"/>
              <a:buAutoNum type="arabicPeriod"/>
            </a:pPr>
            <a:r>
              <a:rPr lang="en-US" sz="2000" dirty="0" err="1">
                <a:latin typeface="+mn-lt"/>
              </a:rPr>
              <a:t>En</a:t>
            </a:r>
            <a:r>
              <a:rPr lang="en-US" sz="2000" dirty="0">
                <a:latin typeface="+mn-lt"/>
              </a:rPr>
              <a:t> el </a:t>
            </a:r>
            <a:r>
              <a:rPr lang="en-US" sz="2000" dirty="0" err="1">
                <a:latin typeface="+mn-lt"/>
              </a:rPr>
              <a:t>lado</a:t>
            </a:r>
            <a:r>
              <a:rPr lang="en-US" sz="2000" dirty="0">
                <a:latin typeface="+mn-lt"/>
              </a:rPr>
              <a:t> del </a:t>
            </a:r>
            <a:r>
              <a:rPr lang="en-US" sz="2000" dirty="0" err="1">
                <a:latin typeface="+mn-lt"/>
              </a:rPr>
              <a:t>cliente</a:t>
            </a:r>
            <a:r>
              <a:rPr lang="en-US" sz="2000" dirty="0">
                <a:latin typeface="+mn-lt"/>
              </a:rPr>
              <a:t>, </a:t>
            </a:r>
            <a:r>
              <a:rPr lang="en-US" sz="2000" dirty="0" err="1">
                <a:latin typeface="+mn-lt"/>
              </a:rPr>
              <a:t>Podria</a:t>
            </a:r>
            <a:r>
              <a:rPr lang="en-US" sz="2000" dirty="0">
                <a:latin typeface="+mn-lt"/>
              </a:rPr>
              <a:t> </a:t>
            </a:r>
            <a:r>
              <a:rPr lang="en-US" sz="2000" dirty="0" err="1">
                <a:latin typeface="+mn-lt"/>
              </a:rPr>
              <a:t>apuntarse</a:t>
            </a:r>
            <a:r>
              <a:rPr lang="en-US" sz="2000" dirty="0">
                <a:latin typeface="+mn-lt"/>
              </a:rPr>
              <a:t> a la </a:t>
            </a:r>
            <a:r>
              <a:rPr lang="en-US" sz="2000" dirty="0" err="1">
                <a:latin typeface="+mn-lt"/>
              </a:rPr>
              <a:t>direccion</a:t>
            </a:r>
            <a:r>
              <a:rPr lang="en-US" sz="2000" dirty="0">
                <a:latin typeface="+mn-lt"/>
              </a:rPr>
              <a:t> IP o el </a:t>
            </a:r>
            <a:r>
              <a:rPr lang="en-US" sz="2000" dirty="0" err="1">
                <a:latin typeface="+mn-lt"/>
              </a:rPr>
              <a:t>dominio</a:t>
            </a:r>
            <a:r>
              <a:rPr lang="en-US" sz="2000" dirty="0">
                <a:latin typeface="+mn-lt"/>
              </a:rPr>
              <a:t> de la UCM para ser </a:t>
            </a:r>
            <a:r>
              <a:rPr lang="en-US" sz="2000" dirty="0" err="1">
                <a:latin typeface="+mn-lt"/>
              </a:rPr>
              <a:t>utilizada</a:t>
            </a:r>
            <a:r>
              <a:rPr lang="en-US" sz="2000" dirty="0">
                <a:latin typeface="+mn-lt"/>
              </a:rPr>
              <a:t> </a:t>
            </a:r>
            <a:r>
              <a:rPr lang="en-US" sz="2000" dirty="0" err="1">
                <a:latin typeface="+mn-lt"/>
              </a:rPr>
              <a:t>como</a:t>
            </a:r>
            <a:r>
              <a:rPr lang="en-US" sz="2000" dirty="0">
                <a:latin typeface="+mn-lt"/>
              </a:rPr>
              <a:t> </a:t>
            </a:r>
            <a:r>
              <a:rPr lang="en-US" sz="2000" dirty="0" err="1">
                <a:latin typeface="+mn-lt"/>
              </a:rPr>
              <a:t>servidor</a:t>
            </a:r>
            <a:r>
              <a:rPr lang="en-US" sz="2000" dirty="0">
                <a:latin typeface="+mn-lt"/>
              </a:rPr>
              <a:t> NTP.</a:t>
            </a:r>
          </a:p>
        </p:txBody>
      </p:sp>
      <p:pic>
        <p:nvPicPr>
          <p:cNvPr id="18" name="Google Shape;322;p34">
            <a:extLst>
              <a:ext uri="{FF2B5EF4-FFF2-40B4-BE49-F238E27FC236}">
                <a16:creationId xmlns:a16="http://schemas.microsoft.com/office/drawing/2014/main" id="{86DED6C0-A85A-484A-B297-C2C40E4AB79F}"/>
              </a:ext>
            </a:extLst>
          </p:cNvPr>
          <p:cNvPicPr preferRelativeResize="0"/>
          <p:nvPr/>
        </p:nvPicPr>
        <p:blipFill rotWithShape="1">
          <a:blip r:embed="rId2">
            <a:alphaModFix/>
          </a:blip>
          <a:srcRect/>
          <a:stretch/>
        </p:blipFill>
        <p:spPr>
          <a:xfrm>
            <a:off x="6528158" y="1974549"/>
            <a:ext cx="5528290" cy="2397032"/>
          </a:xfrm>
          <a:prstGeom prst="rect">
            <a:avLst/>
          </a:prstGeom>
          <a:noFill/>
          <a:ln w="9525" cap="flat" cmpd="sng">
            <a:solidFill>
              <a:schemeClr val="accent1"/>
            </a:solidFill>
            <a:prstDash val="solid"/>
            <a:round/>
            <a:headEnd type="none" w="sm" len="sm"/>
            <a:tailEnd type="none" w="sm" len="sm"/>
          </a:ln>
        </p:spPr>
      </p:pic>
      <p:sp>
        <p:nvSpPr>
          <p:cNvPr id="8" name="TextBox 7">
            <a:extLst>
              <a:ext uri="{FF2B5EF4-FFF2-40B4-BE49-F238E27FC236}">
                <a16:creationId xmlns:a16="http://schemas.microsoft.com/office/drawing/2014/main" id="{4F2D0079-11C1-4FCD-8AF0-FFA1123A5ADE}"/>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err="1">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ko-KR" altLang="en-US"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213480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119;p17">
            <a:extLst>
              <a:ext uri="{FF2B5EF4-FFF2-40B4-BE49-F238E27FC236}">
                <a16:creationId xmlns:a16="http://schemas.microsoft.com/office/drawing/2014/main" id="{7B10A497-2930-4194-BDD1-47855460C267}"/>
              </a:ext>
            </a:extLst>
          </p:cNvPr>
          <p:cNvSpPr txBox="1">
            <a:spLocks/>
          </p:cNvSpPr>
          <p:nvPr/>
        </p:nvSpPr>
        <p:spPr>
          <a:xfrm>
            <a:off x="-5278" y="985930"/>
            <a:ext cx="10515600"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Font typeface="Arial" pitchFamily="34" charset="0"/>
              <a:buNone/>
            </a:pPr>
            <a:r>
              <a:rPr lang="en-US" sz="1800" b="1" dirty="0" err="1">
                <a:solidFill>
                  <a:schemeClr val="accent1"/>
                </a:solidFill>
                <a:latin typeface="Helvetica" panose="020B0604020202020204" pitchFamily="34" charset="0"/>
                <a:cs typeface="Helvetica" panose="020B0604020202020204" pitchFamily="34" charset="0"/>
              </a:rPr>
              <a:t>Tiempo</a:t>
            </a:r>
            <a:r>
              <a:rPr lang="en-US" sz="1800" b="1" dirty="0">
                <a:solidFill>
                  <a:schemeClr val="accent1"/>
                </a:solidFill>
                <a:latin typeface="Helvetica" panose="020B0604020202020204" pitchFamily="34" charset="0"/>
                <a:cs typeface="Helvetica" panose="020B0604020202020204" pitchFamily="34" charset="0"/>
              </a:rPr>
              <a:t> – </a:t>
            </a:r>
            <a:r>
              <a:rPr lang="en-US" sz="1800" b="1" dirty="0" err="1">
                <a:solidFill>
                  <a:schemeClr val="accent1"/>
                </a:solidFill>
                <a:latin typeface="Helvetica" panose="020B0604020202020204" pitchFamily="34" charset="0"/>
                <a:cs typeface="Helvetica" panose="020B0604020202020204" pitchFamily="34" charset="0"/>
              </a:rPr>
              <a:t>Horario</a:t>
            </a:r>
            <a:r>
              <a:rPr lang="en-US" sz="1800" b="1" dirty="0">
                <a:solidFill>
                  <a:schemeClr val="accent1"/>
                </a:solidFill>
                <a:latin typeface="Helvetica" panose="020B0604020202020204" pitchFamily="34" charset="0"/>
                <a:cs typeface="Helvetica" panose="020B0604020202020204" pitchFamily="34" charset="0"/>
              </a:rPr>
              <a:t> de </a:t>
            </a:r>
            <a:r>
              <a:rPr lang="en-US" sz="1800" b="1" dirty="0" err="1">
                <a:solidFill>
                  <a:schemeClr val="accent1"/>
                </a:solidFill>
                <a:latin typeface="Helvetica" panose="020B0604020202020204" pitchFamily="34" charset="0"/>
                <a:cs typeface="Helvetica" panose="020B0604020202020204" pitchFamily="34" charset="0"/>
              </a:rPr>
              <a:t>laboral</a:t>
            </a:r>
            <a:endParaRPr lang="en-US" sz="1800" b="1" dirty="0">
              <a:solidFill>
                <a:schemeClr val="accent1"/>
              </a:solidFill>
              <a:latin typeface="Helvetica" panose="020B0604020202020204" pitchFamily="34" charset="0"/>
              <a:cs typeface="Helvetica" panose="020B0604020202020204" pitchFamily="34" charset="0"/>
            </a:endParaRPr>
          </a:p>
        </p:txBody>
      </p:sp>
      <p:sp>
        <p:nvSpPr>
          <p:cNvPr id="13" name="Google Shape;329;p35">
            <a:extLst>
              <a:ext uri="{FF2B5EF4-FFF2-40B4-BE49-F238E27FC236}">
                <a16:creationId xmlns:a16="http://schemas.microsoft.com/office/drawing/2014/main" id="{BD453D61-6247-45A7-B2DD-E0E91D58827E}"/>
              </a:ext>
            </a:extLst>
          </p:cNvPr>
          <p:cNvSpPr txBox="1">
            <a:spLocks/>
          </p:cNvSpPr>
          <p:nvPr/>
        </p:nvSpPr>
        <p:spPr>
          <a:xfrm>
            <a:off x="0" y="2128621"/>
            <a:ext cx="6426558" cy="3197690"/>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eaLnBrk="0" latinLnBrk="0">
              <a:lnSpc>
                <a:spcPct val="150000"/>
              </a:lnSpc>
              <a:spcBef>
                <a:spcPts val="0"/>
              </a:spcBef>
              <a:buClr>
                <a:schemeClr val="accent2"/>
              </a:buClr>
              <a:buSzPts val="1800"/>
              <a:buFont typeface="Calibri"/>
              <a:buAutoNum type="arabicPeriod"/>
            </a:pPr>
            <a:r>
              <a:rPr lang="en-US" altLang="en-US" sz="2000" dirty="0" err="1"/>
              <a:t>En</a:t>
            </a:r>
            <a:r>
              <a:rPr lang="en-US" altLang="en-US" sz="2000" dirty="0"/>
              <a:t> la </a:t>
            </a:r>
            <a:r>
              <a:rPr lang="en-US" altLang="en-US" sz="2000" dirty="0" err="1"/>
              <a:t>interfaz</a:t>
            </a:r>
            <a:r>
              <a:rPr lang="en-US" altLang="en-US" sz="2000" dirty="0"/>
              <a:t> </a:t>
            </a:r>
            <a:r>
              <a:rPr lang="en-US" altLang="en-US" sz="2000" b="1" dirty="0"/>
              <a:t>Web </a:t>
            </a:r>
            <a:r>
              <a:rPr lang="en-US" altLang="en-US" sz="2000" b="1" dirty="0">
                <a:solidFill>
                  <a:srgbClr val="202122"/>
                </a:solidFill>
              </a:rPr>
              <a:t>→</a:t>
            </a:r>
            <a:r>
              <a:rPr lang="en-US" altLang="en-US" sz="2000" b="1" dirty="0"/>
              <a:t> </a:t>
            </a:r>
            <a:r>
              <a:rPr lang="en-US" altLang="en-US" sz="2000" b="1" dirty="0" err="1"/>
              <a:t>Ajustes</a:t>
            </a:r>
            <a:r>
              <a:rPr lang="en-US" altLang="en-US" sz="2000" b="1" dirty="0"/>
              <a:t> del Sistema </a:t>
            </a:r>
            <a:r>
              <a:rPr lang="en-US" altLang="en-US" sz="2000" b="1" dirty="0">
                <a:solidFill>
                  <a:srgbClr val="202122"/>
                </a:solidFill>
              </a:rPr>
              <a:t>→</a:t>
            </a:r>
            <a:r>
              <a:rPr lang="en-US" altLang="en-US" sz="2000" b="1" dirty="0"/>
              <a:t> </a:t>
            </a:r>
            <a:r>
              <a:rPr lang="en-US" altLang="en-US" sz="2000" b="1" dirty="0" err="1"/>
              <a:t>Configuracion</a:t>
            </a:r>
            <a:r>
              <a:rPr lang="en-US" altLang="en-US" sz="2000" b="1" dirty="0"/>
              <a:t> </a:t>
            </a:r>
            <a:r>
              <a:rPr lang="en-US" altLang="en-US" sz="2000" b="1" dirty="0" err="1"/>
              <a:t>horaria</a:t>
            </a:r>
            <a:r>
              <a:rPr lang="en-US" altLang="en-US" sz="2000" b="1" dirty="0"/>
              <a:t> </a:t>
            </a:r>
            <a:r>
              <a:rPr lang="en-US" altLang="en-US" sz="2000" b="1" dirty="0">
                <a:solidFill>
                  <a:srgbClr val="202122"/>
                </a:solidFill>
              </a:rPr>
              <a:t>→</a:t>
            </a:r>
            <a:r>
              <a:rPr lang="en-US" altLang="en-US" sz="2000" b="1" dirty="0"/>
              <a:t> </a:t>
            </a:r>
            <a:r>
              <a:rPr lang="en-US" altLang="en-US" sz="2000" b="1" dirty="0" err="1"/>
              <a:t>Horario</a:t>
            </a:r>
            <a:r>
              <a:rPr lang="en-US" altLang="en-US" sz="2000" b="1" dirty="0"/>
              <a:t> Laboral</a:t>
            </a:r>
            <a:r>
              <a:rPr lang="en-US" sz="2000" dirty="0">
                <a:latin typeface="+mn-lt"/>
              </a:rPr>
              <a:t>.</a:t>
            </a:r>
          </a:p>
          <a:p>
            <a:pPr marL="342900" indent="-342900" eaLnBrk="0" latinLnBrk="0">
              <a:lnSpc>
                <a:spcPct val="150000"/>
              </a:lnSpc>
              <a:spcBef>
                <a:spcPts val="1000"/>
              </a:spcBef>
              <a:buClr>
                <a:schemeClr val="accent2"/>
              </a:buClr>
              <a:buSzPts val="1800"/>
              <a:buFont typeface="Calibri"/>
              <a:buAutoNum type="arabicPeriod"/>
            </a:pPr>
            <a:r>
              <a:rPr lang="en-US" sz="2000" dirty="0" err="1">
                <a:latin typeface="+mn-lt"/>
              </a:rPr>
              <a:t>Haga</a:t>
            </a:r>
            <a:r>
              <a:rPr lang="en-US" sz="2000" dirty="0">
                <a:latin typeface="+mn-lt"/>
              </a:rPr>
              <a:t> </a:t>
            </a:r>
            <a:r>
              <a:rPr lang="en-US" sz="2000" dirty="0" err="1">
                <a:latin typeface="+mn-lt"/>
              </a:rPr>
              <a:t>clic</a:t>
            </a:r>
            <a:r>
              <a:rPr lang="en-US" sz="2000" dirty="0">
                <a:latin typeface="+mn-lt"/>
              </a:rPr>
              <a:t> </a:t>
            </a:r>
            <a:r>
              <a:rPr lang="en-US" sz="2000" dirty="0" err="1">
                <a:latin typeface="+mn-lt"/>
              </a:rPr>
              <a:t>en</a:t>
            </a:r>
            <a:r>
              <a:rPr lang="en-US" sz="2000" dirty="0">
                <a:latin typeface="+mn-lt"/>
              </a:rPr>
              <a:t> “</a:t>
            </a:r>
            <a:r>
              <a:rPr lang="en-US" sz="2000" dirty="0" err="1">
                <a:latin typeface="+mn-lt"/>
              </a:rPr>
              <a:t>Agregar</a:t>
            </a:r>
            <a:r>
              <a:rPr lang="en-US" sz="2000" dirty="0">
                <a:latin typeface="+mn-lt"/>
              </a:rPr>
              <a:t>”.</a:t>
            </a:r>
          </a:p>
          <a:p>
            <a:pPr marL="342900" indent="-342900" eaLnBrk="0" latinLnBrk="0">
              <a:lnSpc>
                <a:spcPct val="150000"/>
              </a:lnSpc>
              <a:spcBef>
                <a:spcPts val="1000"/>
              </a:spcBef>
              <a:buClr>
                <a:schemeClr val="accent2"/>
              </a:buClr>
              <a:buSzPts val="1800"/>
              <a:buFont typeface="Calibri"/>
              <a:buAutoNum type="arabicPeriod"/>
            </a:pPr>
            <a:r>
              <a:rPr lang="en-US" sz="2000" dirty="0" err="1">
                <a:latin typeface="+mn-lt"/>
              </a:rPr>
              <a:t>Defina</a:t>
            </a:r>
            <a:r>
              <a:rPr lang="en-US" sz="2000" dirty="0">
                <a:latin typeface="+mn-lt"/>
              </a:rPr>
              <a:t> </a:t>
            </a:r>
            <a:r>
              <a:rPr lang="en-US" sz="2000" dirty="0" err="1">
                <a:latin typeface="+mn-lt"/>
              </a:rPr>
              <a:t>el</a:t>
            </a:r>
            <a:r>
              <a:rPr lang="en-US" sz="2000" dirty="0">
                <a:latin typeface="+mn-lt"/>
              </a:rPr>
              <a:t> </a:t>
            </a:r>
            <a:r>
              <a:rPr lang="en-US" sz="2000" dirty="0" err="1">
                <a:latin typeface="+mn-lt"/>
              </a:rPr>
              <a:t>horario</a:t>
            </a:r>
            <a:r>
              <a:rPr lang="en-US" sz="2000" dirty="0">
                <a:latin typeface="+mn-lt"/>
              </a:rPr>
              <a:t> y </a:t>
            </a:r>
            <a:r>
              <a:rPr lang="en-US" sz="2000" dirty="0" err="1">
                <a:latin typeface="+mn-lt"/>
              </a:rPr>
              <a:t>los</a:t>
            </a:r>
            <a:r>
              <a:rPr lang="en-US" sz="2000" dirty="0">
                <a:latin typeface="+mn-lt"/>
              </a:rPr>
              <a:t> días de </a:t>
            </a:r>
            <a:r>
              <a:rPr lang="en-US" sz="2000" dirty="0" err="1">
                <a:latin typeface="+mn-lt"/>
              </a:rPr>
              <a:t>semana</a:t>
            </a:r>
            <a:r>
              <a:rPr lang="en-US" sz="2000" dirty="0">
                <a:latin typeface="+mn-lt"/>
              </a:rPr>
              <a:t>. </a:t>
            </a:r>
            <a:r>
              <a:rPr lang="en-US" sz="2000" dirty="0" err="1">
                <a:latin typeface="+mn-lt"/>
              </a:rPr>
              <a:t>debajo</a:t>
            </a:r>
            <a:r>
              <a:rPr lang="en-US" sz="2000" dirty="0">
                <a:latin typeface="+mn-lt"/>
              </a:rPr>
              <a:t> de las “</a:t>
            </a:r>
            <a:r>
              <a:rPr lang="en-US" sz="2000" dirty="0" err="1">
                <a:latin typeface="+mn-lt"/>
              </a:rPr>
              <a:t>Opciones</a:t>
            </a:r>
            <a:r>
              <a:rPr lang="en-US" sz="2000" dirty="0">
                <a:latin typeface="+mn-lt"/>
              </a:rPr>
              <a:t> </a:t>
            </a:r>
            <a:r>
              <a:rPr lang="en-US" sz="2000" dirty="0" err="1">
                <a:latin typeface="+mn-lt"/>
              </a:rPr>
              <a:t>avanzadas</a:t>
            </a:r>
            <a:r>
              <a:rPr lang="en-US" sz="2000" dirty="0">
                <a:latin typeface="+mn-lt"/>
              </a:rPr>
              <a:t>” </a:t>
            </a:r>
            <a:r>
              <a:rPr lang="en-US" sz="2000" dirty="0" err="1">
                <a:latin typeface="+mn-lt"/>
              </a:rPr>
              <a:t>Defina</a:t>
            </a:r>
            <a:r>
              <a:rPr lang="en-US" sz="2000" dirty="0">
                <a:latin typeface="+mn-lt"/>
              </a:rPr>
              <a:t> </a:t>
            </a:r>
            <a:r>
              <a:rPr lang="en-US" sz="2000" dirty="0" err="1">
                <a:latin typeface="+mn-lt"/>
              </a:rPr>
              <a:t>el</a:t>
            </a:r>
            <a:r>
              <a:rPr lang="en-US" sz="2000" dirty="0">
                <a:latin typeface="+mn-lt"/>
              </a:rPr>
              <a:t>/</a:t>
            </a:r>
            <a:r>
              <a:rPr lang="en-US" sz="2000" dirty="0" err="1">
                <a:latin typeface="+mn-lt"/>
              </a:rPr>
              <a:t>los</a:t>
            </a:r>
            <a:r>
              <a:rPr lang="en-US" sz="2000" dirty="0">
                <a:latin typeface="+mn-lt"/>
              </a:rPr>
              <a:t> Meses y Dias.</a:t>
            </a:r>
          </a:p>
          <a:p>
            <a:pPr marL="342900" indent="-228600" eaLnBrk="0" latinLnBrk="0">
              <a:lnSpc>
                <a:spcPct val="120000"/>
              </a:lnSpc>
              <a:spcBef>
                <a:spcPts val="1000"/>
              </a:spcBef>
              <a:buClr>
                <a:schemeClr val="accent2"/>
              </a:buClr>
              <a:buSzPts val="1800"/>
              <a:buFont typeface="Calibri"/>
              <a:buNone/>
            </a:pPr>
            <a:endParaRPr lang="en-US" sz="2000" dirty="0">
              <a:latin typeface="+mj-lt"/>
            </a:endParaRPr>
          </a:p>
        </p:txBody>
      </p:sp>
      <p:pic>
        <p:nvPicPr>
          <p:cNvPr id="14" name="Google Shape;331;p35">
            <a:extLst>
              <a:ext uri="{FF2B5EF4-FFF2-40B4-BE49-F238E27FC236}">
                <a16:creationId xmlns:a16="http://schemas.microsoft.com/office/drawing/2014/main" id="{43E7557C-1E5A-4B1B-ABC1-8CFEFB61DB7E}"/>
              </a:ext>
            </a:extLst>
          </p:cNvPr>
          <p:cNvPicPr preferRelativeResize="0"/>
          <p:nvPr/>
        </p:nvPicPr>
        <p:blipFill rotWithShape="1">
          <a:blip r:embed="rId2">
            <a:alphaModFix/>
          </a:blip>
          <a:srcRect/>
          <a:stretch/>
        </p:blipFill>
        <p:spPr>
          <a:xfrm>
            <a:off x="6639914" y="1226749"/>
            <a:ext cx="4686300" cy="4972050"/>
          </a:xfrm>
          <a:prstGeom prst="rect">
            <a:avLst/>
          </a:prstGeom>
          <a:noFill/>
          <a:ln w="9525" cap="flat" cmpd="sng">
            <a:solidFill>
              <a:schemeClr val="accent1"/>
            </a:solidFill>
            <a:prstDash val="solid"/>
            <a:round/>
            <a:headEnd type="none" w="sm" len="sm"/>
            <a:tailEnd type="none" w="sm" len="sm"/>
          </a:ln>
        </p:spPr>
      </p:pic>
      <p:sp>
        <p:nvSpPr>
          <p:cNvPr id="6" name="TextBox 5">
            <a:extLst>
              <a:ext uri="{FF2B5EF4-FFF2-40B4-BE49-F238E27FC236}">
                <a16:creationId xmlns:a16="http://schemas.microsoft.com/office/drawing/2014/main" id="{54C80BFF-17E0-48DA-B814-C61E5D7301C2}"/>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err="1">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ko-KR" altLang="en-US"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3497368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119;p17">
            <a:extLst>
              <a:ext uri="{FF2B5EF4-FFF2-40B4-BE49-F238E27FC236}">
                <a16:creationId xmlns:a16="http://schemas.microsoft.com/office/drawing/2014/main" id="{7B10A497-2930-4194-BDD1-47855460C267}"/>
              </a:ext>
            </a:extLst>
          </p:cNvPr>
          <p:cNvSpPr txBox="1">
            <a:spLocks/>
          </p:cNvSpPr>
          <p:nvPr/>
        </p:nvSpPr>
        <p:spPr>
          <a:xfrm>
            <a:off x="-5278" y="985930"/>
            <a:ext cx="10515600"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Font typeface="Arial" pitchFamily="34" charset="0"/>
              <a:buNone/>
            </a:pPr>
            <a:r>
              <a:rPr lang="en-US" sz="1800" b="1" dirty="0" err="1">
                <a:solidFill>
                  <a:schemeClr val="accent1"/>
                </a:solidFill>
                <a:latin typeface="Helvetica" panose="020B0604020202020204" pitchFamily="34" charset="0"/>
                <a:cs typeface="Helvetica" panose="020B0604020202020204" pitchFamily="34" charset="0"/>
              </a:rPr>
              <a:t>Tiempo</a:t>
            </a:r>
            <a:r>
              <a:rPr lang="en-US" sz="1800" b="1" dirty="0">
                <a:solidFill>
                  <a:schemeClr val="accent1"/>
                </a:solidFill>
                <a:latin typeface="Helvetica" panose="020B0604020202020204" pitchFamily="34" charset="0"/>
                <a:cs typeface="Helvetica" panose="020B0604020202020204" pitchFamily="34" charset="0"/>
              </a:rPr>
              <a:t> – </a:t>
            </a:r>
            <a:r>
              <a:rPr lang="en-US" sz="1800" b="1" dirty="0" err="1">
                <a:solidFill>
                  <a:schemeClr val="accent1"/>
                </a:solidFill>
                <a:latin typeface="Helvetica" panose="020B0604020202020204" pitchFamily="34" charset="0"/>
                <a:cs typeface="Helvetica" panose="020B0604020202020204" pitchFamily="34" charset="0"/>
              </a:rPr>
              <a:t>Feriado</a:t>
            </a:r>
            <a:endParaRPr lang="en-US" sz="1800" b="1" dirty="0">
              <a:solidFill>
                <a:schemeClr val="accent1"/>
              </a:solidFill>
              <a:latin typeface="Helvetica" panose="020B0604020202020204" pitchFamily="34" charset="0"/>
              <a:cs typeface="Helvetica" panose="020B0604020202020204" pitchFamily="34" charset="0"/>
            </a:endParaRPr>
          </a:p>
        </p:txBody>
      </p:sp>
      <p:sp>
        <p:nvSpPr>
          <p:cNvPr id="11" name="Google Shape;338;p36">
            <a:extLst>
              <a:ext uri="{FF2B5EF4-FFF2-40B4-BE49-F238E27FC236}">
                <a16:creationId xmlns:a16="http://schemas.microsoft.com/office/drawing/2014/main" id="{CEEF0B3B-3FEC-416E-B9CF-EA8153C96CC3}"/>
              </a:ext>
            </a:extLst>
          </p:cNvPr>
          <p:cNvSpPr txBox="1">
            <a:spLocks/>
          </p:cNvSpPr>
          <p:nvPr/>
        </p:nvSpPr>
        <p:spPr>
          <a:xfrm>
            <a:off x="22517" y="2296666"/>
            <a:ext cx="5908274" cy="2749852"/>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eaLnBrk="0" latinLnBrk="0">
              <a:lnSpc>
                <a:spcPct val="150000"/>
              </a:lnSpc>
              <a:spcBef>
                <a:spcPts val="0"/>
              </a:spcBef>
              <a:buClr>
                <a:schemeClr val="accent2"/>
              </a:buClr>
              <a:buSzPts val="1800"/>
              <a:buFont typeface="Calibri"/>
              <a:buAutoNum type="arabicPeriod"/>
            </a:pPr>
            <a:r>
              <a:rPr lang="en-US" altLang="en-US" sz="2000" dirty="0" err="1"/>
              <a:t>En</a:t>
            </a:r>
            <a:r>
              <a:rPr lang="en-US" altLang="en-US" sz="2000" dirty="0"/>
              <a:t> la </a:t>
            </a:r>
            <a:r>
              <a:rPr lang="en-US" altLang="en-US" sz="2000" dirty="0" err="1"/>
              <a:t>interfaz</a:t>
            </a:r>
            <a:r>
              <a:rPr lang="en-US" altLang="en-US" sz="2000" dirty="0"/>
              <a:t> </a:t>
            </a:r>
            <a:r>
              <a:rPr lang="en-US" altLang="en-US" sz="2000" b="1" dirty="0"/>
              <a:t>Web </a:t>
            </a:r>
            <a:r>
              <a:rPr lang="en-US" altLang="en-US" sz="2000" b="1" dirty="0">
                <a:solidFill>
                  <a:srgbClr val="202122"/>
                </a:solidFill>
              </a:rPr>
              <a:t>→</a:t>
            </a:r>
            <a:r>
              <a:rPr lang="en-US" altLang="en-US" sz="2000" b="1" dirty="0"/>
              <a:t> </a:t>
            </a:r>
            <a:r>
              <a:rPr lang="en-US" altLang="en-US" sz="2000" b="1" dirty="0" err="1"/>
              <a:t>Ajustes</a:t>
            </a:r>
            <a:r>
              <a:rPr lang="en-US" altLang="en-US" sz="2000" b="1" dirty="0"/>
              <a:t> del Sistema </a:t>
            </a:r>
            <a:r>
              <a:rPr lang="en-US" altLang="en-US" sz="2000" b="1" dirty="0">
                <a:solidFill>
                  <a:srgbClr val="202122"/>
                </a:solidFill>
              </a:rPr>
              <a:t>→</a:t>
            </a:r>
            <a:r>
              <a:rPr lang="en-US" altLang="en-US" sz="2000" b="1" dirty="0"/>
              <a:t> </a:t>
            </a:r>
            <a:r>
              <a:rPr lang="en-US" altLang="en-US" sz="2000" b="1" dirty="0" err="1"/>
              <a:t>Configuracion</a:t>
            </a:r>
            <a:r>
              <a:rPr lang="en-US" altLang="en-US" sz="2000" b="1" dirty="0"/>
              <a:t> </a:t>
            </a:r>
            <a:r>
              <a:rPr lang="en-US" altLang="en-US" sz="2000" b="1" dirty="0" err="1"/>
              <a:t>horaria</a:t>
            </a:r>
            <a:r>
              <a:rPr lang="en-US" altLang="en-US" sz="2000" b="1" dirty="0"/>
              <a:t> </a:t>
            </a:r>
            <a:r>
              <a:rPr lang="en-US" altLang="en-US" sz="2000" b="1" dirty="0">
                <a:solidFill>
                  <a:srgbClr val="202122"/>
                </a:solidFill>
              </a:rPr>
              <a:t>→</a:t>
            </a:r>
            <a:r>
              <a:rPr lang="en-US" altLang="en-US" sz="2000" b="1" dirty="0"/>
              <a:t> </a:t>
            </a:r>
            <a:r>
              <a:rPr lang="en-US" altLang="en-US" sz="2000" b="1" dirty="0" err="1"/>
              <a:t>Feriado</a:t>
            </a:r>
            <a:r>
              <a:rPr lang="en-US" sz="2000" dirty="0">
                <a:latin typeface="+mn-lt"/>
              </a:rPr>
              <a:t>.</a:t>
            </a:r>
          </a:p>
          <a:p>
            <a:pPr marL="342900" indent="-342900" eaLnBrk="0" latinLnBrk="0">
              <a:lnSpc>
                <a:spcPct val="150000"/>
              </a:lnSpc>
              <a:spcBef>
                <a:spcPts val="1000"/>
              </a:spcBef>
              <a:buClr>
                <a:schemeClr val="accent2"/>
              </a:buClr>
              <a:buSzPts val="1800"/>
              <a:buFont typeface="Calibri"/>
              <a:buAutoNum type="arabicPeriod"/>
            </a:pPr>
            <a:r>
              <a:rPr lang="en-US" sz="2000" dirty="0" err="1">
                <a:latin typeface="+mn-lt"/>
              </a:rPr>
              <a:t>Haga</a:t>
            </a:r>
            <a:r>
              <a:rPr lang="en-US" sz="2000" dirty="0">
                <a:latin typeface="+mn-lt"/>
              </a:rPr>
              <a:t> </a:t>
            </a:r>
            <a:r>
              <a:rPr lang="en-US" sz="2000" dirty="0" err="1">
                <a:latin typeface="+mn-lt"/>
              </a:rPr>
              <a:t>clic</a:t>
            </a:r>
            <a:r>
              <a:rPr lang="en-US" sz="2000" dirty="0">
                <a:latin typeface="+mn-lt"/>
              </a:rPr>
              <a:t> </a:t>
            </a:r>
            <a:r>
              <a:rPr lang="en-US" sz="2000" dirty="0" err="1">
                <a:latin typeface="+mn-lt"/>
              </a:rPr>
              <a:t>en</a:t>
            </a:r>
            <a:r>
              <a:rPr lang="en-US" sz="2000" dirty="0">
                <a:latin typeface="+mn-lt"/>
              </a:rPr>
              <a:t> “</a:t>
            </a:r>
            <a:r>
              <a:rPr lang="en-US" sz="2000" dirty="0" err="1">
                <a:latin typeface="+mn-lt"/>
              </a:rPr>
              <a:t>Agregar</a:t>
            </a:r>
            <a:r>
              <a:rPr lang="en-US" sz="2000" dirty="0">
                <a:latin typeface="+mn-lt"/>
              </a:rPr>
              <a:t>”.</a:t>
            </a:r>
          </a:p>
          <a:p>
            <a:pPr marL="342900" indent="-342900" eaLnBrk="0" latinLnBrk="0">
              <a:lnSpc>
                <a:spcPct val="150000"/>
              </a:lnSpc>
              <a:spcBef>
                <a:spcPts val="1000"/>
              </a:spcBef>
              <a:buClr>
                <a:schemeClr val="accent2"/>
              </a:buClr>
              <a:buSzPts val="1800"/>
              <a:buFont typeface="Calibri"/>
              <a:buAutoNum type="arabicPeriod"/>
            </a:pPr>
            <a:r>
              <a:rPr lang="en-US" sz="2000" dirty="0" err="1">
                <a:latin typeface="+mn-lt"/>
              </a:rPr>
              <a:t>Defina</a:t>
            </a:r>
            <a:r>
              <a:rPr lang="en-US" sz="2000" dirty="0">
                <a:latin typeface="+mn-lt"/>
              </a:rPr>
              <a:t> </a:t>
            </a:r>
            <a:r>
              <a:rPr lang="en-US" sz="2000" dirty="0" err="1">
                <a:latin typeface="+mn-lt"/>
              </a:rPr>
              <a:t>el</a:t>
            </a:r>
            <a:r>
              <a:rPr lang="en-US" sz="2000" dirty="0">
                <a:latin typeface="+mn-lt"/>
              </a:rPr>
              <a:t> </a:t>
            </a:r>
            <a:r>
              <a:rPr lang="en-US" sz="2000" dirty="0" err="1">
                <a:latin typeface="+mn-lt"/>
              </a:rPr>
              <a:t>Nombre</a:t>
            </a:r>
            <a:r>
              <a:rPr lang="en-US" sz="2000" dirty="0">
                <a:latin typeface="+mn-lt"/>
              </a:rPr>
              <a:t>, </a:t>
            </a:r>
            <a:r>
              <a:rPr lang="en-US" sz="2000" dirty="0" err="1">
                <a:latin typeface="+mn-lt"/>
              </a:rPr>
              <a:t>Descripcion</a:t>
            </a:r>
            <a:r>
              <a:rPr lang="en-US" sz="2000" dirty="0">
                <a:latin typeface="+mn-lt"/>
              </a:rPr>
              <a:t>, </a:t>
            </a:r>
            <a:r>
              <a:rPr lang="en-US" sz="2000" dirty="0" err="1">
                <a:latin typeface="+mn-lt"/>
              </a:rPr>
              <a:t>Mes</a:t>
            </a:r>
            <a:r>
              <a:rPr lang="en-US" sz="2000" dirty="0">
                <a:latin typeface="+mn-lt"/>
              </a:rPr>
              <a:t> y Dia. Dentro de “</a:t>
            </a:r>
            <a:r>
              <a:rPr lang="en-US" sz="2000" dirty="0" err="1">
                <a:latin typeface="+mn-lt"/>
              </a:rPr>
              <a:t>Opciones</a:t>
            </a:r>
            <a:r>
              <a:rPr lang="en-US" sz="2000" dirty="0">
                <a:latin typeface="+mn-lt"/>
              </a:rPr>
              <a:t> </a:t>
            </a:r>
            <a:r>
              <a:rPr lang="en-US" sz="2000" dirty="0" err="1">
                <a:latin typeface="+mn-lt"/>
              </a:rPr>
              <a:t>avanzadas</a:t>
            </a:r>
            <a:r>
              <a:rPr lang="en-US" sz="2000" dirty="0">
                <a:latin typeface="+mn-lt"/>
              </a:rPr>
              <a:t>” </a:t>
            </a:r>
            <a:r>
              <a:rPr lang="en-US" sz="2000" dirty="0" err="1">
                <a:latin typeface="+mn-lt"/>
              </a:rPr>
              <a:t>defina</a:t>
            </a:r>
            <a:r>
              <a:rPr lang="en-US" sz="2000" dirty="0">
                <a:latin typeface="+mn-lt"/>
              </a:rPr>
              <a:t> </a:t>
            </a:r>
            <a:r>
              <a:rPr lang="en-US" sz="2000" dirty="0" err="1">
                <a:latin typeface="+mn-lt"/>
              </a:rPr>
              <a:t>los</a:t>
            </a:r>
            <a:r>
              <a:rPr lang="en-US" sz="2000" dirty="0">
                <a:latin typeface="+mn-lt"/>
              </a:rPr>
              <a:t> días de </a:t>
            </a:r>
            <a:r>
              <a:rPr lang="en-US" sz="2000" dirty="0" err="1">
                <a:latin typeface="+mn-lt"/>
              </a:rPr>
              <a:t>semana</a:t>
            </a:r>
            <a:r>
              <a:rPr lang="en-US" sz="2000" dirty="0">
                <a:latin typeface="+mn-lt"/>
              </a:rPr>
              <a:t>.</a:t>
            </a:r>
          </a:p>
        </p:txBody>
      </p:sp>
      <p:pic>
        <p:nvPicPr>
          <p:cNvPr id="12" name="Google Shape;340;p36">
            <a:extLst>
              <a:ext uri="{FF2B5EF4-FFF2-40B4-BE49-F238E27FC236}">
                <a16:creationId xmlns:a16="http://schemas.microsoft.com/office/drawing/2014/main" id="{995B481E-0813-443E-ACDD-542B473B82D8}"/>
              </a:ext>
            </a:extLst>
          </p:cNvPr>
          <p:cNvPicPr preferRelativeResize="0"/>
          <p:nvPr/>
        </p:nvPicPr>
        <p:blipFill rotWithShape="1">
          <a:blip r:embed="rId2">
            <a:alphaModFix/>
          </a:blip>
          <a:srcRect/>
          <a:stretch/>
        </p:blipFill>
        <p:spPr>
          <a:xfrm>
            <a:off x="6837407" y="226819"/>
            <a:ext cx="4467225" cy="6124575"/>
          </a:xfrm>
          <a:prstGeom prst="rect">
            <a:avLst/>
          </a:prstGeom>
          <a:noFill/>
          <a:ln w="9525" cap="flat" cmpd="sng">
            <a:solidFill>
              <a:schemeClr val="accent1"/>
            </a:solidFill>
            <a:prstDash val="solid"/>
            <a:round/>
            <a:headEnd type="none" w="sm" len="sm"/>
            <a:tailEnd type="none" w="sm" len="sm"/>
          </a:ln>
        </p:spPr>
      </p:pic>
      <p:sp>
        <p:nvSpPr>
          <p:cNvPr id="6" name="TextBox 5">
            <a:extLst>
              <a:ext uri="{FF2B5EF4-FFF2-40B4-BE49-F238E27FC236}">
                <a16:creationId xmlns:a16="http://schemas.microsoft.com/office/drawing/2014/main" id="{D2FD359A-7CFA-4FA3-9B7B-445EBACAF4F1}"/>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err="1">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ko-KR" altLang="en-US"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1796053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119;p17">
            <a:extLst>
              <a:ext uri="{FF2B5EF4-FFF2-40B4-BE49-F238E27FC236}">
                <a16:creationId xmlns:a16="http://schemas.microsoft.com/office/drawing/2014/main" id="{7B10A497-2930-4194-BDD1-47855460C267}"/>
              </a:ext>
            </a:extLst>
          </p:cNvPr>
          <p:cNvSpPr txBox="1">
            <a:spLocks/>
          </p:cNvSpPr>
          <p:nvPr/>
        </p:nvSpPr>
        <p:spPr>
          <a:xfrm>
            <a:off x="-5278" y="985930"/>
            <a:ext cx="10515600"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Font typeface="Arial" pitchFamily="34" charset="0"/>
              <a:buNone/>
            </a:pPr>
            <a:r>
              <a:rPr lang="en-US" sz="1800" b="1" dirty="0" err="1">
                <a:solidFill>
                  <a:schemeClr val="accent1"/>
                </a:solidFill>
                <a:latin typeface="Helvetica" panose="020B0604020202020204" pitchFamily="34" charset="0"/>
                <a:cs typeface="Helvetica" panose="020B0604020202020204" pitchFamily="34" charset="0"/>
              </a:rPr>
              <a:t>Configuraciones</a:t>
            </a:r>
            <a:r>
              <a:rPr lang="en-US" sz="1800" b="1" dirty="0">
                <a:solidFill>
                  <a:schemeClr val="accent1"/>
                </a:solidFill>
                <a:latin typeface="Helvetica" panose="020B0604020202020204" pitchFamily="34" charset="0"/>
                <a:cs typeface="Helvetica" panose="020B0604020202020204" pitchFamily="34" charset="0"/>
              </a:rPr>
              <a:t> de </a:t>
            </a:r>
            <a:r>
              <a:rPr lang="en-US" sz="1800" b="1" dirty="0" err="1">
                <a:solidFill>
                  <a:schemeClr val="accent1"/>
                </a:solidFill>
                <a:latin typeface="Helvetica" panose="020B0604020202020204" pitchFamily="34" charset="0"/>
                <a:cs typeface="Helvetica" panose="020B0604020202020204" pitchFamily="34" charset="0"/>
              </a:rPr>
              <a:t>correo</a:t>
            </a:r>
            <a:r>
              <a:rPr lang="en-US" sz="1800" b="1" dirty="0">
                <a:solidFill>
                  <a:schemeClr val="accent1"/>
                </a:solidFill>
                <a:latin typeface="Helvetica" panose="020B0604020202020204" pitchFamily="34" charset="0"/>
                <a:cs typeface="Helvetica" panose="020B0604020202020204" pitchFamily="34" charset="0"/>
              </a:rPr>
              <a:t> </a:t>
            </a:r>
            <a:r>
              <a:rPr lang="en-US" sz="1800" b="1" dirty="0" err="1">
                <a:solidFill>
                  <a:schemeClr val="accent1"/>
                </a:solidFill>
                <a:latin typeface="Helvetica" panose="020B0604020202020204" pitchFamily="34" charset="0"/>
                <a:cs typeface="Helvetica" panose="020B0604020202020204" pitchFamily="34" charset="0"/>
              </a:rPr>
              <a:t>electrónico</a:t>
            </a:r>
            <a:endParaRPr lang="en-US" sz="1800" b="1" dirty="0">
              <a:solidFill>
                <a:schemeClr val="accent1"/>
              </a:solidFill>
              <a:latin typeface="Helvetica" panose="020B0604020202020204" pitchFamily="34" charset="0"/>
              <a:cs typeface="Helvetica" panose="020B0604020202020204" pitchFamily="34" charset="0"/>
            </a:endParaRPr>
          </a:p>
        </p:txBody>
      </p:sp>
      <p:sp>
        <p:nvSpPr>
          <p:cNvPr id="17" name="Google Shape;359;p38">
            <a:extLst>
              <a:ext uri="{FF2B5EF4-FFF2-40B4-BE49-F238E27FC236}">
                <a16:creationId xmlns:a16="http://schemas.microsoft.com/office/drawing/2014/main" id="{5F064140-768F-477A-A1D3-1EAE879CF3FF}"/>
              </a:ext>
            </a:extLst>
          </p:cNvPr>
          <p:cNvSpPr txBox="1">
            <a:spLocks/>
          </p:cNvSpPr>
          <p:nvPr/>
        </p:nvSpPr>
        <p:spPr>
          <a:xfrm>
            <a:off x="0" y="1304599"/>
            <a:ext cx="6426558" cy="4883451"/>
          </a:xfrm>
          <a:prstGeom prst="rect">
            <a:avLst/>
          </a:prstGeom>
          <a:noFill/>
          <a:ln>
            <a:noFill/>
          </a:ln>
        </p:spPr>
        <p:txBody>
          <a:bodyPr spcFirstLastPara="1" wrap="square" lIns="91425" tIns="45700" rIns="91425" bIns="45700" anchor="t" anchorCtr="0">
            <a:normAutofit fontScale="62500" lnSpcReduction="20000"/>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eaLnBrk="0" latinLnBrk="0">
              <a:lnSpc>
                <a:spcPct val="150000"/>
              </a:lnSpc>
              <a:spcBef>
                <a:spcPts val="0"/>
              </a:spcBef>
              <a:buClr>
                <a:schemeClr val="accent2"/>
              </a:buClr>
              <a:buSzPct val="100000"/>
              <a:buFont typeface="Calibri"/>
              <a:buAutoNum type="arabicPeriod"/>
            </a:pPr>
            <a:r>
              <a:rPr lang="en-US" altLang="en-US" sz="2400" dirty="0" err="1">
                <a:latin typeface="+mn-lt"/>
              </a:rPr>
              <a:t>En</a:t>
            </a:r>
            <a:r>
              <a:rPr lang="en-US" altLang="en-US" sz="2400" dirty="0">
                <a:latin typeface="+mn-lt"/>
              </a:rPr>
              <a:t> la </a:t>
            </a:r>
            <a:r>
              <a:rPr lang="en-US" altLang="en-US" sz="2400" dirty="0" err="1">
                <a:latin typeface="+mn-lt"/>
              </a:rPr>
              <a:t>interfaz</a:t>
            </a:r>
            <a:r>
              <a:rPr lang="en-US" altLang="en-US" sz="2400" dirty="0">
                <a:latin typeface="+mn-lt"/>
              </a:rPr>
              <a:t> </a:t>
            </a:r>
            <a:r>
              <a:rPr lang="en-US" altLang="en-US" sz="2400" b="1" dirty="0">
                <a:latin typeface="+mn-lt"/>
              </a:rPr>
              <a:t>Web </a:t>
            </a:r>
            <a:r>
              <a:rPr lang="en-US" altLang="en-US" sz="2400" b="1" dirty="0">
                <a:solidFill>
                  <a:srgbClr val="202122"/>
                </a:solidFill>
                <a:latin typeface="+mn-lt"/>
              </a:rPr>
              <a:t>→</a:t>
            </a:r>
            <a:r>
              <a:rPr lang="en-US" altLang="en-US" sz="2400" b="1" dirty="0">
                <a:latin typeface="+mn-lt"/>
              </a:rPr>
              <a:t> </a:t>
            </a:r>
            <a:r>
              <a:rPr lang="en-US" altLang="en-US" sz="2400" b="1" dirty="0" err="1">
                <a:latin typeface="+mn-lt"/>
              </a:rPr>
              <a:t>Ajustes</a:t>
            </a:r>
            <a:r>
              <a:rPr lang="en-US" altLang="en-US" sz="2400" b="1" dirty="0">
                <a:latin typeface="+mn-lt"/>
              </a:rPr>
              <a:t> del Sistema </a:t>
            </a:r>
            <a:r>
              <a:rPr lang="en-US" altLang="en-US" sz="2400" b="1" dirty="0">
                <a:solidFill>
                  <a:srgbClr val="202122"/>
                </a:solidFill>
                <a:latin typeface="+mn-lt"/>
              </a:rPr>
              <a:t>→</a:t>
            </a:r>
            <a:r>
              <a:rPr lang="en-US" altLang="en-US" sz="2400" b="1" dirty="0">
                <a:latin typeface="+mn-lt"/>
              </a:rPr>
              <a:t> </a:t>
            </a:r>
            <a:r>
              <a:rPr lang="en-US" altLang="en-US" sz="2400" b="1" dirty="0" err="1">
                <a:latin typeface="+mn-lt"/>
              </a:rPr>
              <a:t>Configuración</a:t>
            </a:r>
            <a:r>
              <a:rPr lang="en-US" altLang="en-US" sz="2400" b="1" dirty="0">
                <a:latin typeface="+mn-lt"/>
              </a:rPr>
              <a:t> de </a:t>
            </a:r>
            <a:r>
              <a:rPr lang="en-US" altLang="en-US" sz="2400" b="1" dirty="0" err="1">
                <a:latin typeface="+mn-lt"/>
              </a:rPr>
              <a:t>correo</a:t>
            </a:r>
            <a:r>
              <a:rPr lang="en-US" altLang="en-US" sz="2400" b="1" dirty="0">
                <a:latin typeface="+mn-lt"/>
              </a:rPr>
              <a:t> </a:t>
            </a:r>
            <a:r>
              <a:rPr lang="en-US" altLang="en-US" sz="2400" b="1" dirty="0" err="1">
                <a:latin typeface="+mn-lt"/>
              </a:rPr>
              <a:t>electrónico</a:t>
            </a:r>
            <a:r>
              <a:rPr lang="en-US" dirty="0">
                <a:latin typeface="+mn-lt"/>
              </a:rPr>
              <a:t>.</a:t>
            </a:r>
          </a:p>
          <a:p>
            <a:pPr marL="342900" indent="-342900" eaLnBrk="0" latinLnBrk="0">
              <a:lnSpc>
                <a:spcPct val="150000"/>
              </a:lnSpc>
              <a:spcBef>
                <a:spcPts val="1000"/>
              </a:spcBef>
              <a:buClr>
                <a:schemeClr val="accent2"/>
              </a:buClr>
              <a:buSzPct val="100000"/>
              <a:buFont typeface="Calibri"/>
              <a:buAutoNum type="arabicPeriod"/>
            </a:pPr>
            <a:r>
              <a:rPr lang="en-US" dirty="0">
                <a:latin typeface="+mn-lt"/>
              </a:rPr>
              <a:t>Configure lo </a:t>
            </a:r>
            <a:r>
              <a:rPr lang="en-US" dirty="0" err="1">
                <a:latin typeface="+mn-lt"/>
              </a:rPr>
              <a:t>siguiente</a:t>
            </a:r>
            <a:r>
              <a:rPr lang="en-US" dirty="0">
                <a:latin typeface="+mn-lt"/>
              </a:rPr>
              <a:t>:</a:t>
            </a:r>
          </a:p>
          <a:p>
            <a:pPr marL="682625" indent="-334963" eaLnBrk="0" latinLnBrk="0">
              <a:lnSpc>
                <a:spcPct val="150000"/>
              </a:lnSpc>
              <a:spcBef>
                <a:spcPts val="1000"/>
              </a:spcBef>
              <a:buClr>
                <a:schemeClr val="accent2"/>
              </a:buClr>
              <a:buSzPct val="100000"/>
              <a:buFont typeface="Noto Sans Symbols"/>
              <a:buChar char="▪"/>
            </a:pPr>
            <a:r>
              <a:rPr lang="en-US" u="sng" dirty="0" err="1">
                <a:latin typeface="+mn-lt"/>
              </a:rPr>
              <a:t>Habilitar</a:t>
            </a:r>
            <a:r>
              <a:rPr lang="en-US" u="sng" dirty="0">
                <a:latin typeface="+mn-lt"/>
              </a:rPr>
              <a:t> TLS</a:t>
            </a:r>
            <a:r>
              <a:rPr lang="en-US" dirty="0">
                <a:latin typeface="+mn-lt"/>
              </a:rPr>
              <a:t>: </a:t>
            </a:r>
            <a:r>
              <a:rPr lang="en-US" dirty="0" err="1">
                <a:latin typeface="+mn-lt"/>
              </a:rPr>
              <a:t>Marcado</a:t>
            </a:r>
            <a:r>
              <a:rPr lang="en-US" dirty="0">
                <a:latin typeface="+mn-lt"/>
              </a:rPr>
              <a:t>.</a:t>
            </a:r>
          </a:p>
          <a:p>
            <a:pPr marL="682625" indent="-334963" eaLnBrk="0" latinLnBrk="0">
              <a:lnSpc>
                <a:spcPct val="150000"/>
              </a:lnSpc>
              <a:spcBef>
                <a:spcPts val="1000"/>
              </a:spcBef>
              <a:buClr>
                <a:schemeClr val="accent2"/>
              </a:buClr>
              <a:buSzPct val="100000"/>
              <a:buFont typeface="Noto Sans Symbols"/>
              <a:buChar char="▪"/>
            </a:pPr>
            <a:r>
              <a:rPr lang="en-US" u="sng" dirty="0">
                <a:latin typeface="+mn-lt"/>
              </a:rPr>
              <a:t>Tipo</a:t>
            </a:r>
            <a:r>
              <a:rPr lang="en-US" dirty="0">
                <a:latin typeface="+mn-lt"/>
              </a:rPr>
              <a:t>: “</a:t>
            </a:r>
            <a:r>
              <a:rPr lang="en-US" dirty="0" err="1">
                <a:latin typeface="+mn-lt"/>
              </a:rPr>
              <a:t>Cliente</a:t>
            </a:r>
            <a:r>
              <a:rPr lang="en-US" dirty="0">
                <a:latin typeface="+mn-lt"/>
              </a:rPr>
              <a:t>”.</a:t>
            </a:r>
          </a:p>
          <a:p>
            <a:pPr marL="682625" indent="-334963" eaLnBrk="0" latinLnBrk="0">
              <a:lnSpc>
                <a:spcPct val="150000"/>
              </a:lnSpc>
              <a:spcBef>
                <a:spcPts val="1000"/>
              </a:spcBef>
              <a:buClr>
                <a:schemeClr val="accent2"/>
              </a:buClr>
              <a:buSzPct val="100000"/>
              <a:buFont typeface="Noto Sans Symbols"/>
              <a:buChar char="▪"/>
            </a:pPr>
            <a:r>
              <a:rPr lang="en-US" u="sng" dirty="0" err="1">
                <a:latin typeface="+mn-lt"/>
              </a:rPr>
              <a:t>Servidor</a:t>
            </a:r>
            <a:r>
              <a:rPr lang="en-US" u="sng" dirty="0">
                <a:latin typeface="+mn-lt"/>
              </a:rPr>
              <a:t> SMTP</a:t>
            </a:r>
            <a:r>
              <a:rPr lang="en-US" dirty="0">
                <a:latin typeface="+mn-lt"/>
              </a:rPr>
              <a:t>: </a:t>
            </a:r>
            <a:r>
              <a:rPr lang="en-US" dirty="0" err="1">
                <a:latin typeface="+mn-lt"/>
              </a:rPr>
              <a:t>Su</a:t>
            </a:r>
            <a:r>
              <a:rPr lang="en-US" dirty="0">
                <a:latin typeface="+mn-lt"/>
              </a:rPr>
              <a:t> </a:t>
            </a:r>
            <a:r>
              <a:rPr lang="en-US" dirty="0" err="1">
                <a:latin typeface="+mn-lt"/>
              </a:rPr>
              <a:t>servidor</a:t>
            </a:r>
            <a:r>
              <a:rPr lang="en-US" dirty="0">
                <a:latin typeface="+mn-lt"/>
              </a:rPr>
              <a:t> </a:t>
            </a:r>
            <a:r>
              <a:rPr lang="en-US" dirty="0" err="1">
                <a:latin typeface="+mn-lt"/>
              </a:rPr>
              <a:t>SMTP:Puerto</a:t>
            </a:r>
            <a:r>
              <a:rPr lang="en-US" dirty="0">
                <a:latin typeface="+mn-lt"/>
              </a:rPr>
              <a:t> </a:t>
            </a:r>
            <a:br>
              <a:rPr lang="en-US" dirty="0">
                <a:latin typeface="+mn-lt"/>
              </a:rPr>
            </a:br>
            <a:r>
              <a:rPr lang="en-US" dirty="0">
                <a:latin typeface="+mn-lt"/>
              </a:rPr>
              <a:t>(</a:t>
            </a:r>
            <a:r>
              <a:rPr lang="en-US" dirty="0" err="1">
                <a:latin typeface="+mn-lt"/>
              </a:rPr>
              <a:t>Ejemplo</a:t>
            </a:r>
            <a:r>
              <a:rPr lang="en-US" dirty="0">
                <a:latin typeface="+mn-lt"/>
              </a:rPr>
              <a:t>: smtp.gmail.com:587)</a:t>
            </a:r>
          </a:p>
          <a:p>
            <a:pPr marL="682625" indent="-334963" eaLnBrk="0" latinLnBrk="0">
              <a:lnSpc>
                <a:spcPct val="150000"/>
              </a:lnSpc>
              <a:spcBef>
                <a:spcPts val="1000"/>
              </a:spcBef>
              <a:buClr>
                <a:schemeClr val="accent2"/>
              </a:buClr>
              <a:buSzPct val="100000"/>
              <a:buFont typeface="Noto Sans Symbols"/>
              <a:buChar char="▪"/>
            </a:pPr>
            <a:r>
              <a:rPr lang="en-US" u="sng" dirty="0" err="1">
                <a:latin typeface="+mn-lt"/>
              </a:rPr>
              <a:t>Usuario</a:t>
            </a:r>
            <a:r>
              <a:rPr lang="en-US" u="sng" dirty="0">
                <a:latin typeface="+mn-lt"/>
              </a:rPr>
              <a:t>/</a:t>
            </a:r>
            <a:r>
              <a:rPr lang="en-US" u="sng" dirty="0" err="1">
                <a:latin typeface="+mn-lt"/>
              </a:rPr>
              <a:t>Contraseña</a:t>
            </a:r>
            <a:r>
              <a:rPr lang="en-US" dirty="0">
                <a:latin typeface="+mn-lt"/>
              </a:rPr>
              <a:t>: Configure las </a:t>
            </a:r>
            <a:r>
              <a:rPr lang="en-US" dirty="0" err="1">
                <a:latin typeface="+mn-lt"/>
              </a:rPr>
              <a:t>credenciales</a:t>
            </a:r>
            <a:r>
              <a:rPr lang="en-US" dirty="0">
                <a:latin typeface="+mn-lt"/>
              </a:rPr>
              <a:t> de </a:t>
            </a:r>
            <a:r>
              <a:rPr lang="en-US" dirty="0" err="1">
                <a:latin typeface="+mn-lt"/>
              </a:rPr>
              <a:t>su</a:t>
            </a:r>
            <a:r>
              <a:rPr lang="en-US" dirty="0">
                <a:latin typeface="+mn-lt"/>
              </a:rPr>
              <a:t> </a:t>
            </a:r>
            <a:r>
              <a:rPr lang="en-US" dirty="0" err="1">
                <a:latin typeface="+mn-lt"/>
              </a:rPr>
              <a:t>correo</a:t>
            </a:r>
            <a:r>
              <a:rPr lang="en-US" dirty="0">
                <a:latin typeface="+mn-lt"/>
              </a:rPr>
              <a:t>.</a:t>
            </a:r>
          </a:p>
          <a:p>
            <a:pPr marL="682625" indent="-334963" eaLnBrk="0" latinLnBrk="0">
              <a:lnSpc>
                <a:spcPct val="150000"/>
              </a:lnSpc>
              <a:spcBef>
                <a:spcPts val="1000"/>
              </a:spcBef>
              <a:buClr>
                <a:schemeClr val="accent2"/>
              </a:buClr>
              <a:buSzPct val="100000"/>
              <a:buFont typeface="Noto Sans Symbols"/>
              <a:buChar char="▪"/>
            </a:pPr>
            <a:r>
              <a:rPr lang="en-US" u="sng" dirty="0" err="1">
                <a:latin typeface="+mn-lt"/>
              </a:rPr>
              <a:t>Mostrar</a:t>
            </a:r>
            <a:r>
              <a:rPr lang="en-US" u="sng" dirty="0">
                <a:latin typeface="+mn-lt"/>
              </a:rPr>
              <a:t> </a:t>
            </a:r>
            <a:r>
              <a:rPr lang="en-US" u="sng" dirty="0" err="1">
                <a:latin typeface="+mn-lt"/>
              </a:rPr>
              <a:t>nombre</a:t>
            </a:r>
            <a:r>
              <a:rPr lang="en-US" dirty="0">
                <a:latin typeface="+mn-lt"/>
              </a:rPr>
              <a:t>: </a:t>
            </a:r>
            <a:r>
              <a:rPr lang="en-US" dirty="0" err="1">
                <a:latin typeface="+mn-lt"/>
              </a:rPr>
              <a:t>Especifique</a:t>
            </a:r>
            <a:r>
              <a:rPr lang="en-US" dirty="0">
                <a:latin typeface="+mn-lt"/>
              </a:rPr>
              <a:t> el </a:t>
            </a:r>
            <a:r>
              <a:rPr lang="en-US" dirty="0" err="1">
                <a:latin typeface="+mn-lt"/>
              </a:rPr>
              <a:t>nombre</a:t>
            </a:r>
            <a:r>
              <a:rPr lang="en-US" dirty="0">
                <a:latin typeface="+mn-lt"/>
              </a:rPr>
              <a:t> a </a:t>
            </a:r>
            <a:r>
              <a:rPr lang="en-US" dirty="0" err="1">
                <a:latin typeface="+mn-lt"/>
              </a:rPr>
              <a:t>mostrar</a:t>
            </a:r>
            <a:r>
              <a:rPr lang="en-US" dirty="0">
                <a:latin typeface="+mn-lt"/>
              </a:rPr>
              <a:t> </a:t>
            </a:r>
            <a:r>
              <a:rPr lang="en-US" dirty="0" err="1">
                <a:latin typeface="+mn-lt"/>
              </a:rPr>
              <a:t>en</a:t>
            </a:r>
            <a:r>
              <a:rPr lang="en-US" dirty="0">
                <a:latin typeface="+mn-lt"/>
              </a:rPr>
              <a:t> el </a:t>
            </a:r>
            <a:r>
              <a:rPr lang="en-US" dirty="0" err="1">
                <a:latin typeface="+mn-lt"/>
              </a:rPr>
              <a:t>encabezado</a:t>
            </a:r>
            <a:r>
              <a:rPr lang="en-US" dirty="0">
                <a:latin typeface="+mn-lt"/>
              </a:rPr>
              <a:t> “</a:t>
            </a:r>
            <a:r>
              <a:rPr lang="en-US" b="1" dirty="0">
                <a:latin typeface="+mn-lt"/>
              </a:rPr>
              <a:t>DE”</a:t>
            </a:r>
            <a:r>
              <a:rPr lang="en-US" dirty="0">
                <a:latin typeface="+mn-lt"/>
              </a:rPr>
              <a:t> </a:t>
            </a:r>
            <a:r>
              <a:rPr lang="en-US" dirty="0" err="1">
                <a:latin typeface="+mn-lt"/>
              </a:rPr>
              <a:t>en</a:t>
            </a:r>
            <a:r>
              <a:rPr lang="en-US" dirty="0">
                <a:latin typeface="+mn-lt"/>
              </a:rPr>
              <a:t> el </a:t>
            </a:r>
            <a:r>
              <a:rPr lang="en-US" dirty="0" err="1">
                <a:latin typeface="+mn-lt"/>
              </a:rPr>
              <a:t>correo</a:t>
            </a:r>
            <a:r>
              <a:rPr lang="en-US" dirty="0">
                <a:latin typeface="+mn-lt"/>
              </a:rPr>
              <a:t> </a:t>
            </a:r>
            <a:r>
              <a:rPr lang="en-US" dirty="0" err="1">
                <a:latin typeface="+mn-lt"/>
              </a:rPr>
              <a:t>electrónico</a:t>
            </a:r>
            <a:r>
              <a:rPr lang="en-US" dirty="0">
                <a:latin typeface="+mn-lt"/>
              </a:rPr>
              <a:t>.</a:t>
            </a:r>
          </a:p>
          <a:p>
            <a:pPr marL="682625" indent="-334963" eaLnBrk="0" latinLnBrk="0">
              <a:lnSpc>
                <a:spcPct val="150000"/>
              </a:lnSpc>
              <a:spcBef>
                <a:spcPts val="1000"/>
              </a:spcBef>
              <a:buClr>
                <a:schemeClr val="accent2"/>
              </a:buClr>
              <a:buSzPct val="100000"/>
              <a:buFont typeface="Noto Sans Symbols"/>
              <a:buChar char="▪"/>
            </a:pPr>
            <a:r>
              <a:rPr lang="en-US" u="sng" dirty="0" err="1">
                <a:latin typeface="+mn-lt"/>
              </a:rPr>
              <a:t>Enviado</a:t>
            </a:r>
            <a:r>
              <a:rPr lang="en-US" u="sng" dirty="0">
                <a:latin typeface="+mn-lt"/>
              </a:rPr>
              <a:t> por</a:t>
            </a:r>
            <a:r>
              <a:rPr lang="en-US" dirty="0">
                <a:latin typeface="+mn-lt"/>
              </a:rPr>
              <a:t>: </a:t>
            </a:r>
            <a:r>
              <a:rPr lang="en-US" dirty="0" err="1">
                <a:latin typeface="+mn-lt"/>
              </a:rPr>
              <a:t>Especifique</a:t>
            </a:r>
            <a:r>
              <a:rPr lang="en-US" dirty="0">
                <a:latin typeface="+mn-lt"/>
              </a:rPr>
              <a:t> la </a:t>
            </a:r>
            <a:r>
              <a:rPr lang="en-US" dirty="0" err="1">
                <a:latin typeface="+mn-lt"/>
              </a:rPr>
              <a:t>dirección</a:t>
            </a:r>
            <a:r>
              <a:rPr lang="en-US" dirty="0">
                <a:latin typeface="+mn-lt"/>
              </a:rPr>
              <a:t> de </a:t>
            </a:r>
            <a:r>
              <a:rPr lang="en-US" dirty="0" err="1">
                <a:latin typeface="+mn-lt"/>
              </a:rPr>
              <a:t>correo</a:t>
            </a:r>
            <a:r>
              <a:rPr lang="en-US" dirty="0">
                <a:latin typeface="+mn-lt"/>
              </a:rPr>
              <a:t> del </a:t>
            </a:r>
            <a:r>
              <a:rPr lang="en-US" dirty="0" err="1">
                <a:latin typeface="+mn-lt"/>
              </a:rPr>
              <a:t>remitente</a:t>
            </a:r>
            <a:r>
              <a:rPr lang="en-US" dirty="0">
                <a:latin typeface="+mn-lt"/>
              </a:rPr>
              <a:t>. (</a:t>
            </a:r>
            <a:r>
              <a:rPr lang="en-US" dirty="0" err="1">
                <a:latin typeface="+mn-lt"/>
              </a:rPr>
              <a:t>Ejemplo</a:t>
            </a:r>
            <a:r>
              <a:rPr lang="en-US" dirty="0">
                <a:latin typeface="+mn-lt"/>
              </a:rPr>
              <a:t>: ucm@gmail.com)</a:t>
            </a:r>
          </a:p>
          <a:p>
            <a:pPr marL="682625" indent="-237808" eaLnBrk="0" latinLnBrk="0">
              <a:lnSpc>
                <a:spcPct val="150000"/>
              </a:lnSpc>
              <a:spcBef>
                <a:spcPts val="1000"/>
              </a:spcBef>
              <a:buClr>
                <a:schemeClr val="accent2"/>
              </a:buClr>
              <a:buSzPct val="100000"/>
              <a:buFont typeface="Noto Sans Symbols"/>
              <a:buNone/>
            </a:pPr>
            <a:endParaRPr lang="en-US" dirty="0">
              <a:latin typeface="+mj-lt"/>
            </a:endParaRPr>
          </a:p>
          <a:p>
            <a:pPr marL="682625" indent="-237808" eaLnBrk="0" latinLnBrk="0">
              <a:lnSpc>
                <a:spcPct val="150000"/>
              </a:lnSpc>
              <a:spcBef>
                <a:spcPts val="1000"/>
              </a:spcBef>
              <a:buClr>
                <a:schemeClr val="accent2"/>
              </a:buClr>
              <a:buSzPct val="100000"/>
              <a:buFont typeface="Noto Sans Symbols"/>
              <a:buNone/>
            </a:pPr>
            <a:endParaRPr lang="en-US" dirty="0">
              <a:latin typeface="+mj-lt"/>
            </a:endParaRPr>
          </a:p>
          <a:p>
            <a:pPr marL="342900" indent="-245745" eaLnBrk="0" latinLnBrk="0">
              <a:lnSpc>
                <a:spcPct val="120000"/>
              </a:lnSpc>
              <a:spcBef>
                <a:spcPts val="1000"/>
              </a:spcBef>
              <a:buClr>
                <a:schemeClr val="accent2"/>
              </a:buClr>
              <a:buSzPct val="100000"/>
              <a:buFont typeface="Calibri"/>
              <a:buNone/>
            </a:pPr>
            <a:endParaRPr lang="en-US" dirty="0">
              <a:latin typeface="+mj-lt"/>
            </a:endParaRPr>
          </a:p>
        </p:txBody>
      </p:sp>
      <p:pic>
        <p:nvPicPr>
          <p:cNvPr id="19" name="Google Shape;361;p38">
            <a:extLst>
              <a:ext uri="{FF2B5EF4-FFF2-40B4-BE49-F238E27FC236}">
                <a16:creationId xmlns:a16="http://schemas.microsoft.com/office/drawing/2014/main" id="{35AB71D0-30C5-4C6D-A652-0EDCE065CC8B}"/>
              </a:ext>
            </a:extLst>
          </p:cNvPr>
          <p:cNvPicPr preferRelativeResize="0"/>
          <p:nvPr/>
        </p:nvPicPr>
        <p:blipFill rotWithShape="1">
          <a:blip r:embed="rId3">
            <a:alphaModFix/>
          </a:blip>
          <a:srcRect/>
          <a:stretch/>
        </p:blipFill>
        <p:spPr>
          <a:xfrm>
            <a:off x="7272928" y="425425"/>
            <a:ext cx="4448175" cy="5762625"/>
          </a:xfrm>
          <a:prstGeom prst="rect">
            <a:avLst/>
          </a:prstGeom>
          <a:noFill/>
          <a:ln w="9525" cap="flat" cmpd="sng">
            <a:solidFill>
              <a:schemeClr val="accent1"/>
            </a:solidFill>
            <a:prstDash val="solid"/>
            <a:round/>
            <a:headEnd type="none" w="sm" len="sm"/>
            <a:tailEnd type="none" w="sm" len="sm"/>
          </a:ln>
        </p:spPr>
      </p:pic>
      <p:sp>
        <p:nvSpPr>
          <p:cNvPr id="6" name="TextBox 5">
            <a:extLst>
              <a:ext uri="{FF2B5EF4-FFF2-40B4-BE49-F238E27FC236}">
                <a16:creationId xmlns:a16="http://schemas.microsoft.com/office/drawing/2014/main" id="{DF80782D-98CD-4F88-9B2F-FCA5D6675163}"/>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err="1">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ko-KR" altLang="en-US"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3492495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119;p17">
            <a:extLst>
              <a:ext uri="{FF2B5EF4-FFF2-40B4-BE49-F238E27FC236}">
                <a16:creationId xmlns:a16="http://schemas.microsoft.com/office/drawing/2014/main" id="{7B10A497-2930-4194-BDD1-47855460C267}"/>
              </a:ext>
            </a:extLst>
          </p:cNvPr>
          <p:cNvSpPr txBox="1">
            <a:spLocks/>
          </p:cNvSpPr>
          <p:nvPr/>
        </p:nvSpPr>
        <p:spPr>
          <a:xfrm>
            <a:off x="-5278" y="985930"/>
            <a:ext cx="10515600"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Font typeface="Arial" pitchFamily="34" charset="0"/>
              <a:buNone/>
            </a:pPr>
            <a:r>
              <a:rPr lang="en-US" sz="1800" b="1" dirty="0">
                <a:solidFill>
                  <a:schemeClr val="accent1"/>
                </a:solidFill>
                <a:latin typeface="Helvetica" panose="020B0604020202020204" pitchFamily="34" charset="0"/>
                <a:cs typeface="Helvetica" panose="020B0604020202020204" pitchFamily="34" charset="0"/>
              </a:rPr>
              <a:t>OpenVPN</a:t>
            </a:r>
          </a:p>
        </p:txBody>
      </p:sp>
      <p:sp>
        <p:nvSpPr>
          <p:cNvPr id="17" name="Google Shape;359;p38">
            <a:extLst>
              <a:ext uri="{FF2B5EF4-FFF2-40B4-BE49-F238E27FC236}">
                <a16:creationId xmlns:a16="http://schemas.microsoft.com/office/drawing/2014/main" id="{5F064140-768F-477A-A1D3-1EAE879CF3FF}"/>
              </a:ext>
            </a:extLst>
          </p:cNvPr>
          <p:cNvSpPr txBox="1">
            <a:spLocks/>
          </p:cNvSpPr>
          <p:nvPr/>
        </p:nvSpPr>
        <p:spPr>
          <a:xfrm>
            <a:off x="0" y="1304600"/>
            <a:ext cx="6426558" cy="4525832"/>
          </a:xfrm>
          <a:prstGeom prst="rect">
            <a:avLst/>
          </a:prstGeom>
          <a:noFill/>
          <a:ln>
            <a:noFill/>
          </a:ln>
        </p:spPr>
        <p:txBody>
          <a:bodyPr spcFirstLastPara="1" wrap="square" lIns="91425" tIns="45700" rIns="91425" bIns="45700" anchor="t" anchorCtr="0">
            <a:normAutofit fontScale="92500" lnSpcReduction="10000"/>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lvl="0" indent="-342900" algn="just" eaLnBrk="0" latinLnBrk="0">
              <a:lnSpc>
                <a:spcPct val="110000"/>
              </a:lnSpc>
              <a:spcBef>
                <a:spcPts val="0"/>
              </a:spcBef>
              <a:buClr>
                <a:schemeClr val="accent2"/>
              </a:buClr>
              <a:buSzPct val="100000"/>
              <a:buFont typeface="Calibri"/>
              <a:buAutoNum type="arabicPeriod"/>
            </a:pPr>
            <a:r>
              <a:rPr lang="en-US" altLang="en-US" sz="1600" dirty="0" err="1"/>
              <a:t>En</a:t>
            </a:r>
            <a:r>
              <a:rPr lang="en-US" altLang="en-US" sz="1600" dirty="0"/>
              <a:t> la </a:t>
            </a:r>
            <a:r>
              <a:rPr lang="en-US" altLang="en-US" sz="1600" dirty="0" err="1"/>
              <a:t>interfaz</a:t>
            </a:r>
            <a:r>
              <a:rPr lang="en-US" altLang="en-US" sz="1600" dirty="0"/>
              <a:t> </a:t>
            </a:r>
            <a:r>
              <a:rPr lang="en-US" altLang="en-US" sz="1600" b="1" dirty="0"/>
              <a:t>Web </a:t>
            </a:r>
            <a:r>
              <a:rPr lang="en-US" altLang="en-US" sz="1600" b="1" dirty="0">
                <a:solidFill>
                  <a:srgbClr val="202122"/>
                </a:solidFill>
              </a:rPr>
              <a:t>→</a:t>
            </a:r>
            <a:r>
              <a:rPr lang="en-US" altLang="en-US" sz="1600" b="1" dirty="0"/>
              <a:t> </a:t>
            </a:r>
            <a:r>
              <a:rPr lang="en-US" altLang="en-US" sz="1600" b="1" dirty="0" err="1"/>
              <a:t>Ajustes</a:t>
            </a:r>
            <a:r>
              <a:rPr lang="en-US" altLang="en-US" sz="1600" b="1" dirty="0"/>
              <a:t> del Sistema </a:t>
            </a:r>
            <a:r>
              <a:rPr lang="en-US" altLang="en-US" sz="1600" b="1" dirty="0">
                <a:solidFill>
                  <a:srgbClr val="202122"/>
                </a:solidFill>
              </a:rPr>
              <a:t>→</a:t>
            </a:r>
            <a:r>
              <a:rPr lang="en-US" sz="1600" b="1" dirty="0">
                <a:latin typeface="+mn-lt"/>
              </a:rPr>
              <a:t> OpenVPN</a:t>
            </a:r>
            <a:r>
              <a:rPr lang="en-US" sz="1600" dirty="0">
                <a:latin typeface="+mn-lt"/>
              </a:rPr>
              <a:t>.</a:t>
            </a:r>
          </a:p>
          <a:p>
            <a:pPr marL="342900" lvl="0" indent="-342900" algn="just" rtl="0" eaLnBrk="0" latinLnBrk="0">
              <a:lnSpc>
                <a:spcPct val="110000"/>
              </a:lnSpc>
              <a:spcBef>
                <a:spcPts val="600"/>
              </a:spcBef>
              <a:spcAft>
                <a:spcPts val="0"/>
              </a:spcAft>
              <a:buClr>
                <a:schemeClr val="accent2"/>
              </a:buClr>
              <a:buSzPct val="100000"/>
              <a:buFont typeface="Calibri"/>
              <a:buAutoNum type="arabicPeriod"/>
            </a:pPr>
            <a:r>
              <a:rPr lang="en-US" sz="1600" dirty="0">
                <a:latin typeface="+mn-lt"/>
              </a:rPr>
              <a:t>Configure lo </a:t>
            </a:r>
            <a:r>
              <a:rPr lang="en-US" sz="1600" dirty="0" err="1">
                <a:latin typeface="+mn-lt"/>
              </a:rPr>
              <a:t>siguiente</a:t>
            </a:r>
            <a:r>
              <a:rPr lang="en-US" sz="1600" dirty="0">
                <a:latin typeface="+mn-lt"/>
              </a:rPr>
              <a:t>:</a:t>
            </a:r>
          </a:p>
          <a:p>
            <a:pPr marL="747713" lvl="0" indent="-349249" algn="just" rtl="0" eaLnBrk="0" latinLnBrk="0">
              <a:lnSpc>
                <a:spcPct val="110000"/>
              </a:lnSpc>
              <a:spcBef>
                <a:spcPts val="600"/>
              </a:spcBef>
              <a:spcAft>
                <a:spcPts val="0"/>
              </a:spcAft>
              <a:buClr>
                <a:schemeClr val="accent2"/>
              </a:buClr>
              <a:buSzPct val="100000"/>
              <a:buFont typeface="Noto Sans Symbols"/>
              <a:buChar char="▪"/>
            </a:pPr>
            <a:r>
              <a:rPr lang="en-US" sz="1600" u="sng" dirty="0" err="1">
                <a:latin typeface="+mn-lt"/>
              </a:rPr>
              <a:t>Habilite</a:t>
            </a:r>
            <a:r>
              <a:rPr lang="en-US" sz="1600" u="sng" dirty="0">
                <a:latin typeface="+mn-lt"/>
              </a:rPr>
              <a:t> el </a:t>
            </a:r>
            <a:r>
              <a:rPr lang="en-US" sz="1600" u="sng" dirty="0" err="1">
                <a:latin typeface="+mn-lt"/>
              </a:rPr>
              <a:t>servicio</a:t>
            </a:r>
            <a:r>
              <a:rPr lang="en-US" sz="1600" u="sng" dirty="0">
                <a:latin typeface="+mn-lt"/>
              </a:rPr>
              <a:t> de OVPN</a:t>
            </a:r>
            <a:r>
              <a:rPr lang="en-US" sz="1600" dirty="0">
                <a:latin typeface="+mn-lt"/>
              </a:rPr>
              <a:t>: Marque la </a:t>
            </a:r>
            <a:r>
              <a:rPr lang="en-US" sz="1600" dirty="0" err="1">
                <a:latin typeface="+mn-lt"/>
              </a:rPr>
              <a:t>casilla</a:t>
            </a:r>
            <a:r>
              <a:rPr lang="en-US" sz="1600" dirty="0">
                <a:latin typeface="+mn-lt"/>
              </a:rPr>
              <a:t>.</a:t>
            </a:r>
          </a:p>
          <a:p>
            <a:pPr marL="747713" lvl="0" indent="-349249" algn="just" rtl="0" eaLnBrk="0" latinLnBrk="0">
              <a:lnSpc>
                <a:spcPct val="110000"/>
              </a:lnSpc>
              <a:spcBef>
                <a:spcPts val="600"/>
              </a:spcBef>
              <a:spcAft>
                <a:spcPts val="0"/>
              </a:spcAft>
              <a:buClr>
                <a:schemeClr val="accent2"/>
              </a:buClr>
              <a:buSzPct val="100000"/>
              <a:buFont typeface="Noto Sans Symbols"/>
              <a:buChar char="▪"/>
            </a:pPr>
            <a:r>
              <a:rPr lang="en-US" sz="1600" u="sng" dirty="0" err="1">
                <a:latin typeface="+mn-lt"/>
              </a:rPr>
              <a:t>Método</a:t>
            </a:r>
            <a:r>
              <a:rPr lang="en-US" sz="1600" u="sng" dirty="0">
                <a:latin typeface="+mn-lt"/>
              </a:rPr>
              <a:t> de </a:t>
            </a:r>
            <a:r>
              <a:rPr lang="en-US" sz="1600" u="sng" dirty="0" err="1">
                <a:latin typeface="+mn-lt"/>
              </a:rPr>
              <a:t>configuración</a:t>
            </a:r>
            <a:r>
              <a:rPr lang="en-US" sz="1600" dirty="0">
                <a:latin typeface="+mn-lt"/>
              </a:rPr>
              <a:t>: </a:t>
            </a:r>
            <a:r>
              <a:rPr lang="en-US" sz="1600" dirty="0" err="1">
                <a:latin typeface="+mn-lt"/>
              </a:rPr>
              <a:t>Seleccione</a:t>
            </a:r>
            <a:r>
              <a:rPr lang="en-US" sz="1600" dirty="0">
                <a:latin typeface="+mn-lt"/>
              </a:rPr>
              <a:t> la </a:t>
            </a:r>
            <a:r>
              <a:rPr lang="en-US" sz="1600" dirty="0" err="1">
                <a:latin typeface="+mn-lt"/>
              </a:rPr>
              <a:t>configuración</a:t>
            </a:r>
            <a:r>
              <a:rPr lang="en-US" sz="1600" dirty="0">
                <a:latin typeface="+mn-lt"/>
              </a:rPr>
              <a:t> manual (Si el </a:t>
            </a:r>
            <a:r>
              <a:rPr lang="en-US" sz="1600" dirty="0" err="1">
                <a:latin typeface="+mn-lt"/>
              </a:rPr>
              <a:t>usuario</a:t>
            </a:r>
            <a:r>
              <a:rPr lang="en-US" sz="1600" dirty="0">
                <a:latin typeface="+mn-lt"/>
              </a:rPr>
              <a:t> </a:t>
            </a:r>
            <a:r>
              <a:rPr lang="en-US" sz="1600" dirty="0" err="1">
                <a:latin typeface="+mn-lt"/>
              </a:rPr>
              <a:t>posee</a:t>
            </a:r>
            <a:r>
              <a:rPr lang="en-US" sz="1600" dirty="0">
                <a:latin typeface="+mn-lt"/>
              </a:rPr>
              <a:t> un </a:t>
            </a:r>
            <a:r>
              <a:rPr lang="en-US" sz="1600" dirty="0" err="1">
                <a:latin typeface="+mn-lt"/>
              </a:rPr>
              <a:t>archivo</a:t>
            </a:r>
            <a:r>
              <a:rPr lang="en-US" sz="1600" dirty="0">
                <a:latin typeface="+mn-lt"/>
              </a:rPr>
              <a:t> OVPN que </a:t>
            </a:r>
            <a:r>
              <a:rPr lang="en-US" sz="1600" dirty="0" err="1">
                <a:latin typeface="+mn-lt"/>
              </a:rPr>
              <a:t>pueda</a:t>
            </a:r>
            <a:r>
              <a:rPr lang="en-US" sz="1600" dirty="0">
                <a:latin typeface="+mn-lt"/>
              </a:rPr>
              <a:t> ser </a:t>
            </a:r>
            <a:r>
              <a:rPr lang="en-US" sz="1600" dirty="0" err="1">
                <a:latin typeface="+mn-lt"/>
              </a:rPr>
              <a:t>cargado</a:t>
            </a:r>
            <a:r>
              <a:rPr lang="en-US" sz="1600" dirty="0">
                <a:latin typeface="+mn-lt"/>
              </a:rPr>
              <a:t>, </a:t>
            </a:r>
            <a:r>
              <a:rPr lang="en-US" sz="1600" dirty="0" err="1">
                <a:latin typeface="+mn-lt"/>
              </a:rPr>
              <a:t>seleccione</a:t>
            </a:r>
            <a:r>
              <a:rPr lang="en-US" sz="1600" dirty="0">
                <a:latin typeface="+mn-lt"/>
              </a:rPr>
              <a:t> “</a:t>
            </a:r>
            <a:r>
              <a:rPr lang="en-US" sz="1600" dirty="0" err="1">
                <a:latin typeface="+mn-lt"/>
              </a:rPr>
              <a:t>Cargar</a:t>
            </a:r>
            <a:r>
              <a:rPr lang="en-US" sz="1600" dirty="0">
                <a:latin typeface="+mn-lt"/>
              </a:rPr>
              <a:t> </a:t>
            </a:r>
            <a:r>
              <a:rPr lang="en-US" sz="1600" dirty="0" err="1">
                <a:latin typeface="+mn-lt"/>
              </a:rPr>
              <a:t>archivo</a:t>
            </a:r>
            <a:r>
              <a:rPr lang="en-US" sz="1600" dirty="0">
                <a:latin typeface="+mn-lt"/>
              </a:rPr>
              <a:t> de </a:t>
            </a:r>
            <a:r>
              <a:rPr lang="en-US" sz="1600" dirty="0" err="1">
                <a:latin typeface="+mn-lt"/>
              </a:rPr>
              <a:t>configuración</a:t>
            </a:r>
            <a:r>
              <a:rPr lang="en-US" sz="1600" dirty="0">
                <a:latin typeface="+mn-lt"/>
              </a:rPr>
              <a:t>”.</a:t>
            </a:r>
          </a:p>
          <a:p>
            <a:pPr marL="747713" lvl="0" indent="-349249" algn="just" rtl="0" eaLnBrk="0" latinLnBrk="0">
              <a:lnSpc>
                <a:spcPct val="110000"/>
              </a:lnSpc>
              <a:spcBef>
                <a:spcPts val="600"/>
              </a:spcBef>
              <a:spcAft>
                <a:spcPts val="0"/>
              </a:spcAft>
              <a:buClr>
                <a:schemeClr val="accent2"/>
              </a:buClr>
              <a:buSzPct val="100000"/>
              <a:buFont typeface="Noto Sans Symbols"/>
              <a:buChar char="▪"/>
            </a:pPr>
            <a:r>
              <a:rPr lang="en-US" sz="1600" u="sng" dirty="0" err="1">
                <a:latin typeface="+mn-lt"/>
              </a:rPr>
              <a:t>Dirección</a:t>
            </a:r>
            <a:r>
              <a:rPr lang="en-US" sz="1600" u="sng" dirty="0">
                <a:latin typeface="+mn-lt"/>
              </a:rPr>
              <a:t> del </a:t>
            </a:r>
            <a:r>
              <a:rPr lang="en-US" sz="1600" u="sng" dirty="0" err="1">
                <a:latin typeface="+mn-lt"/>
              </a:rPr>
              <a:t>servidor</a:t>
            </a:r>
            <a:r>
              <a:rPr lang="en-US" sz="1600" dirty="0">
                <a:latin typeface="+mn-lt"/>
              </a:rPr>
              <a:t>: </a:t>
            </a:r>
            <a:r>
              <a:rPr lang="en-US" sz="1600" dirty="0" err="1">
                <a:latin typeface="+mn-lt"/>
              </a:rPr>
              <a:t>Ingrese</a:t>
            </a:r>
            <a:r>
              <a:rPr lang="en-US" sz="1600" dirty="0">
                <a:latin typeface="+mn-lt"/>
              </a:rPr>
              <a:t> la </a:t>
            </a:r>
            <a:r>
              <a:rPr lang="en-US" sz="1600" dirty="0" err="1">
                <a:latin typeface="+mn-lt"/>
              </a:rPr>
              <a:t>dirección</a:t>
            </a:r>
            <a:r>
              <a:rPr lang="en-US" sz="1600" dirty="0">
                <a:latin typeface="+mn-lt"/>
              </a:rPr>
              <a:t> IP o </a:t>
            </a:r>
            <a:r>
              <a:rPr lang="en-US" sz="1600" dirty="0" err="1">
                <a:latin typeface="+mn-lt"/>
              </a:rPr>
              <a:t>Dominio</a:t>
            </a:r>
            <a:r>
              <a:rPr lang="en-US" sz="1600" dirty="0">
                <a:latin typeface="+mn-lt"/>
              </a:rPr>
              <a:t> del </a:t>
            </a:r>
            <a:r>
              <a:rPr lang="en-US" sz="1600" dirty="0" err="1">
                <a:latin typeface="+mn-lt"/>
              </a:rPr>
              <a:t>servidor</a:t>
            </a:r>
            <a:r>
              <a:rPr lang="en-US" sz="1600" dirty="0">
                <a:latin typeface="+mn-lt"/>
              </a:rPr>
              <a:t>.</a:t>
            </a:r>
          </a:p>
          <a:p>
            <a:pPr marL="747713" lvl="0" indent="-349249" algn="just" rtl="0" eaLnBrk="0" latinLnBrk="0">
              <a:lnSpc>
                <a:spcPct val="110000"/>
              </a:lnSpc>
              <a:spcBef>
                <a:spcPts val="600"/>
              </a:spcBef>
              <a:spcAft>
                <a:spcPts val="0"/>
              </a:spcAft>
              <a:buClr>
                <a:schemeClr val="accent2"/>
              </a:buClr>
              <a:buSzPct val="100000"/>
              <a:buFont typeface="Noto Sans Symbols"/>
              <a:buChar char="▪"/>
            </a:pPr>
            <a:r>
              <a:rPr lang="en-US" sz="1600" u="sng" dirty="0" err="1">
                <a:latin typeface="+mn-lt"/>
              </a:rPr>
              <a:t>Protocolo</a:t>
            </a:r>
            <a:r>
              <a:rPr lang="en-US" sz="1600" u="sng" dirty="0">
                <a:latin typeface="+mn-lt"/>
              </a:rPr>
              <a:t> del </a:t>
            </a:r>
            <a:r>
              <a:rPr lang="en-US" sz="1600" u="sng" dirty="0" err="1">
                <a:latin typeface="+mn-lt"/>
              </a:rPr>
              <a:t>servidor</a:t>
            </a:r>
            <a:r>
              <a:rPr lang="en-US" sz="1600" dirty="0">
                <a:latin typeface="+mn-lt"/>
              </a:rPr>
              <a:t>: </a:t>
            </a:r>
            <a:r>
              <a:rPr lang="en-US" sz="1600" dirty="0" err="1">
                <a:latin typeface="+mn-lt"/>
              </a:rPr>
              <a:t>Elija</a:t>
            </a:r>
            <a:r>
              <a:rPr lang="en-US" sz="1600" dirty="0">
                <a:latin typeface="+mn-lt"/>
              </a:rPr>
              <a:t> el </a:t>
            </a:r>
            <a:r>
              <a:rPr lang="en-US" sz="1600" dirty="0" err="1">
                <a:latin typeface="+mn-lt"/>
              </a:rPr>
              <a:t>protocolo</a:t>
            </a:r>
            <a:r>
              <a:rPr lang="en-US" sz="1600" dirty="0">
                <a:latin typeface="+mn-lt"/>
              </a:rPr>
              <a:t> del </a:t>
            </a:r>
            <a:r>
              <a:rPr lang="en-US" sz="1600" dirty="0" err="1">
                <a:latin typeface="+mn-lt"/>
              </a:rPr>
              <a:t>servidor</a:t>
            </a:r>
            <a:r>
              <a:rPr lang="en-US" sz="1600" dirty="0">
                <a:latin typeface="+mn-lt"/>
              </a:rPr>
              <a:t>.</a:t>
            </a:r>
          </a:p>
          <a:p>
            <a:pPr marL="747713" lvl="0" indent="-349249" algn="just" rtl="0" eaLnBrk="0" latinLnBrk="0">
              <a:lnSpc>
                <a:spcPct val="110000"/>
              </a:lnSpc>
              <a:spcBef>
                <a:spcPts val="600"/>
              </a:spcBef>
              <a:spcAft>
                <a:spcPts val="0"/>
              </a:spcAft>
              <a:buClr>
                <a:schemeClr val="accent2"/>
              </a:buClr>
              <a:buSzPct val="100000"/>
              <a:buFont typeface="Noto Sans Symbols"/>
              <a:buChar char="▪"/>
            </a:pPr>
            <a:r>
              <a:rPr lang="en-US" sz="1600" u="sng" dirty="0">
                <a:latin typeface="+mn-lt"/>
              </a:rPr>
              <a:t>Modo del </a:t>
            </a:r>
            <a:r>
              <a:rPr lang="en-US" sz="1600" u="sng" dirty="0" err="1">
                <a:latin typeface="+mn-lt"/>
              </a:rPr>
              <a:t>dispositivo</a:t>
            </a:r>
            <a:r>
              <a:rPr lang="en-US" sz="1600" dirty="0">
                <a:latin typeface="+mn-lt"/>
              </a:rPr>
              <a:t>: </a:t>
            </a:r>
            <a:r>
              <a:rPr lang="en-US" sz="1600" dirty="0" err="1">
                <a:latin typeface="+mn-lt"/>
              </a:rPr>
              <a:t>Seleccione</a:t>
            </a:r>
            <a:r>
              <a:rPr lang="en-US" sz="1600" dirty="0">
                <a:latin typeface="+mn-lt"/>
              </a:rPr>
              <a:t> Dev TUN o Dev TAP </a:t>
            </a:r>
            <a:r>
              <a:rPr lang="en-US" sz="1600" dirty="0" err="1">
                <a:latin typeface="+mn-lt"/>
              </a:rPr>
              <a:t>dependiendo</a:t>
            </a:r>
            <a:r>
              <a:rPr lang="en-US" sz="1600" dirty="0">
                <a:latin typeface="+mn-lt"/>
              </a:rPr>
              <a:t> de la </a:t>
            </a:r>
            <a:r>
              <a:rPr lang="en-US" sz="1600" dirty="0" err="1">
                <a:latin typeface="+mn-lt"/>
              </a:rPr>
              <a:t>configuración</a:t>
            </a:r>
            <a:r>
              <a:rPr lang="en-US" sz="1600" dirty="0">
                <a:latin typeface="+mn-lt"/>
              </a:rPr>
              <a:t> del </a:t>
            </a:r>
            <a:r>
              <a:rPr lang="en-US" sz="1600" dirty="0" err="1">
                <a:latin typeface="+mn-lt"/>
              </a:rPr>
              <a:t>servidor</a:t>
            </a:r>
            <a:r>
              <a:rPr lang="en-US" sz="1600" dirty="0">
                <a:latin typeface="+mn-lt"/>
              </a:rPr>
              <a:t>.</a:t>
            </a:r>
          </a:p>
          <a:p>
            <a:pPr marL="747713" lvl="0" indent="-349249" algn="just" eaLnBrk="0" latinLnBrk="0">
              <a:lnSpc>
                <a:spcPct val="110000"/>
              </a:lnSpc>
              <a:spcBef>
                <a:spcPts val="600"/>
              </a:spcBef>
              <a:buClr>
                <a:schemeClr val="accent2"/>
              </a:buClr>
              <a:buSzPct val="100000"/>
              <a:buFont typeface="Noto Sans Symbols"/>
              <a:buChar char="▪"/>
            </a:pPr>
            <a:r>
              <a:rPr lang="en-US" sz="1600" u="sng" dirty="0" err="1">
                <a:latin typeface="+mn-lt"/>
              </a:rPr>
              <a:t>Utilizar</a:t>
            </a:r>
            <a:r>
              <a:rPr lang="en-US" sz="1600" u="sng" dirty="0">
                <a:latin typeface="+mn-lt"/>
              </a:rPr>
              <a:t> </a:t>
            </a:r>
            <a:r>
              <a:rPr lang="en-US" sz="1600" u="sng" dirty="0" err="1">
                <a:latin typeface="+mn-lt"/>
              </a:rPr>
              <a:t>compresión</a:t>
            </a:r>
            <a:r>
              <a:rPr lang="en-US" sz="1600" dirty="0">
                <a:latin typeface="+mn-lt"/>
              </a:rPr>
              <a:t>: </a:t>
            </a:r>
            <a:r>
              <a:rPr lang="en-US" sz="1600" dirty="0" err="1">
                <a:latin typeface="+mn-lt"/>
              </a:rPr>
              <a:t>Habilite</a:t>
            </a:r>
            <a:r>
              <a:rPr lang="en-US" sz="1600" dirty="0">
                <a:latin typeface="+mn-lt"/>
              </a:rPr>
              <a:t> </a:t>
            </a:r>
            <a:r>
              <a:rPr lang="en-US" sz="1600" dirty="0" err="1">
                <a:latin typeface="+mn-lt"/>
              </a:rPr>
              <a:t>el</a:t>
            </a:r>
            <a:r>
              <a:rPr lang="en-US" sz="1600" dirty="0">
                <a:latin typeface="+mn-lt"/>
              </a:rPr>
              <a:t> </a:t>
            </a:r>
            <a:r>
              <a:rPr lang="en-US" sz="1600" dirty="0" err="1">
                <a:latin typeface="+mn-lt"/>
              </a:rPr>
              <a:t>algoritmo</a:t>
            </a:r>
            <a:r>
              <a:rPr lang="en-US" sz="1600" dirty="0">
                <a:latin typeface="+mn-lt"/>
              </a:rPr>
              <a:t> de </a:t>
            </a:r>
            <a:r>
              <a:rPr lang="en-US" sz="1600" dirty="0" err="1">
                <a:latin typeface="+mn-lt"/>
              </a:rPr>
              <a:t>compresion</a:t>
            </a:r>
            <a:r>
              <a:rPr lang="en-US" sz="1600" dirty="0">
                <a:latin typeface="+mn-lt"/>
              </a:rPr>
              <a:t> LZO </a:t>
            </a:r>
            <a:r>
              <a:rPr lang="en-US" sz="1600" dirty="0" err="1">
                <a:latin typeface="+mn-lt"/>
              </a:rPr>
              <a:t>dependiendo</a:t>
            </a:r>
            <a:r>
              <a:rPr lang="en-US" sz="1600" dirty="0">
                <a:latin typeface="+mn-lt"/>
              </a:rPr>
              <a:t> de la </a:t>
            </a:r>
            <a:r>
              <a:rPr lang="en-US" sz="1600" dirty="0" err="1">
                <a:latin typeface="+mn-lt"/>
              </a:rPr>
              <a:t>configuración</a:t>
            </a:r>
            <a:r>
              <a:rPr lang="en-US" sz="1600" dirty="0">
                <a:latin typeface="+mn-lt"/>
              </a:rPr>
              <a:t>.</a:t>
            </a:r>
          </a:p>
          <a:p>
            <a:pPr marL="747713" lvl="0" indent="-349249" algn="just" eaLnBrk="0" latinLnBrk="0">
              <a:lnSpc>
                <a:spcPct val="110000"/>
              </a:lnSpc>
              <a:spcBef>
                <a:spcPts val="600"/>
              </a:spcBef>
              <a:buClr>
                <a:schemeClr val="accent2"/>
              </a:buClr>
              <a:buSzPct val="100000"/>
              <a:buFont typeface="Noto Sans Symbols"/>
              <a:buChar char="▪"/>
            </a:pPr>
            <a:r>
              <a:rPr lang="en-US" sz="1600" u="sng" dirty="0">
                <a:latin typeface="+mn-lt"/>
              </a:rPr>
              <a:t>CA Cert/Client Cert/Client Key</a:t>
            </a:r>
            <a:r>
              <a:rPr lang="en-US" sz="1600" dirty="0">
                <a:latin typeface="+mn-lt"/>
              </a:rPr>
              <a:t>: </a:t>
            </a:r>
            <a:r>
              <a:rPr lang="es-MX" sz="1600" dirty="0">
                <a:latin typeface="+mn-lt"/>
              </a:rPr>
              <a:t>Cargue el certificado raíz SSL y TLS, el certificado de cliente y la llave privada del cliente, respectivamente.
Guardar y aplicar cambios.</a:t>
            </a:r>
            <a:endParaRPr lang="en-US" sz="2400" dirty="0">
              <a:latin typeface="+mj-lt"/>
            </a:endParaRPr>
          </a:p>
          <a:p>
            <a:pPr marL="342900" indent="-245745" eaLnBrk="0" latinLnBrk="0">
              <a:lnSpc>
                <a:spcPct val="120000"/>
              </a:lnSpc>
              <a:spcBef>
                <a:spcPts val="1000"/>
              </a:spcBef>
              <a:buClr>
                <a:schemeClr val="accent2"/>
              </a:buClr>
              <a:buSzPct val="100000"/>
              <a:buFont typeface="Calibri"/>
              <a:buNone/>
            </a:pPr>
            <a:endParaRPr lang="en-US" sz="2400" dirty="0">
              <a:latin typeface="+mj-lt"/>
            </a:endParaRPr>
          </a:p>
        </p:txBody>
      </p:sp>
      <p:sp>
        <p:nvSpPr>
          <p:cNvPr id="4" name="TextBox 3">
            <a:extLst>
              <a:ext uri="{FF2B5EF4-FFF2-40B4-BE49-F238E27FC236}">
                <a16:creationId xmlns:a16="http://schemas.microsoft.com/office/drawing/2014/main" id="{FFF0E687-4FC2-4FEC-A663-C68E6905626D}"/>
              </a:ext>
            </a:extLst>
          </p:cNvPr>
          <p:cNvSpPr txBox="1"/>
          <p:nvPr/>
        </p:nvSpPr>
        <p:spPr>
          <a:xfrm>
            <a:off x="119336" y="5769903"/>
            <a:ext cx="7046670" cy="954107"/>
          </a:xfrm>
          <a:prstGeom prst="rect">
            <a:avLst/>
          </a:prstGeom>
          <a:noFill/>
        </p:spPr>
        <p:txBody>
          <a:bodyPr wrap="square" rtlCol="0">
            <a:spAutoFit/>
          </a:bodyPr>
          <a:lstStyle/>
          <a:p>
            <a:r>
              <a:rPr lang="en-US" sz="1400" b="1" dirty="0">
                <a:solidFill>
                  <a:srgbClr val="FF0000"/>
                </a:solidFill>
                <a:cs typeface="Helvetica" panose="020B0604020202020204" pitchFamily="34" charset="0"/>
              </a:rPr>
              <a:t>Nota</a:t>
            </a:r>
            <a:r>
              <a:rPr lang="en-US" sz="1400" dirty="0">
                <a:cs typeface="Helvetica" panose="020B0604020202020204" pitchFamily="34" charset="0"/>
              </a:rPr>
              <a:t>: </a:t>
            </a:r>
            <a:r>
              <a:rPr lang="es-MX" sz="1400" dirty="0">
                <a:cs typeface="Helvetica" panose="020B0604020202020204" pitchFamily="34" charset="0"/>
              </a:rPr>
              <a:t>Los usuarios también pueden elegir en el "Método de configuración" la opción de "Cargar archivo de configuración" para cargar archivos .</a:t>
            </a:r>
            <a:r>
              <a:rPr lang="es-MX" sz="1400" dirty="0" err="1">
                <a:cs typeface="Helvetica" panose="020B0604020202020204" pitchFamily="34" charset="0"/>
              </a:rPr>
              <a:t>ovpn</a:t>
            </a:r>
            <a:r>
              <a:rPr lang="es-MX" sz="1400" dirty="0">
                <a:cs typeface="Helvetica" panose="020B0604020202020204" pitchFamily="34" charset="0"/>
              </a:rPr>
              <a:t> y .</a:t>
            </a:r>
            <a:r>
              <a:rPr lang="es-MX" sz="1400" dirty="0" err="1">
                <a:cs typeface="Helvetica" panose="020B0604020202020204" pitchFamily="34" charset="0"/>
              </a:rPr>
              <a:t>conf</a:t>
            </a:r>
            <a:r>
              <a:rPr lang="es-MX" sz="1400" dirty="0">
                <a:cs typeface="Helvetica" panose="020B0604020202020204" pitchFamily="34" charset="0"/>
              </a:rPr>
              <a:t> en el UCM con el fin de configurar automáticamente los ajustes de </a:t>
            </a:r>
            <a:r>
              <a:rPr lang="es-MX" sz="1400" dirty="0" err="1">
                <a:cs typeface="Helvetica" panose="020B0604020202020204" pitchFamily="34" charset="0"/>
              </a:rPr>
              <a:t>OpenVPN</a:t>
            </a:r>
            <a:r>
              <a:rPr lang="es-MX" sz="1400" dirty="0">
                <a:cs typeface="Helvetica" panose="020B0604020202020204" pitchFamily="34" charset="0"/>
              </a:rPr>
              <a:t>.
</a:t>
            </a:r>
            <a:endParaRPr lang="en-US" sz="1400" dirty="0">
              <a:latin typeface="Helvetica" panose="020B0604020202020204" pitchFamily="34" charset="0"/>
              <a:cs typeface="Helvetica" panose="020B0604020202020204" pitchFamily="34" charset="0"/>
            </a:endParaRPr>
          </a:p>
        </p:txBody>
      </p:sp>
      <p:pic>
        <p:nvPicPr>
          <p:cNvPr id="12" name="Google Shape;379;p40">
            <a:extLst>
              <a:ext uri="{FF2B5EF4-FFF2-40B4-BE49-F238E27FC236}">
                <a16:creationId xmlns:a16="http://schemas.microsoft.com/office/drawing/2014/main" id="{C477D734-117C-4197-90C0-D75FD47C88B2}"/>
              </a:ext>
            </a:extLst>
          </p:cNvPr>
          <p:cNvPicPr preferRelativeResize="0"/>
          <p:nvPr/>
        </p:nvPicPr>
        <p:blipFill rotWithShape="1">
          <a:blip r:embed="rId3">
            <a:alphaModFix/>
          </a:blip>
          <a:srcRect/>
          <a:stretch/>
        </p:blipFill>
        <p:spPr>
          <a:xfrm>
            <a:off x="6877776" y="799313"/>
            <a:ext cx="5143079" cy="4402604"/>
          </a:xfrm>
          <a:prstGeom prst="rect">
            <a:avLst/>
          </a:prstGeom>
          <a:noFill/>
          <a:ln w="9525" cap="flat" cmpd="sng">
            <a:solidFill>
              <a:schemeClr val="accent1"/>
            </a:solidFill>
            <a:prstDash val="solid"/>
            <a:round/>
            <a:headEnd type="none" w="sm" len="sm"/>
            <a:tailEnd type="none" w="sm" len="sm"/>
          </a:ln>
        </p:spPr>
      </p:pic>
      <p:sp>
        <p:nvSpPr>
          <p:cNvPr id="7" name="TextBox 6">
            <a:extLst>
              <a:ext uri="{FF2B5EF4-FFF2-40B4-BE49-F238E27FC236}">
                <a16:creationId xmlns:a16="http://schemas.microsoft.com/office/drawing/2014/main" id="{6D422FAF-E799-4F8D-834C-9968FCEB4AB0}"/>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err="1">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ko-KR" altLang="en-US"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1707472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t="6363" b="44737"/>
          <a:stretch/>
        </p:blipFill>
        <p:spPr>
          <a:xfrm>
            <a:off x="1816434" y="5206663"/>
            <a:ext cx="3250866" cy="1183115"/>
          </a:xfrm>
          <a:prstGeom prst="rect">
            <a:avLst/>
          </a:prstGeom>
        </p:spPr>
      </p:pic>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lnSpc>
                <a:spcPct val="110000"/>
              </a:lnSpc>
              <a:buNone/>
            </a:pPr>
            <a:r>
              <a:rPr lang="es-419" sz="1800" b="1" dirty="0">
                <a:solidFill>
                  <a:schemeClr val="accent1"/>
                </a:solidFill>
                <a:latin typeface="Helvetica" panose="020B0604020202020204" pitchFamily="34" charset="0"/>
                <a:ea typeface="맑은 고딕" panose="020B0503020000020004" pitchFamily="50" charset="-127"/>
              </a:rPr>
              <a:t>Almacenamiento en NAS</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2008188"/>
            <a:ext cx="5962908" cy="3171284"/>
          </a:xfrm>
        </p:spPr>
        <p:txBody>
          <a:bodyPr>
            <a:normAutofit fontScale="92500" lnSpcReduction="20000"/>
          </a:bodyPr>
          <a:lstStyle/>
          <a:p>
            <a:pPr marL="342900" lvl="0" indent="-342900">
              <a:lnSpc>
                <a:spcPct val="124000"/>
              </a:lnSpc>
              <a:spcBef>
                <a:spcPts val="1200"/>
              </a:spcBef>
              <a:buClr>
                <a:schemeClr val="accent2"/>
              </a:buClr>
              <a:buFont typeface="+mj-lt"/>
              <a:buAutoNum type="arabicPeriod"/>
            </a:pPr>
            <a:r>
              <a:rPr lang="es-419" sz="2000" dirty="0"/>
              <a:t>Diríjase a la interfaz web de la UCM63xx </a:t>
            </a:r>
            <a:r>
              <a:rPr lang="es-419" sz="2000" b="1" dirty="0"/>
              <a:t>→ Ajustes de PBX → NAS</a:t>
            </a:r>
          </a:p>
          <a:p>
            <a:pPr marL="342900" lvl="0" indent="-342900">
              <a:lnSpc>
                <a:spcPct val="124000"/>
              </a:lnSpc>
              <a:spcBef>
                <a:spcPts val="1200"/>
              </a:spcBef>
              <a:buClr>
                <a:schemeClr val="accent2"/>
              </a:buClr>
              <a:buFont typeface="+mj-lt"/>
              <a:buAutoNum type="arabicPeriod"/>
            </a:pPr>
            <a:r>
              <a:rPr lang="es-419" sz="2000" dirty="0"/>
              <a:t>Habilite la función e ingrese lo siguiente:</a:t>
            </a:r>
          </a:p>
          <a:p>
            <a:pPr marL="1028700" lvl="1" indent="-342900">
              <a:lnSpc>
                <a:spcPct val="124000"/>
              </a:lnSpc>
              <a:spcBef>
                <a:spcPts val="1200"/>
              </a:spcBef>
              <a:buClr>
                <a:schemeClr val="accent2"/>
              </a:buClr>
            </a:pPr>
            <a:r>
              <a:rPr lang="es-419" sz="1800" dirty="0"/>
              <a:t>Host: Dominio o IP@ del almacenamiento  NAS.</a:t>
            </a:r>
          </a:p>
          <a:p>
            <a:pPr marL="1028700" lvl="1" indent="-342900">
              <a:lnSpc>
                <a:spcPct val="124000"/>
              </a:lnSpc>
              <a:spcBef>
                <a:spcPts val="1200"/>
              </a:spcBef>
              <a:buClr>
                <a:schemeClr val="accent2"/>
              </a:buClr>
            </a:pPr>
            <a:r>
              <a:rPr lang="es-VE" sz="1800" dirty="0"/>
              <a:t>Nombre compartido: El nombre de la carpeta compartida.</a:t>
            </a:r>
            <a:endParaRPr lang="es-419" sz="1800" dirty="0"/>
          </a:p>
          <a:p>
            <a:pPr marL="1028700" lvl="1" indent="-342900">
              <a:lnSpc>
                <a:spcPct val="124000"/>
              </a:lnSpc>
              <a:spcBef>
                <a:spcPts val="1200"/>
              </a:spcBef>
              <a:buClr>
                <a:schemeClr val="accent2"/>
              </a:buClr>
            </a:pPr>
            <a:r>
              <a:rPr lang="es-VE" sz="1800" dirty="0"/>
              <a:t>Nombre de Usuario: Nombre de la cuenta.</a:t>
            </a:r>
            <a:endParaRPr lang="es-419" sz="1800" dirty="0"/>
          </a:p>
          <a:p>
            <a:pPr marL="1028700" lvl="1" indent="-342900">
              <a:lnSpc>
                <a:spcPct val="124000"/>
              </a:lnSpc>
              <a:spcBef>
                <a:spcPts val="1200"/>
              </a:spcBef>
              <a:buClr>
                <a:schemeClr val="accent2"/>
              </a:buClr>
            </a:pPr>
            <a:r>
              <a:rPr lang="es-VE" sz="1800" dirty="0"/>
              <a:t>Contraseña: Contraseña de la cuenta.</a:t>
            </a:r>
            <a:endParaRPr lang="es-419" sz="1800" dirty="0"/>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992837" y="1742584"/>
            <a:ext cx="5962908" cy="3849073"/>
          </a:xfrm>
          <a:prstGeom prst="rect">
            <a:avLst/>
          </a:prstGeom>
          <a:ln>
            <a:solidFill>
              <a:schemeClr val="accent1"/>
            </a:solidFill>
          </a:ln>
        </p:spPr>
      </p:pic>
      <p:pic>
        <p:nvPicPr>
          <p:cNvPr id="10" name="Picture 9"/>
          <p:cNvPicPr>
            <a:picLocks noChangeAspect="1"/>
          </p:cNvPicPr>
          <p:nvPr/>
        </p:nvPicPr>
        <p:blipFill rotWithShape="1">
          <a:blip r:embed="rId6"/>
          <a:srcRect t="50272" b="5145"/>
          <a:stretch/>
        </p:blipFill>
        <p:spPr>
          <a:xfrm>
            <a:off x="1195187" y="6389778"/>
            <a:ext cx="1759360" cy="314601"/>
          </a:xfrm>
          <a:prstGeom prst="rect">
            <a:avLst/>
          </a:prstGeom>
        </p:spPr>
      </p:pic>
      <p:pic>
        <p:nvPicPr>
          <p:cNvPr id="12" name="Picture 11"/>
          <p:cNvPicPr>
            <a:picLocks noChangeAspect="1"/>
          </p:cNvPicPr>
          <p:nvPr/>
        </p:nvPicPr>
        <p:blipFill rotWithShape="1">
          <a:blip r:embed="rId7"/>
          <a:srcRect t="7350" b="46036"/>
          <a:stretch/>
        </p:blipFill>
        <p:spPr>
          <a:xfrm>
            <a:off x="4082965" y="6389779"/>
            <a:ext cx="1126843" cy="365774"/>
          </a:xfrm>
          <a:prstGeom prst="rect">
            <a:avLst/>
          </a:prstGeom>
          <a:solidFill>
            <a:schemeClr val="accent1">
              <a:lumMod val="60000"/>
              <a:lumOff val="40000"/>
            </a:schemeClr>
          </a:solidFill>
          <a:ln>
            <a:solidFill>
              <a:schemeClr val="bg1"/>
            </a:solidFill>
          </a:ln>
        </p:spPr>
      </p:pic>
      <p:pic>
        <p:nvPicPr>
          <p:cNvPr id="11" name="Picture 10"/>
          <p:cNvPicPr>
            <a:picLocks noChangeAspect="1"/>
          </p:cNvPicPr>
          <p:nvPr/>
        </p:nvPicPr>
        <p:blipFill>
          <a:blip r:embed="rId8"/>
          <a:stretch>
            <a:fillRect/>
          </a:stretch>
        </p:blipFill>
        <p:spPr>
          <a:xfrm>
            <a:off x="3926006" y="6256584"/>
            <a:ext cx="1283802" cy="580987"/>
          </a:xfrm>
          <a:prstGeom prst="rect">
            <a:avLst/>
          </a:prstGeom>
        </p:spPr>
      </p:pic>
      <p:sp>
        <p:nvSpPr>
          <p:cNvPr id="4" name="TextBox 6">
            <a:extLst>
              <a:ext uri="{FF2B5EF4-FFF2-40B4-BE49-F238E27FC236}">
                <a16:creationId xmlns:a16="http://schemas.microsoft.com/office/drawing/2014/main" id="{F5784CCB-7851-CBB7-265E-97A964F06FF0}"/>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err="1">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ko-KR" altLang="en-US"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3102866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119;p17">
            <a:extLst>
              <a:ext uri="{FF2B5EF4-FFF2-40B4-BE49-F238E27FC236}">
                <a16:creationId xmlns:a16="http://schemas.microsoft.com/office/drawing/2014/main" id="{7B10A497-2930-4194-BDD1-47855460C267}"/>
              </a:ext>
            </a:extLst>
          </p:cNvPr>
          <p:cNvSpPr txBox="1">
            <a:spLocks/>
          </p:cNvSpPr>
          <p:nvPr/>
        </p:nvSpPr>
        <p:spPr>
          <a:xfrm>
            <a:off x="-5278" y="985930"/>
            <a:ext cx="10515600"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Font typeface="Arial" pitchFamily="34" charset="0"/>
              <a:buNone/>
            </a:pPr>
            <a:r>
              <a:rPr lang="en-US" sz="1800" b="1" dirty="0">
                <a:solidFill>
                  <a:schemeClr val="accent1"/>
                </a:solidFill>
                <a:latin typeface="Helvetica" panose="020B0604020202020204" pitchFamily="34" charset="0"/>
                <a:cs typeface="Helvetica" panose="020B0604020202020204" pitchFamily="34" charset="0"/>
              </a:rPr>
              <a:t>PBX – </a:t>
            </a:r>
            <a:r>
              <a:rPr lang="en-US" sz="1800" b="1" dirty="0" err="1">
                <a:solidFill>
                  <a:schemeClr val="accent1"/>
                </a:solidFill>
                <a:latin typeface="Helvetica" panose="020B0604020202020204" pitchFamily="34" charset="0"/>
                <a:cs typeface="Helvetica" panose="020B0604020202020204" pitchFamily="34" charset="0"/>
              </a:rPr>
              <a:t>Selección</a:t>
            </a:r>
            <a:r>
              <a:rPr lang="en-US" sz="1800" b="1" dirty="0">
                <a:solidFill>
                  <a:schemeClr val="accent1"/>
                </a:solidFill>
                <a:latin typeface="Helvetica" panose="020B0604020202020204" pitchFamily="34" charset="0"/>
                <a:cs typeface="Helvetica" panose="020B0604020202020204" pitchFamily="34" charset="0"/>
              </a:rPr>
              <a:t> del </a:t>
            </a:r>
            <a:r>
              <a:rPr lang="en-US" sz="1800" b="1" dirty="0" err="1">
                <a:solidFill>
                  <a:schemeClr val="accent1"/>
                </a:solidFill>
                <a:latin typeface="Helvetica" panose="020B0604020202020204" pitchFamily="34" charset="0"/>
                <a:cs typeface="Helvetica" panose="020B0604020202020204" pitchFamily="34" charset="0"/>
              </a:rPr>
              <a:t>rango</a:t>
            </a:r>
            <a:r>
              <a:rPr lang="en-US" sz="1800" b="1" dirty="0">
                <a:solidFill>
                  <a:schemeClr val="accent1"/>
                </a:solidFill>
                <a:latin typeface="Helvetica" panose="020B0604020202020204" pitchFamily="34" charset="0"/>
                <a:cs typeface="Helvetica" panose="020B0604020202020204" pitchFamily="34" charset="0"/>
              </a:rPr>
              <a:t> de </a:t>
            </a:r>
            <a:r>
              <a:rPr lang="en-US" sz="1800" b="1" dirty="0" err="1">
                <a:solidFill>
                  <a:schemeClr val="accent1"/>
                </a:solidFill>
                <a:latin typeface="Helvetica" panose="020B0604020202020204" pitchFamily="34" charset="0"/>
                <a:cs typeface="Helvetica" panose="020B0604020202020204" pitchFamily="34" charset="0"/>
              </a:rPr>
              <a:t>extensiones</a:t>
            </a:r>
            <a:endParaRPr lang="en-US" sz="1800" b="1" dirty="0">
              <a:solidFill>
                <a:schemeClr val="accent1"/>
              </a:solidFill>
              <a:latin typeface="Helvetica" panose="020B0604020202020204" pitchFamily="34" charset="0"/>
              <a:cs typeface="Helvetica" panose="020B0604020202020204" pitchFamily="34" charset="0"/>
            </a:endParaRPr>
          </a:p>
        </p:txBody>
      </p:sp>
      <p:sp>
        <p:nvSpPr>
          <p:cNvPr id="13" name="Google Shape;385;p41">
            <a:extLst>
              <a:ext uri="{FF2B5EF4-FFF2-40B4-BE49-F238E27FC236}">
                <a16:creationId xmlns:a16="http://schemas.microsoft.com/office/drawing/2014/main" id="{969C38A9-5AF4-4950-8F9D-342CBFAEC075}"/>
              </a:ext>
            </a:extLst>
          </p:cNvPr>
          <p:cNvSpPr txBox="1">
            <a:spLocks/>
          </p:cNvSpPr>
          <p:nvPr/>
        </p:nvSpPr>
        <p:spPr>
          <a:xfrm>
            <a:off x="-10556" y="1301370"/>
            <a:ext cx="7135256" cy="5031559"/>
          </a:xfrm>
          <a:prstGeom prst="rect">
            <a:avLst/>
          </a:prstGeom>
          <a:noFill/>
          <a:ln>
            <a:noFill/>
          </a:ln>
        </p:spPr>
        <p:txBody>
          <a:bodyPr spcFirstLastPara="1" wrap="square" lIns="91425" tIns="45700" rIns="91425" bIns="45700" anchor="t" anchorCtr="0">
            <a:normAutofit fontScale="85000" lnSpcReduction="20000"/>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gn="just" eaLnBrk="0" latinLnBrk="0">
              <a:lnSpc>
                <a:spcPct val="150000"/>
              </a:lnSpc>
              <a:spcBef>
                <a:spcPts val="0"/>
              </a:spcBef>
              <a:buClr>
                <a:schemeClr val="accent2"/>
              </a:buClr>
              <a:buSzPct val="100000"/>
              <a:buFont typeface="Arial" pitchFamily="34" charset="0"/>
              <a:buAutoNum type="arabicPeriod"/>
            </a:pPr>
            <a:r>
              <a:rPr lang="en-US" altLang="en-US" sz="2000" dirty="0" err="1"/>
              <a:t>En</a:t>
            </a:r>
            <a:r>
              <a:rPr lang="en-US" altLang="en-US" sz="2000" dirty="0"/>
              <a:t> la </a:t>
            </a:r>
            <a:r>
              <a:rPr lang="en-US" altLang="en-US" sz="2000" dirty="0" err="1"/>
              <a:t>interfaz</a:t>
            </a:r>
            <a:r>
              <a:rPr lang="en-US" altLang="en-US" sz="2000" dirty="0"/>
              <a:t> </a:t>
            </a:r>
            <a:r>
              <a:rPr lang="en-US" altLang="en-US" sz="2000" b="1" dirty="0"/>
              <a:t>Web </a:t>
            </a:r>
            <a:r>
              <a:rPr lang="en-US" altLang="en-US" sz="2000" b="1" dirty="0">
                <a:solidFill>
                  <a:srgbClr val="202122"/>
                </a:solidFill>
              </a:rPr>
              <a:t>→</a:t>
            </a:r>
            <a:r>
              <a:rPr lang="en-US" altLang="en-US" sz="2000" b="1" dirty="0"/>
              <a:t> </a:t>
            </a:r>
            <a:r>
              <a:rPr lang="en-US" altLang="en-US" sz="2000" b="1" dirty="0" err="1"/>
              <a:t>Ajustes</a:t>
            </a:r>
            <a:r>
              <a:rPr lang="en-US" altLang="en-US" sz="2000" b="1" dirty="0"/>
              <a:t> del Sistema </a:t>
            </a:r>
            <a:r>
              <a:rPr lang="en-US" altLang="en-US" sz="2000" b="1" dirty="0">
                <a:solidFill>
                  <a:srgbClr val="202122"/>
                </a:solidFill>
              </a:rPr>
              <a:t>→</a:t>
            </a:r>
            <a:r>
              <a:rPr lang="en-US" altLang="en-US" sz="2000" b="1" dirty="0"/>
              <a:t> </a:t>
            </a:r>
            <a:r>
              <a:rPr lang="en-US" altLang="en-US" sz="2000" b="1" dirty="0" err="1"/>
              <a:t>Configuraciones</a:t>
            </a:r>
            <a:r>
              <a:rPr lang="en-US" altLang="en-US" sz="2000" b="1" dirty="0"/>
              <a:t> </a:t>
            </a:r>
            <a:r>
              <a:rPr lang="en-US" altLang="en-US" sz="2000" b="1" dirty="0" err="1"/>
              <a:t>generales</a:t>
            </a:r>
            <a:r>
              <a:rPr lang="en-US" sz="1900" dirty="0">
                <a:latin typeface="+mn-lt"/>
              </a:rPr>
              <a:t>.</a:t>
            </a:r>
          </a:p>
          <a:p>
            <a:pPr marL="342900" indent="-342900" algn="just" eaLnBrk="0" latinLnBrk="0">
              <a:lnSpc>
                <a:spcPct val="150000"/>
              </a:lnSpc>
              <a:spcBef>
                <a:spcPts val="1000"/>
              </a:spcBef>
              <a:buClr>
                <a:schemeClr val="accent2"/>
              </a:buClr>
              <a:buSzPct val="100000"/>
              <a:buFont typeface="Arial" pitchFamily="34" charset="0"/>
              <a:buAutoNum type="arabicPeriod"/>
            </a:pPr>
            <a:r>
              <a:rPr lang="en-US" sz="1900" dirty="0">
                <a:latin typeface="+mn-lt"/>
              </a:rPr>
              <a:t>Dentro de </a:t>
            </a:r>
            <a:r>
              <a:rPr lang="en-US" sz="1900" b="1" dirty="0" err="1">
                <a:latin typeface="+mn-lt"/>
              </a:rPr>
              <a:t>Extensiones</a:t>
            </a:r>
            <a:r>
              <a:rPr lang="en-US" sz="1900" b="1" dirty="0">
                <a:latin typeface="+mn-lt"/>
              </a:rPr>
              <a:t>/</a:t>
            </a:r>
            <a:r>
              <a:rPr lang="en-US" sz="1900" b="1" dirty="0" err="1">
                <a:latin typeface="+mn-lt"/>
              </a:rPr>
              <a:t>Preferencias</a:t>
            </a:r>
            <a:r>
              <a:rPr lang="en-US" sz="1900" b="1" dirty="0">
                <a:latin typeface="+mn-lt"/>
              </a:rPr>
              <a:t> </a:t>
            </a:r>
            <a:r>
              <a:rPr lang="en-US" sz="1900" dirty="0">
                <a:latin typeface="+mn-lt"/>
              </a:rPr>
              <a:t>configure lo </a:t>
            </a:r>
            <a:r>
              <a:rPr lang="en-US" sz="1900" dirty="0" err="1">
                <a:latin typeface="+mn-lt"/>
              </a:rPr>
              <a:t>siguiente</a:t>
            </a:r>
            <a:r>
              <a:rPr lang="en-US" sz="1900" dirty="0">
                <a:latin typeface="+mn-lt"/>
              </a:rPr>
              <a:t>:</a:t>
            </a:r>
          </a:p>
          <a:p>
            <a:pPr marL="685800" lvl="1" indent="-228600" algn="just" eaLnBrk="0" latinLnBrk="0">
              <a:lnSpc>
                <a:spcPct val="130000"/>
              </a:lnSpc>
              <a:spcBef>
                <a:spcPts val="500"/>
              </a:spcBef>
              <a:buClr>
                <a:schemeClr val="accent2"/>
              </a:buClr>
              <a:buSzPct val="100000"/>
              <a:buFont typeface="Noto Sans Symbols"/>
              <a:buChar char="▪"/>
            </a:pPr>
            <a:r>
              <a:rPr lang="en-US" sz="1400" u="sng" dirty="0" err="1">
                <a:latin typeface="+mn-lt"/>
              </a:rPr>
              <a:t>Extensiones</a:t>
            </a:r>
            <a:r>
              <a:rPr lang="en-US" sz="1400" u="sng" dirty="0">
                <a:latin typeface="+mn-lt"/>
              </a:rPr>
              <a:t> de </a:t>
            </a:r>
            <a:r>
              <a:rPr lang="en-US" sz="1400" u="sng" dirty="0" err="1">
                <a:latin typeface="+mn-lt"/>
              </a:rPr>
              <a:t>usuario</a:t>
            </a:r>
            <a:r>
              <a:rPr lang="en-US" sz="1400" u="sng" dirty="0">
                <a:latin typeface="+mn-lt"/>
              </a:rPr>
              <a:t>:</a:t>
            </a:r>
            <a:r>
              <a:rPr lang="en-US" sz="1400" dirty="0">
                <a:latin typeface="+mn-lt"/>
              </a:rPr>
              <a:t> </a:t>
            </a:r>
            <a:r>
              <a:rPr lang="en-US" sz="1400" dirty="0" err="1">
                <a:latin typeface="+mn-lt"/>
              </a:rPr>
              <a:t>Rango</a:t>
            </a:r>
            <a:r>
              <a:rPr lang="en-US" sz="1400" dirty="0">
                <a:latin typeface="+mn-lt"/>
              </a:rPr>
              <a:t> por </a:t>
            </a:r>
            <a:r>
              <a:rPr lang="en-US" sz="1400" dirty="0" err="1">
                <a:latin typeface="+mn-lt"/>
              </a:rPr>
              <a:t>defecto</a:t>
            </a:r>
            <a:r>
              <a:rPr lang="en-US" sz="1400" dirty="0">
                <a:latin typeface="+mn-lt"/>
              </a:rPr>
              <a:t> 1000 – 6299</a:t>
            </a:r>
            <a:endParaRPr lang="en-US" sz="1400" u="sng" dirty="0">
              <a:latin typeface="+mn-lt"/>
            </a:endParaRPr>
          </a:p>
          <a:p>
            <a:pPr marL="685800" lvl="1" indent="-228600" algn="just" eaLnBrk="0" latinLnBrk="0">
              <a:lnSpc>
                <a:spcPct val="130000"/>
              </a:lnSpc>
              <a:spcBef>
                <a:spcPts val="1100"/>
              </a:spcBef>
              <a:buClr>
                <a:schemeClr val="accent2"/>
              </a:buClr>
              <a:buSzPct val="100000"/>
              <a:buFont typeface="Noto Sans Symbols"/>
              <a:buChar char="▪"/>
            </a:pPr>
            <a:r>
              <a:rPr lang="en-US" sz="1400" u="sng" dirty="0" err="1">
                <a:latin typeface="+mn-lt"/>
              </a:rPr>
              <a:t>Extensiones</a:t>
            </a:r>
            <a:r>
              <a:rPr lang="en-US" sz="1400" u="sng" dirty="0">
                <a:latin typeface="+mn-lt"/>
              </a:rPr>
              <a:t> de : </a:t>
            </a:r>
            <a:r>
              <a:rPr lang="en-US" sz="1400" dirty="0" err="1">
                <a:latin typeface="+mn-lt"/>
              </a:rPr>
              <a:t>Rango</a:t>
            </a:r>
            <a:r>
              <a:rPr lang="en-US" sz="1400" dirty="0">
                <a:latin typeface="+mn-lt"/>
              </a:rPr>
              <a:t> por </a:t>
            </a:r>
            <a:r>
              <a:rPr lang="en-US" sz="1400" dirty="0" err="1">
                <a:latin typeface="+mn-lt"/>
              </a:rPr>
              <a:t>defecto</a:t>
            </a:r>
            <a:r>
              <a:rPr lang="en-US" sz="1400" dirty="0">
                <a:latin typeface="+mn-lt"/>
              </a:rPr>
              <a:t> 4000 – 4999 (debe </a:t>
            </a:r>
            <a:r>
              <a:rPr lang="en-US" sz="1400" dirty="0" err="1">
                <a:latin typeface="+mn-lt"/>
              </a:rPr>
              <a:t>estar</a:t>
            </a:r>
            <a:r>
              <a:rPr lang="en-US" sz="1400" dirty="0">
                <a:latin typeface="+mn-lt"/>
              </a:rPr>
              <a:t> dentro del </a:t>
            </a:r>
            <a:r>
              <a:rPr lang="en-US" sz="1400" dirty="0" err="1">
                <a:latin typeface="+mn-lt"/>
              </a:rPr>
              <a:t>rango</a:t>
            </a:r>
            <a:r>
              <a:rPr lang="en-US" sz="1400" dirty="0">
                <a:latin typeface="+mn-lt"/>
              </a:rPr>
              <a:t> de </a:t>
            </a:r>
            <a:r>
              <a:rPr lang="en-US" sz="1400" dirty="0" err="1">
                <a:latin typeface="+mn-lt"/>
              </a:rPr>
              <a:t>extensiones</a:t>
            </a:r>
            <a:r>
              <a:rPr lang="en-US" sz="1400" dirty="0">
                <a:latin typeface="+mn-lt"/>
              </a:rPr>
              <a:t> de </a:t>
            </a:r>
            <a:r>
              <a:rPr lang="en-US" sz="1400" dirty="0" err="1">
                <a:latin typeface="+mn-lt"/>
              </a:rPr>
              <a:t>usuario</a:t>
            </a:r>
            <a:r>
              <a:rPr lang="en-US" sz="1400" dirty="0">
                <a:latin typeface="+mn-lt"/>
              </a:rPr>
              <a:t>)</a:t>
            </a:r>
            <a:endParaRPr lang="en-US" sz="1400" u="sng" dirty="0">
              <a:latin typeface="+mn-lt"/>
            </a:endParaRPr>
          </a:p>
          <a:p>
            <a:pPr marL="685800" lvl="1" indent="-228600" algn="just" eaLnBrk="0" latinLnBrk="0">
              <a:lnSpc>
                <a:spcPct val="130000"/>
              </a:lnSpc>
              <a:spcBef>
                <a:spcPts val="1100"/>
              </a:spcBef>
              <a:buClr>
                <a:schemeClr val="accent2"/>
              </a:buClr>
              <a:buSzPct val="100000"/>
              <a:buFont typeface="Noto Sans Symbols"/>
              <a:buChar char="▪"/>
            </a:pPr>
            <a:r>
              <a:rPr lang="en-US" sz="1400" u="sng" dirty="0" err="1">
                <a:latin typeface="+mn-lt"/>
              </a:rPr>
              <a:t>Extensiones</a:t>
            </a:r>
            <a:r>
              <a:rPr lang="en-US" sz="1400" u="sng" dirty="0">
                <a:latin typeface="+mn-lt"/>
              </a:rPr>
              <a:t> de Auto-</a:t>
            </a:r>
            <a:r>
              <a:rPr lang="en-US" sz="1400" u="sng" dirty="0" err="1">
                <a:latin typeface="+mn-lt"/>
              </a:rPr>
              <a:t>Aprovisionamiento</a:t>
            </a:r>
            <a:r>
              <a:rPr lang="en-US" sz="1400" u="sng" dirty="0">
                <a:latin typeface="+mn-lt"/>
              </a:rPr>
              <a:t>:</a:t>
            </a:r>
            <a:r>
              <a:rPr lang="en-US" sz="1400" dirty="0">
                <a:latin typeface="+mn-lt"/>
              </a:rPr>
              <a:t> </a:t>
            </a:r>
            <a:r>
              <a:rPr lang="en-US" sz="1400" dirty="0" err="1">
                <a:latin typeface="+mn-lt"/>
              </a:rPr>
              <a:t>Rango</a:t>
            </a:r>
            <a:r>
              <a:rPr lang="en-US" sz="1400" dirty="0">
                <a:latin typeface="+mn-lt"/>
              </a:rPr>
              <a:t> por </a:t>
            </a:r>
            <a:r>
              <a:rPr lang="en-US" sz="1400" dirty="0" err="1">
                <a:latin typeface="+mn-lt"/>
              </a:rPr>
              <a:t>defecto</a:t>
            </a:r>
            <a:r>
              <a:rPr lang="en-US" sz="1400" dirty="0">
                <a:latin typeface="+mn-lt"/>
              </a:rPr>
              <a:t> 5000 – 6299 (debe </a:t>
            </a:r>
            <a:r>
              <a:rPr lang="en-US" sz="1400" dirty="0" err="1">
                <a:latin typeface="+mn-lt"/>
              </a:rPr>
              <a:t>estar</a:t>
            </a:r>
            <a:r>
              <a:rPr lang="en-US" sz="1400" dirty="0">
                <a:latin typeface="+mn-lt"/>
              </a:rPr>
              <a:t> dentro del </a:t>
            </a:r>
            <a:r>
              <a:rPr lang="en-US" sz="1400" dirty="0" err="1">
                <a:latin typeface="+mn-lt"/>
              </a:rPr>
              <a:t>rango</a:t>
            </a:r>
            <a:r>
              <a:rPr lang="en-US" sz="1400" dirty="0">
                <a:latin typeface="+mn-lt"/>
              </a:rPr>
              <a:t> de </a:t>
            </a:r>
            <a:r>
              <a:rPr lang="en-US" sz="1400" dirty="0" err="1">
                <a:latin typeface="+mn-lt"/>
              </a:rPr>
              <a:t>extensiones</a:t>
            </a:r>
            <a:r>
              <a:rPr lang="en-US" sz="1400" dirty="0">
                <a:latin typeface="+mn-lt"/>
              </a:rPr>
              <a:t> de </a:t>
            </a:r>
            <a:r>
              <a:rPr lang="en-US" sz="1400" dirty="0" err="1">
                <a:latin typeface="+mn-lt"/>
              </a:rPr>
              <a:t>usuario</a:t>
            </a:r>
            <a:r>
              <a:rPr lang="en-US" sz="1400" dirty="0">
                <a:latin typeface="+mn-lt"/>
              </a:rPr>
              <a:t>)</a:t>
            </a:r>
            <a:endParaRPr lang="en-US" sz="1400" u="sng" dirty="0">
              <a:latin typeface="+mn-lt"/>
            </a:endParaRPr>
          </a:p>
          <a:p>
            <a:pPr marL="685800" lvl="1" indent="-228600" algn="just" eaLnBrk="0" latinLnBrk="0">
              <a:lnSpc>
                <a:spcPct val="130000"/>
              </a:lnSpc>
              <a:spcBef>
                <a:spcPts val="1100"/>
              </a:spcBef>
              <a:buClr>
                <a:schemeClr val="accent2"/>
              </a:buClr>
              <a:buSzPct val="100000"/>
              <a:buFont typeface="Noto Sans Symbols"/>
              <a:buChar char="▪"/>
            </a:pPr>
            <a:r>
              <a:rPr lang="en-US" sz="1400" u="sng" dirty="0" err="1">
                <a:latin typeface="+mn-lt"/>
              </a:rPr>
              <a:t>Extensiones</a:t>
            </a:r>
            <a:r>
              <a:rPr lang="en-US" sz="1400" u="sng" dirty="0">
                <a:latin typeface="+mn-lt"/>
              </a:rPr>
              <a:t> de </a:t>
            </a:r>
            <a:r>
              <a:rPr lang="en-US" sz="1400" u="sng" dirty="0" err="1">
                <a:latin typeface="+mn-lt"/>
              </a:rPr>
              <a:t>reuniones</a:t>
            </a:r>
            <a:r>
              <a:rPr lang="en-US" sz="1400" u="sng" dirty="0">
                <a:latin typeface="+mn-lt"/>
              </a:rPr>
              <a:t>:</a:t>
            </a:r>
            <a:r>
              <a:rPr lang="en-US" sz="1400" dirty="0">
                <a:latin typeface="+mn-lt"/>
              </a:rPr>
              <a:t> </a:t>
            </a:r>
            <a:r>
              <a:rPr lang="en-US" sz="1400" dirty="0" err="1">
                <a:latin typeface="+mn-lt"/>
              </a:rPr>
              <a:t>Rango</a:t>
            </a:r>
            <a:r>
              <a:rPr lang="en-US" sz="1400" dirty="0">
                <a:latin typeface="+mn-lt"/>
              </a:rPr>
              <a:t> por </a:t>
            </a:r>
            <a:r>
              <a:rPr lang="en-US" sz="1400" dirty="0" err="1">
                <a:latin typeface="+mn-lt"/>
              </a:rPr>
              <a:t>defecto</a:t>
            </a:r>
            <a:r>
              <a:rPr lang="en-US" sz="1400" dirty="0">
                <a:latin typeface="+mn-lt"/>
              </a:rPr>
              <a:t> 6300 - 6399</a:t>
            </a:r>
            <a:endParaRPr lang="en-US" sz="1400" u="sng" dirty="0">
              <a:latin typeface="+mn-lt"/>
            </a:endParaRPr>
          </a:p>
          <a:p>
            <a:pPr marL="685800" lvl="1" indent="-228600" algn="just" eaLnBrk="0" latinLnBrk="0">
              <a:lnSpc>
                <a:spcPct val="130000"/>
              </a:lnSpc>
              <a:spcBef>
                <a:spcPts val="1100"/>
              </a:spcBef>
              <a:buClr>
                <a:schemeClr val="accent2"/>
              </a:buClr>
              <a:buSzPct val="100000"/>
              <a:buFont typeface="Noto Sans Symbols"/>
              <a:buChar char="▪"/>
            </a:pPr>
            <a:r>
              <a:rPr lang="en-US" sz="1400" u="sng" dirty="0" err="1">
                <a:latin typeface="+mn-lt"/>
              </a:rPr>
              <a:t>Extensiones</a:t>
            </a:r>
            <a:r>
              <a:rPr lang="en-US" sz="1400" u="sng" dirty="0">
                <a:latin typeface="+mn-lt"/>
              </a:rPr>
              <a:t> de </a:t>
            </a:r>
            <a:r>
              <a:rPr lang="en-US" sz="1400" u="sng" dirty="0" err="1">
                <a:latin typeface="+mn-lt"/>
              </a:rPr>
              <a:t>grupos</a:t>
            </a:r>
            <a:r>
              <a:rPr lang="en-US" sz="1400" u="sng" dirty="0">
                <a:latin typeface="+mn-lt"/>
              </a:rPr>
              <a:t> de </a:t>
            </a:r>
            <a:r>
              <a:rPr lang="en-US" sz="1400" u="sng" dirty="0" err="1">
                <a:latin typeface="+mn-lt"/>
              </a:rPr>
              <a:t>timbrado</a:t>
            </a:r>
            <a:r>
              <a:rPr lang="en-US" sz="1400" u="sng" dirty="0">
                <a:latin typeface="+mn-lt"/>
              </a:rPr>
              <a:t>:</a:t>
            </a:r>
            <a:r>
              <a:rPr lang="en-US" sz="1400" dirty="0">
                <a:latin typeface="+mn-lt"/>
              </a:rPr>
              <a:t> </a:t>
            </a:r>
            <a:r>
              <a:rPr lang="en-US" sz="1400" dirty="0" err="1">
                <a:latin typeface="+mn-lt"/>
              </a:rPr>
              <a:t>Rango</a:t>
            </a:r>
            <a:r>
              <a:rPr lang="en-US" sz="1400" dirty="0">
                <a:latin typeface="+mn-lt"/>
              </a:rPr>
              <a:t> por </a:t>
            </a:r>
            <a:r>
              <a:rPr lang="en-US" sz="1400" dirty="0" err="1">
                <a:latin typeface="+mn-lt"/>
              </a:rPr>
              <a:t>defecto</a:t>
            </a:r>
            <a:r>
              <a:rPr lang="en-US" sz="1400" dirty="0">
                <a:latin typeface="+mn-lt"/>
              </a:rPr>
              <a:t> 6400 - 6499</a:t>
            </a:r>
            <a:endParaRPr lang="en-US" sz="1400" u="sng" dirty="0">
              <a:latin typeface="+mn-lt"/>
            </a:endParaRPr>
          </a:p>
          <a:p>
            <a:pPr marL="685800" lvl="1" indent="-228600" algn="just" eaLnBrk="0" latinLnBrk="0">
              <a:lnSpc>
                <a:spcPct val="130000"/>
              </a:lnSpc>
              <a:spcBef>
                <a:spcPts val="1100"/>
              </a:spcBef>
              <a:buClr>
                <a:schemeClr val="accent2"/>
              </a:buClr>
              <a:buSzPct val="100000"/>
              <a:buFont typeface="Noto Sans Symbols"/>
              <a:buChar char="▪"/>
            </a:pPr>
            <a:r>
              <a:rPr lang="en-US" sz="1400" u="sng" dirty="0" err="1">
                <a:latin typeface="+mn-lt"/>
              </a:rPr>
              <a:t>Extensiones</a:t>
            </a:r>
            <a:r>
              <a:rPr lang="en-US" sz="1400" u="sng" dirty="0">
                <a:latin typeface="+mn-lt"/>
              </a:rPr>
              <a:t> de colas de </a:t>
            </a:r>
            <a:r>
              <a:rPr lang="en-US" sz="1400" u="sng" dirty="0" err="1">
                <a:latin typeface="+mn-lt"/>
              </a:rPr>
              <a:t>llamadas</a:t>
            </a:r>
            <a:r>
              <a:rPr lang="en-US" sz="1400" u="sng" dirty="0">
                <a:latin typeface="+mn-lt"/>
              </a:rPr>
              <a:t>:</a:t>
            </a:r>
            <a:r>
              <a:rPr lang="en-US" sz="1400" dirty="0">
                <a:latin typeface="+mn-lt"/>
              </a:rPr>
              <a:t> </a:t>
            </a:r>
            <a:r>
              <a:rPr lang="en-US" sz="1400" dirty="0" err="1">
                <a:latin typeface="+mn-lt"/>
              </a:rPr>
              <a:t>Rango</a:t>
            </a:r>
            <a:r>
              <a:rPr lang="en-US" sz="1400" dirty="0">
                <a:latin typeface="+mn-lt"/>
              </a:rPr>
              <a:t> por </a:t>
            </a:r>
            <a:r>
              <a:rPr lang="en-US" sz="1400" dirty="0" err="1">
                <a:latin typeface="+mn-lt"/>
              </a:rPr>
              <a:t>defecto</a:t>
            </a:r>
            <a:r>
              <a:rPr lang="en-US" sz="1400" dirty="0">
                <a:latin typeface="+mn-lt"/>
              </a:rPr>
              <a:t> 6500 - 6599</a:t>
            </a:r>
            <a:endParaRPr lang="en-US" sz="1400" u="sng" dirty="0">
              <a:latin typeface="+mn-lt"/>
            </a:endParaRPr>
          </a:p>
          <a:p>
            <a:pPr marL="685800" lvl="1" indent="-228600" algn="just" eaLnBrk="0" latinLnBrk="0">
              <a:lnSpc>
                <a:spcPct val="130000"/>
              </a:lnSpc>
              <a:spcBef>
                <a:spcPts val="1100"/>
              </a:spcBef>
              <a:buClr>
                <a:schemeClr val="accent2"/>
              </a:buClr>
              <a:buSzPct val="100000"/>
              <a:buFont typeface="Noto Sans Symbols"/>
              <a:buChar char="▪"/>
            </a:pPr>
            <a:r>
              <a:rPr lang="en-US" sz="1400" u="sng" dirty="0" err="1">
                <a:latin typeface="+mn-lt"/>
              </a:rPr>
              <a:t>Extensiones</a:t>
            </a:r>
            <a:r>
              <a:rPr lang="en-US" sz="1400" u="sng" dirty="0">
                <a:latin typeface="+mn-lt"/>
              </a:rPr>
              <a:t> de </a:t>
            </a:r>
            <a:r>
              <a:rPr lang="en-US" sz="1400" u="sng" dirty="0" err="1">
                <a:latin typeface="+mn-lt"/>
              </a:rPr>
              <a:t>grupos</a:t>
            </a:r>
            <a:r>
              <a:rPr lang="en-US" sz="1400" u="sng" dirty="0">
                <a:latin typeface="+mn-lt"/>
              </a:rPr>
              <a:t> de </a:t>
            </a:r>
            <a:r>
              <a:rPr lang="en-US" sz="1400" u="sng" dirty="0" err="1">
                <a:latin typeface="+mn-lt"/>
              </a:rPr>
              <a:t>correo</a:t>
            </a:r>
            <a:r>
              <a:rPr lang="en-US" sz="1400" u="sng" dirty="0">
                <a:latin typeface="+mn-lt"/>
              </a:rPr>
              <a:t> de </a:t>
            </a:r>
            <a:r>
              <a:rPr lang="en-US" sz="1400" u="sng" dirty="0" err="1">
                <a:latin typeface="+mn-lt"/>
              </a:rPr>
              <a:t>voz</a:t>
            </a:r>
            <a:r>
              <a:rPr lang="en-US" sz="1400" u="sng" dirty="0">
                <a:latin typeface="+mn-lt"/>
              </a:rPr>
              <a:t>:</a:t>
            </a:r>
            <a:r>
              <a:rPr lang="en-US" sz="1400" dirty="0">
                <a:latin typeface="+mn-lt"/>
              </a:rPr>
              <a:t> </a:t>
            </a:r>
            <a:r>
              <a:rPr lang="en-US" sz="1400" dirty="0" err="1">
                <a:latin typeface="+mn-lt"/>
              </a:rPr>
              <a:t>Rango</a:t>
            </a:r>
            <a:r>
              <a:rPr lang="en-US" sz="1400" dirty="0">
                <a:latin typeface="+mn-lt"/>
              </a:rPr>
              <a:t> por </a:t>
            </a:r>
            <a:r>
              <a:rPr lang="en-US" sz="1400" dirty="0" err="1">
                <a:latin typeface="+mn-lt"/>
              </a:rPr>
              <a:t>defecto</a:t>
            </a:r>
            <a:r>
              <a:rPr lang="en-US" sz="1400" dirty="0">
                <a:latin typeface="+mn-lt"/>
              </a:rPr>
              <a:t> 6600 - 6699</a:t>
            </a:r>
            <a:endParaRPr lang="en-US" sz="1400" u="sng" dirty="0">
              <a:latin typeface="+mn-lt"/>
            </a:endParaRPr>
          </a:p>
          <a:p>
            <a:pPr marL="685800" lvl="1" indent="-228600" algn="just" eaLnBrk="0" latinLnBrk="0">
              <a:lnSpc>
                <a:spcPct val="130000"/>
              </a:lnSpc>
              <a:spcBef>
                <a:spcPts val="1100"/>
              </a:spcBef>
              <a:buClr>
                <a:schemeClr val="accent2"/>
              </a:buClr>
              <a:buSzPct val="100000"/>
              <a:buFont typeface="Noto Sans Symbols"/>
              <a:buChar char="▪"/>
            </a:pPr>
            <a:r>
              <a:rPr lang="en-US" sz="1400" u="sng" dirty="0" err="1">
                <a:latin typeface="+mn-lt"/>
              </a:rPr>
              <a:t>Extensiones</a:t>
            </a:r>
            <a:r>
              <a:rPr lang="en-US" sz="1400" u="sng" dirty="0">
                <a:latin typeface="+mn-lt"/>
              </a:rPr>
              <a:t> de IVRs:</a:t>
            </a:r>
            <a:r>
              <a:rPr lang="en-US" sz="1400" dirty="0">
                <a:latin typeface="+mn-lt"/>
              </a:rPr>
              <a:t> </a:t>
            </a:r>
            <a:r>
              <a:rPr lang="en-US" sz="1400" dirty="0" err="1">
                <a:latin typeface="+mn-lt"/>
              </a:rPr>
              <a:t>Rango</a:t>
            </a:r>
            <a:r>
              <a:rPr lang="en-US" sz="1400" dirty="0">
                <a:latin typeface="+mn-lt"/>
              </a:rPr>
              <a:t> por </a:t>
            </a:r>
            <a:r>
              <a:rPr lang="en-US" sz="1400" dirty="0" err="1">
                <a:latin typeface="+mn-lt"/>
              </a:rPr>
              <a:t>defecto</a:t>
            </a:r>
            <a:r>
              <a:rPr lang="en-US" sz="1400" dirty="0">
                <a:latin typeface="+mn-lt"/>
              </a:rPr>
              <a:t> 7000 - 7100</a:t>
            </a:r>
            <a:endParaRPr lang="en-US" sz="1400" u="sng" dirty="0">
              <a:latin typeface="+mn-lt"/>
            </a:endParaRPr>
          </a:p>
          <a:p>
            <a:pPr marL="685800" lvl="1" indent="-228600" algn="just" eaLnBrk="0" latinLnBrk="0">
              <a:lnSpc>
                <a:spcPct val="130000"/>
              </a:lnSpc>
              <a:spcBef>
                <a:spcPts val="1100"/>
              </a:spcBef>
              <a:buClr>
                <a:schemeClr val="accent2"/>
              </a:buClr>
              <a:buSzPct val="100000"/>
              <a:buFont typeface="Noto Sans Symbols"/>
              <a:buChar char="▪"/>
            </a:pPr>
            <a:r>
              <a:rPr lang="en-US" sz="1400" u="sng" dirty="0">
                <a:latin typeface="+mn-lt"/>
              </a:rPr>
              <a:t>Dial By Name </a:t>
            </a:r>
            <a:r>
              <a:rPr lang="en-US" sz="1400" u="sng" dirty="0" err="1">
                <a:latin typeface="+mn-lt"/>
              </a:rPr>
              <a:t>Extensiones</a:t>
            </a:r>
            <a:r>
              <a:rPr lang="en-US" sz="1400" u="sng" dirty="0">
                <a:latin typeface="+mn-lt"/>
              </a:rPr>
              <a:t>:</a:t>
            </a:r>
            <a:r>
              <a:rPr lang="en-US" sz="1400" dirty="0">
                <a:latin typeface="+mn-lt"/>
              </a:rPr>
              <a:t> </a:t>
            </a:r>
            <a:r>
              <a:rPr lang="en-US" sz="1400" dirty="0" err="1">
                <a:latin typeface="+mn-lt"/>
              </a:rPr>
              <a:t>Rango</a:t>
            </a:r>
            <a:r>
              <a:rPr lang="en-US" sz="1400" dirty="0">
                <a:latin typeface="+mn-lt"/>
              </a:rPr>
              <a:t> por </a:t>
            </a:r>
            <a:r>
              <a:rPr lang="en-US" sz="1400" dirty="0" err="1">
                <a:latin typeface="+mn-lt"/>
              </a:rPr>
              <a:t>defecto</a:t>
            </a:r>
            <a:r>
              <a:rPr lang="en-US" sz="1400" dirty="0">
                <a:latin typeface="+mn-lt"/>
              </a:rPr>
              <a:t> 7101 - 7199</a:t>
            </a:r>
            <a:endParaRPr lang="en-US" sz="1400" u="sng" dirty="0">
              <a:latin typeface="+mn-lt"/>
            </a:endParaRPr>
          </a:p>
          <a:p>
            <a:pPr marL="685800" lvl="1" indent="-228600" algn="just" eaLnBrk="0" latinLnBrk="0">
              <a:lnSpc>
                <a:spcPct val="130000"/>
              </a:lnSpc>
              <a:spcBef>
                <a:spcPts val="1100"/>
              </a:spcBef>
              <a:buClr>
                <a:schemeClr val="accent2"/>
              </a:buClr>
              <a:buSzPct val="100000"/>
              <a:buFont typeface="Noto Sans Symbols"/>
              <a:buChar char="▪"/>
            </a:pPr>
            <a:r>
              <a:rPr lang="en-US" sz="1400" u="sng" dirty="0" err="1">
                <a:latin typeface="+mn-lt"/>
              </a:rPr>
              <a:t>Extensiones</a:t>
            </a:r>
            <a:r>
              <a:rPr lang="en-US" sz="1400" u="sng" dirty="0">
                <a:latin typeface="+mn-lt"/>
              </a:rPr>
              <a:t> de Fax:</a:t>
            </a:r>
            <a:r>
              <a:rPr lang="en-US" sz="1400" dirty="0">
                <a:latin typeface="+mn-lt"/>
              </a:rPr>
              <a:t> </a:t>
            </a:r>
            <a:r>
              <a:rPr lang="en-US" sz="1400" dirty="0" err="1">
                <a:latin typeface="+mn-lt"/>
              </a:rPr>
              <a:t>Rango</a:t>
            </a:r>
            <a:r>
              <a:rPr lang="en-US" sz="1400" dirty="0">
                <a:latin typeface="+mn-lt"/>
              </a:rPr>
              <a:t> por </a:t>
            </a:r>
            <a:r>
              <a:rPr lang="en-US" sz="1400" dirty="0" err="1">
                <a:latin typeface="+mn-lt"/>
              </a:rPr>
              <a:t>defecto</a:t>
            </a:r>
            <a:r>
              <a:rPr lang="en-US" sz="1400" dirty="0">
                <a:latin typeface="+mn-lt"/>
              </a:rPr>
              <a:t> 7200 - 8200</a:t>
            </a:r>
            <a:endParaRPr lang="en-US" sz="1400" u="sng" dirty="0">
              <a:latin typeface="+mn-lt"/>
            </a:endParaRPr>
          </a:p>
        </p:txBody>
      </p:sp>
      <p:pic>
        <p:nvPicPr>
          <p:cNvPr id="14" name="Google Shape;387;p41">
            <a:extLst>
              <a:ext uri="{FF2B5EF4-FFF2-40B4-BE49-F238E27FC236}">
                <a16:creationId xmlns:a16="http://schemas.microsoft.com/office/drawing/2014/main" id="{47652D92-75E6-4B06-ADAF-1289C2801EC8}"/>
              </a:ext>
            </a:extLst>
          </p:cNvPr>
          <p:cNvPicPr preferRelativeResize="0"/>
          <p:nvPr/>
        </p:nvPicPr>
        <p:blipFill rotWithShape="1">
          <a:blip r:embed="rId3">
            <a:alphaModFix/>
          </a:blip>
          <a:srcRect/>
          <a:stretch/>
        </p:blipFill>
        <p:spPr>
          <a:xfrm>
            <a:off x="7550150" y="557420"/>
            <a:ext cx="4152900" cy="5715000"/>
          </a:xfrm>
          <a:prstGeom prst="rect">
            <a:avLst/>
          </a:prstGeom>
          <a:noFill/>
          <a:ln w="9525" cap="flat" cmpd="sng">
            <a:solidFill>
              <a:schemeClr val="accent1"/>
            </a:solidFill>
            <a:prstDash val="solid"/>
            <a:round/>
            <a:headEnd type="none" w="sm" len="sm"/>
            <a:tailEnd type="none" w="sm" len="sm"/>
          </a:ln>
        </p:spPr>
      </p:pic>
      <p:sp>
        <p:nvSpPr>
          <p:cNvPr id="6" name="TextBox 5">
            <a:extLst>
              <a:ext uri="{FF2B5EF4-FFF2-40B4-BE49-F238E27FC236}">
                <a16:creationId xmlns:a16="http://schemas.microsoft.com/office/drawing/2014/main" id="{6F623E3E-A0C7-4D76-9AA2-BCEBA2B88F17}"/>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err="1">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ko-KR" altLang="en-US"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1148443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119;p17">
            <a:extLst>
              <a:ext uri="{FF2B5EF4-FFF2-40B4-BE49-F238E27FC236}">
                <a16:creationId xmlns:a16="http://schemas.microsoft.com/office/drawing/2014/main" id="{7B10A497-2930-4194-BDD1-47855460C267}"/>
              </a:ext>
            </a:extLst>
          </p:cNvPr>
          <p:cNvSpPr txBox="1">
            <a:spLocks/>
          </p:cNvSpPr>
          <p:nvPr/>
        </p:nvSpPr>
        <p:spPr>
          <a:xfrm>
            <a:off x="-5278" y="985930"/>
            <a:ext cx="10515600"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Font typeface="Arial" pitchFamily="34" charset="0"/>
              <a:buNone/>
            </a:pPr>
            <a:r>
              <a:rPr lang="en-US" sz="1800" b="1" dirty="0">
                <a:solidFill>
                  <a:schemeClr val="accent1"/>
                </a:solidFill>
                <a:latin typeface="Helvetica" panose="020B0604020202020204" pitchFamily="34" charset="0"/>
                <a:cs typeface="Helvetica" panose="020B0604020202020204" pitchFamily="34" charset="0"/>
              </a:rPr>
              <a:t>PBX – </a:t>
            </a:r>
            <a:r>
              <a:rPr lang="en-US" sz="1800" b="1" dirty="0" err="1">
                <a:solidFill>
                  <a:schemeClr val="accent1"/>
                </a:solidFill>
                <a:latin typeface="Helvetica" panose="020B0604020202020204" pitchFamily="34" charset="0"/>
                <a:cs typeface="Helvetica" panose="020B0604020202020204" pitchFamily="34" charset="0"/>
              </a:rPr>
              <a:t>Configuraciones</a:t>
            </a:r>
            <a:r>
              <a:rPr lang="en-US" sz="1800" b="1" dirty="0">
                <a:solidFill>
                  <a:schemeClr val="accent1"/>
                </a:solidFill>
                <a:latin typeface="Helvetica" panose="020B0604020202020204" pitchFamily="34" charset="0"/>
                <a:cs typeface="Helvetica" panose="020B0604020202020204" pitchFamily="34" charset="0"/>
              </a:rPr>
              <a:t> SIP</a:t>
            </a:r>
          </a:p>
        </p:txBody>
      </p:sp>
      <p:pic>
        <p:nvPicPr>
          <p:cNvPr id="14" name="Google Shape;387;p41">
            <a:extLst>
              <a:ext uri="{FF2B5EF4-FFF2-40B4-BE49-F238E27FC236}">
                <a16:creationId xmlns:a16="http://schemas.microsoft.com/office/drawing/2014/main" id="{47652D92-75E6-4B06-ADAF-1289C2801EC8}"/>
              </a:ext>
            </a:extLst>
          </p:cNvPr>
          <p:cNvPicPr preferRelativeResize="0"/>
          <p:nvPr/>
        </p:nvPicPr>
        <p:blipFill rotWithShape="1">
          <a:blip r:embed="rId3">
            <a:alphaModFix/>
          </a:blip>
          <a:srcRect/>
          <a:stretch/>
        </p:blipFill>
        <p:spPr>
          <a:xfrm>
            <a:off x="7550150" y="557420"/>
            <a:ext cx="4152900" cy="5715000"/>
          </a:xfrm>
          <a:prstGeom prst="rect">
            <a:avLst/>
          </a:prstGeom>
          <a:noFill/>
          <a:ln w="9525" cap="flat" cmpd="sng">
            <a:solidFill>
              <a:schemeClr val="accent1"/>
            </a:solidFill>
            <a:prstDash val="solid"/>
            <a:round/>
            <a:headEnd type="none" w="sm" len="sm"/>
            <a:tailEnd type="none" w="sm" len="sm"/>
          </a:ln>
        </p:spPr>
      </p:pic>
      <p:sp>
        <p:nvSpPr>
          <p:cNvPr id="11" name="Google Shape;394;p42">
            <a:extLst>
              <a:ext uri="{FF2B5EF4-FFF2-40B4-BE49-F238E27FC236}">
                <a16:creationId xmlns:a16="http://schemas.microsoft.com/office/drawing/2014/main" id="{8A175B69-0EB0-475B-841E-9350583F4ED2}"/>
              </a:ext>
            </a:extLst>
          </p:cNvPr>
          <p:cNvSpPr txBox="1">
            <a:spLocks/>
          </p:cNvSpPr>
          <p:nvPr/>
        </p:nvSpPr>
        <p:spPr>
          <a:xfrm>
            <a:off x="-1" y="1269788"/>
            <a:ext cx="5808373" cy="4243769"/>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eaLnBrk="0" latinLnBrk="0">
              <a:lnSpc>
                <a:spcPct val="150000"/>
              </a:lnSpc>
              <a:spcBef>
                <a:spcPts val="0"/>
              </a:spcBef>
              <a:buClr>
                <a:schemeClr val="accent2"/>
              </a:buClr>
              <a:buSzPts val="1800"/>
              <a:buFont typeface="Arial" pitchFamily="34" charset="0"/>
              <a:buAutoNum type="arabicPeriod"/>
            </a:pPr>
            <a:r>
              <a:rPr lang="en-US" altLang="en-US" sz="2000" dirty="0" err="1"/>
              <a:t>En</a:t>
            </a:r>
            <a:r>
              <a:rPr lang="en-US" altLang="en-US" sz="2000" dirty="0"/>
              <a:t> la </a:t>
            </a:r>
            <a:r>
              <a:rPr lang="en-US" altLang="en-US" sz="2000" dirty="0" err="1"/>
              <a:t>interfaz</a:t>
            </a:r>
            <a:r>
              <a:rPr lang="en-US" altLang="en-US" sz="2000" dirty="0"/>
              <a:t> </a:t>
            </a:r>
            <a:r>
              <a:rPr lang="en-US" altLang="en-US" sz="2000" b="1" dirty="0"/>
              <a:t>Web </a:t>
            </a:r>
            <a:r>
              <a:rPr lang="en-US" altLang="en-US" sz="2000" b="1" dirty="0">
                <a:solidFill>
                  <a:srgbClr val="202122"/>
                </a:solidFill>
              </a:rPr>
              <a:t>→</a:t>
            </a:r>
            <a:r>
              <a:rPr lang="en-US" altLang="en-US" sz="2000" b="1" dirty="0"/>
              <a:t> </a:t>
            </a:r>
            <a:r>
              <a:rPr lang="en-US" altLang="en-US" sz="2000" b="1" dirty="0" err="1"/>
              <a:t>Ajustes</a:t>
            </a:r>
            <a:r>
              <a:rPr lang="en-US" altLang="en-US" sz="2000" b="1" dirty="0"/>
              <a:t> del Sistema </a:t>
            </a:r>
            <a:r>
              <a:rPr lang="en-US" altLang="en-US" sz="2000" b="1" dirty="0">
                <a:solidFill>
                  <a:srgbClr val="202122"/>
                </a:solidFill>
              </a:rPr>
              <a:t>→</a:t>
            </a:r>
            <a:r>
              <a:rPr lang="en-US" altLang="en-US" sz="2000" b="1" dirty="0"/>
              <a:t> </a:t>
            </a:r>
            <a:r>
              <a:rPr lang="en-US" altLang="en-US" sz="2000" b="1" dirty="0" err="1"/>
              <a:t>Configuraciones</a:t>
            </a:r>
            <a:r>
              <a:rPr lang="en-US" altLang="en-US" sz="2000" b="1" dirty="0"/>
              <a:t> SIP</a:t>
            </a:r>
            <a:r>
              <a:rPr lang="en-US" sz="2000" dirty="0">
                <a:latin typeface="+mn-lt"/>
              </a:rPr>
              <a:t>.</a:t>
            </a:r>
          </a:p>
          <a:p>
            <a:pPr marL="342900" indent="-342900" eaLnBrk="0" latinLnBrk="0">
              <a:lnSpc>
                <a:spcPct val="150000"/>
              </a:lnSpc>
              <a:spcBef>
                <a:spcPts val="1000"/>
              </a:spcBef>
              <a:buClr>
                <a:schemeClr val="accent2"/>
              </a:buClr>
              <a:buSzPts val="1800"/>
              <a:buFont typeface="Arial" pitchFamily="34" charset="0"/>
              <a:buAutoNum type="arabicPeriod"/>
            </a:pPr>
            <a:r>
              <a:rPr lang="en-US" sz="2000" dirty="0" err="1">
                <a:latin typeface="+mn-lt"/>
              </a:rPr>
              <a:t>En</a:t>
            </a:r>
            <a:r>
              <a:rPr lang="en-US" sz="2000" dirty="0">
                <a:latin typeface="+mn-lt"/>
              </a:rPr>
              <a:t> la </a:t>
            </a:r>
            <a:r>
              <a:rPr lang="en-US" sz="2000" dirty="0" err="1">
                <a:latin typeface="+mn-lt"/>
              </a:rPr>
              <a:t>pestaña</a:t>
            </a:r>
            <a:r>
              <a:rPr lang="en-US" sz="2000" dirty="0">
                <a:latin typeface="+mn-lt"/>
              </a:rPr>
              <a:t> </a:t>
            </a:r>
            <a:r>
              <a:rPr lang="en-US" sz="2000" b="1" dirty="0">
                <a:latin typeface="+mn-lt"/>
              </a:rPr>
              <a:t>General, </a:t>
            </a:r>
            <a:r>
              <a:rPr lang="en-US" sz="2000" dirty="0">
                <a:latin typeface="+mn-lt"/>
              </a:rPr>
              <a:t>Configure lo </a:t>
            </a:r>
            <a:r>
              <a:rPr lang="en-US" sz="2000" dirty="0" err="1">
                <a:latin typeface="+mn-lt"/>
              </a:rPr>
              <a:t>siguiente</a:t>
            </a:r>
            <a:r>
              <a:rPr lang="en-US" sz="2000" dirty="0">
                <a:latin typeface="+mn-lt"/>
              </a:rPr>
              <a:t>:</a:t>
            </a:r>
          </a:p>
          <a:p>
            <a:pPr marL="863600" indent="-347663" eaLnBrk="0" latinLnBrk="0">
              <a:lnSpc>
                <a:spcPct val="150000"/>
              </a:lnSpc>
              <a:spcBef>
                <a:spcPts val="1000"/>
              </a:spcBef>
              <a:buClr>
                <a:schemeClr val="accent2"/>
              </a:buClr>
              <a:buSzPts val="1800"/>
              <a:buFont typeface="Noto Sans Symbols"/>
              <a:buChar char="▪"/>
            </a:pPr>
            <a:r>
              <a:rPr lang="en-US" sz="2000" u="sng" dirty="0">
                <a:latin typeface="+mn-lt"/>
              </a:rPr>
              <a:t>Bind UDP Port</a:t>
            </a:r>
            <a:r>
              <a:rPr lang="en-US" sz="2000" dirty="0">
                <a:latin typeface="+mn-lt"/>
              </a:rPr>
              <a:t>: 5080</a:t>
            </a:r>
          </a:p>
          <a:p>
            <a:pPr marL="342900" indent="-342900" eaLnBrk="0" latinLnBrk="0">
              <a:lnSpc>
                <a:spcPct val="150000"/>
              </a:lnSpc>
              <a:spcBef>
                <a:spcPts val="1000"/>
              </a:spcBef>
              <a:buClr>
                <a:schemeClr val="accent2"/>
              </a:buClr>
              <a:buSzPts val="1800"/>
              <a:buFont typeface="Calibri"/>
              <a:buAutoNum type="arabicPeriod" startAt="3"/>
            </a:pPr>
            <a:r>
              <a:rPr lang="en-US" sz="2000" dirty="0" err="1">
                <a:latin typeface="+mn-lt"/>
              </a:rPr>
              <a:t>Registre</a:t>
            </a:r>
            <a:r>
              <a:rPr lang="en-US" sz="2000" dirty="0">
                <a:latin typeface="+mn-lt"/>
              </a:rPr>
              <a:t> una </a:t>
            </a:r>
            <a:r>
              <a:rPr lang="en-US" sz="2000" dirty="0" err="1">
                <a:latin typeface="+mn-lt"/>
              </a:rPr>
              <a:t>Cuenta</a:t>
            </a:r>
            <a:r>
              <a:rPr lang="en-US" sz="2000" dirty="0">
                <a:latin typeface="+mn-lt"/>
              </a:rPr>
              <a:t> SIP, No </a:t>
            </a:r>
            <a:r>
              <a:rPr lang="en-US" sz="2000" dirty="0" err="1">
                <a:latin typeface="+mn-lt"/>
              </a:rPr>
              <a:t>deberá</a:t>
            </a:r>
            <a:r>
              <a:rPr lang="en-US" sz="2000" dirty="0">
                <a:latin typeface="+mn-lt"/>
              </a:rPr>
              <a:t> registrar.</a:t>
            </a:r>
          </a:p>
          <a:p>
            <a:pPr marL="342900" indent="-342900" eaLnBrk="0" latinLnBrk="0">
              <a:lnSpc>
                <a:spcPct val="150000"/>
              </a:lnSpc>
              <a:spcBef>
                <a:spcPts val="1000"/>
              </a:spcBef>
              <a:buClr>
                <a:schemeClr val="accent2"/>
              </a:buClr>
              <a:buSzPts val="1800"/>
              <a:buFont typeface="Arial" pitchFamily="34" charset="0"/>
              <a:buAutoNum type="arabicPeriod" startAt="3"/>
            </a:pPr>
            <a:r>
              <a:rPr lang="es-MX" sz="2000" dirty="0">
                <a:latin typeface="+mn-lt"/>
              </a:rPr>
              <a:t>Registre una cuenta SIP mediante el puerto configurado, </a:t>
            </a:r>
            <a:r>
              <a:rPr lang="en-US" sz="2000" dirty="0" err="1">
                <a:latin typeface="+mn-lt"/>
              </a:rPr>
              <a:t>deberá</a:t>
            </a:r>
            <a:r>
              <a:rPr lang="en-US" sz="2000" dirty="0">
                <a:latin typeface="+mn-lt"/>
              </a:rPr>
              <a:t> Registrar.</a:t>
            </a:r>
          </a:p>
        </p:txBody>
      </p:sp>
      <p:sp>
        <p:nvSpPr>
          <p:cNvPr id="8" name="TextBox 7">
            <a:extLst>
              <a:ext uri="{FF2B5EF4-FFF2-40B4-BE49-F238E27FC236}">
                <a16:creationId xmlns:a16="http://schemas.microsoft.com/office/drawing/2014/main" id="{48C719D7-352E-4E3B-927D-4113871A92FC}"/>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err="1">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ko-KR" altLang="en-US"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3694975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50E980F1-F26E-469C-A7CA-1C47FF8CA952}"/>
              </a:ext>
            </a:extLst>
          </p:cNvPr>
          <p:cNvSpPr txBox="1"/>
          <p:nvPr/>
        </p:nvSpPr>
        <p:spPr>
          <a:xfrm>
            <a:off x="7914860" y="2192409"/>
            <a:ext cx="3652743" cy="338554"/>
          </a:xfrm>
          <a:prstGeom prst="rect">
            <a:avLst/>
          </a:prstGeom>
          <a:noFill/>
        </p:spPr>
        <p:txBody>
          <a:bodyPr wrap="squar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VE" sz="1600" b="1" i="0" u="none" strike="noStrike" kern="1200" cap="none" spc="0" normalizeH="0" baseline="0" dirty="0">
                <a:ln>
                  <a:noFill/>
                </a:ln>
                <a:solidFill>
                  <a:srgbClr val="295288"/>
                </a:solidFill>
                <a:effectLst/>
                <a:uLnTx/>
                <a:uFillTx/>
                <a:latin typeface="Helvetica" panose="020B0604020202020204" pitchFamily="34" charset="0"/>
                <a:ea typeface="맑은 고딕"/>
                <a:cs typeface="Helvetica" panose="020B0604020202020204" pitchFamily="34" charset="0"/>
              </a:rPr>
              <a:t>Servicio</a:t>
            </a:r>
            <a:r>
              <a:rPr kumimoji="0" lang="en-US" sz="1600" b="1"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rPr>
              <a:t> de RemoteConnect</a:t>
            </a:r>
            <a:endParaRPr kumimoji="0" lang="en-US" sz="16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cxnSp>
        <p:nvCxnSpPr>
          <p:cNvPr id="41" name="Straight Connector 40">
            <a:extLst>
              <a:ext uri="{FF2B5EF4-FFF2-40B4-BE49-F238E27FC236}">
                <a16:creationId xmlns:a16="http://schemas.microsoft.com/office/drawing/2014/main" id="{BB888F18-83A8-4C7D-88E9-CC61AEFC5C60}"/>
              </a:ext>
            </a:extLst>
          </p:cNvPr>
          <p:cNvCxnSpPr>
            <a:cxnSpLocks/>
          </p:cNvCxnSpPr>
          <p:nvPr/>
        </p:nvCxnSpPr>
        <p:spPr>
          <a:xfrm>
            <a:off x="7487812" y="2890783"/>
            <a:ext cx="443865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CE62509-3CE0-4F94-8A1D-194AF88CD481}"/>
              </a:ext>
            </a:extLst>
          </p:cNvPr>
          <p:cNvSpPr txBox="1"/>
          <p:nvPr/>
        </p:nvSpPr>
        <p:spPr>
          <a:xfrm>
            <a:off x="7929982" y="491906"/>
            <a:ext cx="4240853"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rPr>
              <a:t>Agenda:</a:t>
            </a:r>
            <a:endParaRPr kumimoji="0" lang="en-US" sz="24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cxnSp>
        <p:nvCxnSpPr>
          <p:cNvPr id="145" name="Straight Connector 144">
            <a:extLst>
              <a:ext uri="{FF2B5EF4-FFF2-40B4-BE49-F238E27FC236}">
                <a16:creationId xmlns:a16="http://schemas.microsoft.com/office/drawing/2014/main" id="{BB888F18-83A8-4C7D-88E9-CC61AEFC5C60}"/>
              </a:ext>
            </a:extLst>
          </p:cNvPr>
          <p:cNvCxnSpPr>
            <a:cxnSpLocks/>
          </p:cNvCxnSpPr>
          <p:nvPr/>
        </p:nvCxnSpPr>
        <p:spPr>
          <a:xfrm>
            <a:off x="7050041" y="3979234"/>
            <a:ext cx="443865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B888F18-83A8-4C7D-88E9-CC61AEFC5C60}"/>
              </a:ext>
            </a:extLst>
          </p:cNvPr>
          <p:cNvCxnSpPr>
            <a:cxnSpLocks/>
          </p:cNvCxnSpPr>
          <p:nvPr/>
        </p:nvCxnSpPr>
        <p:spPr>
          <a:xfrm>
            <a:off x="6569147" y="4911791"/>
            <a:ext cx="443865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BB888F18-83A8-4C7D-88E9-CC61AEFC5C60}"/>
              </a:ext>
            </a:extLst>
          </p:cNvPr>
          <p:cNvCxnSpPr>
            <a:cxnSpLocks/>
          </p:cNvCxnSpPr>
          <p:nvPr/>
        </p:nvCxnSpPr>
        <p:spPr>
          <a:xfrm>
            <a:off x="6016191" y="5992862"/>
            <a:ext cx="443865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8" name="TextBox 147">
            <a:extLst>
              <a:ext uri="{FF2B5EF4-FFF2-40B4-BE49-F238E27FC236}">
                <a16:creationId xmlns:a16="http://schemas.microsoft.com/office/drawing/2014/main" id="{50E980F1-F26E-469C-A7CA-1C47FF8CA952}"/>
              </a:ext>
            </a:extLst>
          </p:cNvPr>
          <p:cNvSpPr txBox="1"/>
          <p:nvPr/>
        </p:nvSpPr>
        <p:spPr>
          <a:xfrm>
            <a:off x="7444049" y="3269676"/>
            <a:ext cx="3069166" cy="338554"/>
          </a:xfrm>
          <a:prstGeom prst="rect">
            <a:avLst/>
          </a:prstGeom>
          <a:noFill/>
        </p:spPr>
        <p:txBody>
          <a:bodyPr wrap="squar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s-VE" sz="1600" b="1" dirty="0">
                <a:solidFill>
                  <a:srgbClr val="295288"/>
                </a:solidFill>
                <a:latin typeface="Helvetica" panose="020B0604020202020204" pitchFamily="34" charset="0"/>
                <a:ea typeface="맑은 고딕"/>
                <a:cs typeface="Helvetica" panose="020B0604020202020204" pitchFamily="34" charset="0"/>
              </a:rPr>
              <a:t>Aplicaciones</a:t>
            </a:r>
            <a:r>
              <a:rPr lang="en-US" sz="1600" b="1" dirty="0">
                <a:solidFill>
                  <a:srgbClr val="295288"/>
                </a:solidFill>
                <a:latin typeface="Helvetica" panose="020B0604020202020204" pitchFamily="34" charset="0"/>
                <a:ea typeface="맑은 고딕"/>
                <a:cs typeface="Helvetica" panose="020B0604020202020204" pitchFamily="34" charset="0"/>
              </a:rPr>
              <a:t> de GS</a:t>
            </a:r>
            <a:endParaRPr kumimoji="0" lang="en-US" sz="16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
        <p:nvSpPr>
          <p:cNvPr id="149" name="TextBox 148">
            <a:extLst>
              <a:ext uri="{FF2B5EF4-FFF2-40B4-BE49-F238E27FC236}">
                <a16:creationId xmlns:a16="http://schemas.microsoft.com/office/drawing/2014/main" id="{50E980F1-F26E-469C-A7CA-1C47FF8CA952}"/>
              </a:ext>
            </a:extLst>
          </p:cNvPr>
          <p:cNvSpPr txBox="1"/>
          <p:nvPr/>
        </p:nvSpPr>
        <p:spPr>
          <a:xfrm>
            <a:off x="6894200" y="4257122"/>
            <a:ext cx="3069166" cy="338554"/>
          </a:xfrm>
          <a:prstGeom prst="rect">
            <a:avLst/>
          </a:prstGeom>
          <a:noFill/>
        </p:spPr>
        <p:txBody>
          <a:bodyPr wrap="squar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VE" sz="1600" b="1" i="0" u="none" strike="noStrike" kern="1200" cap="none" spc="0" normalizeH="0" baseline="0" dirty="0">
                <a:ln>
                  <a:noFill/>
                </a:ln>
                <a:solidFill>
                  <a:srgbClr val="295288"/>
                </a:solidFill>
                <a:effectLst/>
                <a:uLnTx/>
                <a:uFillTx/>
                <a:latin typeface="Helvetica" panose="020B0604020202020204" pitchFamily="34" charset="0"/>
                <a:ea typeface="맑은 고딕"/>
                <a:cs typeface="Helvetica" panose="020B0604020202020204" pitchFamily="34" charset="0"/>
              </a:rPr>
              <a:t>Seguridad</a:t>
            </a:r>
            <a:endParaRPr kumimoji="0" lang="es-VE" sz="1600" b="0" i="0" u="none" strike="noStrike" kern="1200" cap="none" spc="0" normalizeH="0" baseline="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
        <p:nvSpPr>
          <p:cNvPr id="150" name="TextBox 149">
            <a:extLst>
              <a:ext uri="{FF2B5EF4-FFF2-40B4-BE49-F238E27FC236}">
                <a16:creationId xmlns:a16="http://schemas.microsoft.com/office/drawing/2014/main" id="{50E980F1-F26E-469C-A7CA-1C47FF8CA952}"/>
              </a:ext>
            </a:extLst>
          </p:cNvPr>
          <p:cNvSpPr txBox="1"/>
          <p:nvPr/>
        </p:nvSpPr>
        <p:spPr>
          <a:xfrm>
            <a:off x="6446056" y="5294883"/>
            <a:ext cx="4246979" cy="338554"/>
          </a:xfrm>
          <a:prstGeom prst="rect">
            <a:avLst/>
          </a:prstGeom>
          <a:noFill/>
        </p:spPr>
        <p:txBody>
          <a:bodyPr wrap="squar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VE" sz="1600" b="1" i="0" u="none" strike="noStrike" kern="1200" cap="none" spc="0" normalizeH="0" baseline="0" dirty="0">
                <a:ln>
                  <a:noFill/>
                </a:ln>
                <a:solidFill>
                  <a:srgbClr val="295288"/>
                </a:solidFill>
                <a:effectLst/>
                <a:uLnTx/>
                <a:uFillTx/>
                <a:latin typeface="Helvetica" panose="020B0604020202020204" pitchFamily="34" charset="0"/>
                <a:ea typeface="맑은 고딕"/>
                <a:cs typeface="Helvetica" panose="020B0604020202020204" pitchFamily="34" charset="0"/>
              </a:rPr>
              <a:t>Solución de Problemas</a:t>
            </a:r>
            <a:endParaRPr kumimoji="0" lang="es-VE" sz="1600" b="0" i="0" u="none" strike="noStrike" kern="1200" cap="none" spc="0" normalizeH="0" baseline="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
        <p:nvSpPr>
          <p:cNvPr id="151" name="TextBox 150">
            <a:extLst>
              <a:ext uri="{FF2B5EF4-FFF2-40B4-BE49-F238E27FC236}">
                <a16:creationId xmlns:a16="http://schemas.microsoft.com/office/drawing/2014/main" id="{50E980F1-F26E-469C-A7CA-1C47FF8CA952}"/>
              </a:ext>
            </a:extLst>
          </p:cNvPr>
          <p:cNvSpPr txBox="1"/>
          <p:nvPr/>
        </p:nvSpPr>
        <p:spPr>
          <a:xfrm>
            <a:off x="5953228" y="6229158"/>
            <a:ext cx="3756435" cy="338554"/>
          </a:xfrm>
          <a:prstGeom prst="rect">
            <a:avLst/>
          </a:prstGeom>
          <a:noFill/>
        </p:spPr>
        <p:txBody>
          <a:bodyPr wrap="squar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VE" sz="1600" b="1" i="0" u="none" strike="noStrike" kern="1200" cap="none" spc="0" normalizeH="0" baseline="0" dirty="0">
                <a:ln>
                  <a:noFill/>
                </a:ln>
                <a:solidFill>
                  <a:srgbClr val="295288"/>
                </a:solidFill>
                <a:effectLst/>
                <a:uLnTx/>
                <a:uFillTx/>
                <a:latin typeface="Helvetica" panose="020B0604020202020204" pitchFamily="34" charset="0"/>
                <a:ea typeface="맑은 고딕"/>
                <a:cs typeface="Helvetica" panose="020B0604020202020204" pitchFamily="34" charset="0"/>
              </a:rPr>
              <a:t>Mantenimiento</a:t>
            </a:r>
            <a:endParaRPr kumimoji="0" lang="es-VE" sz="1600" b="0" i="0" u="none" strike="noStrike" kern="1200" cap="none" spc="0" normalizeH="0" baseline="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
        <p:nvSpPr>
          <p:cNvPr id="118" name="Oval 117">
            <a:extLst>
              <a:ext uri="{FF2B5EF4-FFF2-40B4-BE49-F238E27FC236}">
                <a16:creationId xmlns:a16="http://schemas.microsoft.com/office/drawing/2014/main" id="{EC79AA1C-9813-4677-BDA2-084431F01531}"/>
              </a:ext>
            </a:extLst>
          </p:cNvPr>
          <p:cNvSpPr/>
          <p:nvPr/>
        </p:nvSpPr>
        <p:spPr>
          <a:xfrm>
            <a:off x="5452677" y="4911791"/>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20" name="Oval 119">
            <a:extLst>
              <a:ext uri="{FF2B5EF4-FFF2-40B4-BE49-F238E27FC236}">
                <a16:creationId xmlns:a16="http://schemas.microsoft.com/office/drawing/2014/main" id="{25B253CE-E0A2-4B46-9614-59E588C81A99}"/>
              </a:ext>
            </a:extLst>
          </p:cNvPr>
          <p:cNvSpPr/>
          <p:nvPr/>
        </p:nvSpPr>
        <p:spPr>
          <a:xfrm>
            <a:off x="5550762" y="5013943"/>
            <a:ext cx="751870" cy="751870"/>
          </a:xfrm>
          <a:prstGeom prst="ellipse">
            <a:avLst/>
          </a:prstGeom>
          <a:gradFill>
            <a:gsLst>
              <a:gs pos="95000">
                <a:srgbClr val="24BED8"/>
              </a:gs>
              <a:gs pos="20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60" name="Oval 159">
            <a:extLst>
              <a:ext uri="{FF2B5EF4-FFF2-40B4-BE49-F238E27FC236}">
                <a16:creationId xmlns:a16="http://schemas.microsoft.com/office/drawing/2014/main" id="{EC79AA1C-9813-4677-BDA2-084431F01531}"/>
              </a:ext>
            </a:extLst>
          </p:cNvPr>
          <p:cNvSpPr/>
          <p:nvPr/>
        </p:nvSpPr>
        <p:spPr>
          <a:xfrm>
            <a:off x="5925242" y="3898817"/>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62" name="Oval 161">
            <a:extLst>
              <a:ext uri="{FF2B5EF4-FFF2-40B4-BE49-F238E27FC236}">
                <a16:creationId xmlns:a16="http://schemas.microsoft.com/office/drawing/2014/main" id="{25B253CE-E0A2-4B46-9614-59E588C81A99}"/>
              </a:ext>
            </a:extLst>
          </p:cNvPr>
          <p:cNvSpPr/>
          <p:nvPr/>
        </p:nvSpPr>
        <p:spPr>
          <a:xfrm>
            <a:off x="6023327" y="4000969"/>
            <a:ext cx="751870" cy="751870"/>
          </a:xfrm>
          <a:prstGeom prst="ellipse">
            <a:avLst/>
          </a:prstGeom>
          <a:gradFill>
            <a:gsLst>
              <a:gs pos="95000">
                <a:srgbClr val="24BED8"/>
              </a:gs>
              <a:gs pos="20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68" name="Oval 167">
            <a:extLst>
              <a:ext uri="{FF2B5EF4-FFF2-40B4-BE49-F238E27FC236}">
                <a16:creationId xmlns:a16="http://schemas.microsoft.com/office/drawing/2014/main" id="{EC79AA1C-9813-4677-BDA2-084431F01531}"/>
              </a:ext>
            </a:extLst>
          </p:cNvPr>
          <p:cNvSpPr/>
          <p:nvPr/>
        </p:nvSpPr>
        <p:spPr>
          <a:xfrm>
            <a:off x="4984407" y="5898478"/>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70" name="Oval 169">
            <a:extLst>
              <a:ext uri="{FF2B5EF4-FFF2-40B4-BE49-F238E27FC236}">
                <a16:creationId xmlns:a16="http://schemas.microsoft.com/office/drawing/2014/main" id="{25B253CE-E0A2-4B46-9614-59E588C81A99}"/>
              </a:ext>
            </a:extLst>
          </p:cNvPr>
          <p:cNvSpPr/>
          <p:nvPr/>
        </p:nvSpPr>
        <p:spPr>
          <a:xfrm>
            <a:off x="5082492" y="6000630"/>
            <a:ext cx="751870" cy="751870"/>
          </a:xfrm>
          <a:prstGeom prst="ellipse">
            <a:avLst/>
          </a:prstGeom>
          <a:gradFill>
            <a:gsLst>
              <a:gs pos="95000">
                <a:srgbClr val="24BED8"/>
              </a:gs>
              <a:gs pos="20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76" name="Oval 175">
            <a:extLst>
              <a:ext uri="{FF2B5EF4-FFF2-40B4-BE49-F238E27FC236}">
                <a16:creationId xmlns:a16="http://schemas.microsoft.com/office/drawing/2014/main" id="{EC79AA1C-9813-4677-BDA2-084431F01531}"/>
              </a:ext>
            </a:extLst>
          </p:cNvPr>
          <p:cNvSpPr/>
          <p:nvPr/>
        </p:nvSpPr>
        <p:spPr>
          <a:xfrm>
            <a:off x="6429479" y="2929949"/>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78" name="Oval 177">
            <a:extLst>
              <a:ext uri="{FF2B5EF4-FFF2-40B4-BE49-F238E27FC236}">
                <a16:creationId xmlns:a16="http://schemas.microsoft.com/office/drawing/2014/main" id="{25B253CE-E0A2-4B46-9614-59E588C81A99}"/>
              </a:ext>
            </a:extLst>
          </p:cNvPr>
          <p:cNvSpPr/>
          <p:nvPr/>
        </p:nvSpPr>
        <p:spPr>
          <a:xfrm>
            <a:off x="6527564" y="3032101"/>
            <a:ext cx="751870" cy="751870"/>
          </a:xfrm>
          <a:prstGeom prst="ellipse">
            <a:avLst/>
          </a:prstGeom>
          <a:gradFill>
            <a:gsLst>
              <a:gs pos="95000">
                <a:srgbClr val="24BED8"/>
              </a:gs>
              <a:gs pos="20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84" name="Oval 183">
            <a:extLst>
              <a:ext uri="{FF2B5EF4-FFF2-40B4-BE49-F238E27FC236}">
                <a16:creationId xmlns:a16="http://schemas.microsoft.com/office/drawing/2014/main" id="{EC79AA1C-9813-4677-BDA2-084431F01531}"/>
              </a:ext>
            </a:extLst>
          </p:cNvPr>
          <p:cNvSpPr/>
          <p:nvPr/>
        </p:nvSpPr>
        <p:spPr>
          <a:xfrm>
            <a:off x="6981856" y="1894706"/>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86" name="Oval 185">
            <a:extLst>
              <a:ext uri="{FF2B5EF4-FFF2-40B4-BE49-F238E27FC236}">
                <a16:creationId xmlns:a16="http://schemas.microsoft.com/office/drawing/2014/main" id="{25B253CE-E0A2-4B46-9614-59E588C81A99}"/>
              </a:ext>
            </a:extLst>
          </p:cNvPr>
          <p:cNvSpPr/>
          <p:nvPr/>
        </p:nvSpPr>
        <p:spPr>
          <a:xfrm>
            <a:off x="7079941" y="1996858"/>
            <a:ext cx="751870" cy="751870"/>
          </a:xfrm>
          <a:prstGeom prst="ellipse">
            <a:avLst/>
          </a:prstGeom>
          <a:gradFill>
            <a:gsLst>
              <a:gs pos="95000">
                <a:srgbClr val="24BED8"/>
              </a:gs>
              <a:gs pos="20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2" name="Rectangle 1"/>
          <p:cNvSpPr/>
          <p:nvPr/>
        </p:nvSpPr>
        <p:spPr>
          <a:xfrm>
            <a:off x="7299423" y="2172830"/>
            <a:ext cx="312906" cy="36933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맑은 고딕"/>
              </a:rPr>
              <a:t>6</a:t>
            </a:r>
            <a:endParaRPr kumimoji="0" lang="en-US" sz="1800" b="0" i="0" u="none" strike="noStrike" kern="1200" cap="none" spc="0" normalizeH="0" baseline="0" noProof="0" dirty="0">
              <a:ln>
                <a:noFill/>
              </a:ln>
              <a:solidFill>
                <a:prstClr val="white"/>
              </a:solidFill>
              <a:effectLst/>
              <a:uLnTx/>
              <a:uFillTx/>
              <a:latin typeface="Helvetica" pitchFamily="2" charset="0"/>
              <a:ea typeface="맑은 고딕"/>
            </a:endParaRPr>
          </a:p>
        </p:txBody>
      </p:sp>
      <p:sp>
        <p:nvSpPr>
          <p:cNvPr id="192" name="Rectangle 191"/>
          <p:cNvSpPr/>
          <p:nvPr/>
        </p:nvSpPr>
        <p:spPr>
          <a:xfrm>
            <a:off x="6749546" y="3218716"/>
            <a:ext cx="312906" cy="36933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맑은 고딕"/>
              </a:rPr>
              <a:t>7</a:t>
            </a:r>
            <a:endParaRPr kumimoji="0" lang="en-US" sz="1800" b="0" i="0" u="none" strike="noStrike" kern="1200" cap="none" spc="0" normalizeH="0" baseline="0" noProof="0" dirty="0">
              <a:ln>
                <a:noFill/>
              </a:ln>
              <a:solidFill>
                <a:prstClr val="white"/>
              </a:solidFill>
              <a:effectLst/>
              <a:uLnTx/>
              <a:uFillTx/>
              <a:latin typeface="Helvetica" pitchFamily="2" charset="0"/>
              <a:ea typeface="맑은 고딕"/>
            </a:endParaRPr>
          </a:p>
        </p:txBody>
      </p:sp>
      <p:sp>
        <p:nvSpPr>
          <p:cNvPr id="193" name="Rectangle 192"/>
          <p:cNvSpPr/>
          <p:nvPr/>
        </p:nvSpPr>
        <p:spPr>
          <a:xfrm>
            <a:off x="6242809" y="4192235"/>
            <a:ext cx="312906" cy="36933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맑은 고딕"/>
              </a:rPr>
              <a:t>8</a:t>
            </a:r>
            <a:endParaRPr kumimoji="0" lang="en-US" sz="1800" b="0" i="0" u="none" strike="noStrike" kern="1200" cap="none" spc="0" normalizeH="0" baseline="0" noProof="0" dirty="0">
              <a:ln>
                <a:noFill/>
              </a:ln>
              <a:solidFill>
                <a:prstClr val="white"/>
              </a:solidFill>
              <a:effectLst/>
              <a:uLnTx/>
              <a:uFillTx/>
              <a:latin typeface="Helvetica" pitchFamily="2" charset="0"/>
              <a:ea typeface="맑은 고딕"/>
            </a:endParaRPr>
          </a:p>
        </p:txBody>
      </p:sp>
      <p:sp>
        <p:nvSpPr>
          <p:cNvPr id="194" name="Rectangle 193"/>
          <p:cNvSpPr/>
          <p:nvPr/>
        </p:nvSpPr>
        <p:spPr>
          <a:xfrm>
            <a:off x="5768789" y="5205209"/>
            <a:ext cx="312906" cy="36933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맑은 고딕"/>
              </a:rPr>
              <a:t>9</a:t>
            </a:r>
            <a:endParaRPr kumimoji="0" lang="en-US" sz="1800" b="0" i="0" u="none" strike="noStrike" kern="1200" cap="none" spc="0" normalizeH="0" baseline="0" noProof="0" dirty="0">
              <a:ln>
                <a:noFill/>
              </a:ln>
              <a:solidFill>
                <a:prstClr val="white"/>
              </a:solidFill>
              <a:effectLst/>
              <a:uLnTx/>
              <a:uFillTx/>
              <a:latin typeface="Helvetica" pitchFamily="2" charset="0"/>
              <a:ea typeface="맑은 고딕"/>
            </a:endParaRPr>
          </a:p>
        </p:txBody>
      </p:sp>
      <p:sp>
        <p:nvSpPr>
          <p:cNvPr id="195" name="Rectangle 194"/>
          <p:cNvSpPr/>
          <p:nvPr/>
        </p:nvSpPr>
        <p:spPr>
          <a:xfrm>
            <a:off x="5232104" y="6191896"/>
            <a:ext cx="441146" cy="36933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맑은 고딕"/>
              </a:rPr>
              <a:t>10</a:t>
            </a:r>
            <a:endParaRPr kumimoji="0" lang="en-US" sz="1800" b="0" i="0" u="none" strike="noStrike" kern="1200" cap="none" spc="0" normalizeH="0" baseline="0" noProof="0" dirty="0">
              <a:ln>
                <a:noFill/>
              </a:ln>
              <a:solidFill>
                <a:prstClr val="white"/>
              </a:solidFill>
              <a:effectLst/>
              <a:uLnTx/>
              <a:uFillTx/>
              <a:latin typeface="Helvetica" pitchFamily="2" charset="0"/>
              <a:ea typeface="맑은 고딕"/>
            </a:endParaRPr>
          </a:p>
        </p:txBody>
      </p:sp>
    </p:spTree>
    <p:extLst>
      <p:ext uri="{BB962C8B-B14F-4D97-AF65-F5344CB8AC3E}">
        <p14:creationId xmlns:p14="http://schemas.microsoft.com/office/powerpoint/2010/main" val="593232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119;p17">
            <a:extLst>
              <a:ext uri="{FF2B5EF4-FFF2-40B4-BE49-F238E27FC236}">
                <a16:creationId xmlns:a16="http://schemas.microsoft.com/office/drawing/2014/main" id="{7B10A497-2930-4194-BDD1-47855460C267}"/>
              </a:ext>
            </a:extLst>
          </p:cNvPr>
          <p:cNvSpPr txBox="1">
            <a:spLocks/>
          </p:cNvSpPr>
          <p:nvPr/>
        </p:nvSpPr>
        <p:spPr>
          <a:xfrm>
            <a:off x="322851" y="1047075"/>
            <a:ext cx="10515600" cy="481638"/>
          </a:xfrm>
          <a:prstGeom prst="rect">
            <a:avLst/>
          </a:prstGeom>
          <a:noFill/>
          <a:ln>
            <a:noFill/>
          </a:ln>
        </p:spPr>
        <p:txBody>
          <a:bodyPr spcFirstLastPara="1" wrap="square" lIns="91425" tIns="45700" rIns="91425" bIns="45700" anchor="t" anchorCtr="0">
            <a:normAutofit fontScale="92500" lnSpcReduction="20000"/>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None/>
            </a:pPr>
            <a:r>
              <a:rPr lang="en-US" altLang="en-US" sz="1800" b="1" dirty="0">
                <a:solidFill>
                  <a:schemeClr val="accent1"/>
                </a:solidFill>
                <a:latin typeface="Helvetica" panose="020B0604020202020204" pitchFamily="34" charset="0"/>
              </a:rPr>
              <a:t>PBX – </a:t>
            </a:r>
            <a:r>
              <a:rPr lang="en-US" altLang="en-US" sz="1800" b="1" dirty="0" err="1">
                <a:solidFill>
                  <a:schemeClr val="accent1"/>
                </a:solidFill>
                <a:latin typeface="Helvetica" panose="020B0604020202020204" pitchFamily="34" charset="0"/>
              </a:rPr>
              <a:t>Configuración</a:t>
            </a:r>
            <a:r>
              <a:rPr lang="en-US" altLang="en-US" sz="1800" b="1" dirty="0">
                <a:solidFill>
                  <a:schemeClr val="accent1"/>
                </a:solidFill>
                <a:latin typeface="Helvetica" panose="020B0604020202020204" pitchFamily="34" charset="0"/>
              </a:rPr>
              <a:t> de RTP
</a:t>
            </a:r>
          </a:p>
        </p:txBody>
      </p:sp>
      <p:sp>
        <p:nvSpPr>
          <p:cNvPr id="11" name="Google Shape;394;p42">
            <a:extLst>
              <a:ext uri="{FF2B5EF4-FFF2-40B4-BE49-F238E27FC236}">
                <a16:creationId xmlns:a16="http://schemas.microsoft.com/office/drawing/2014/main" id="{8A175B69-0EB0-475B-841E-9350583F4ED2}"/>
              </a:ext>
            </a:extLst>
          </p:cNvPr>
          <p:cNvSpPr txBox="1">
            <a:spLocks/>
          </p:cNvSpPr>
          <p:nvPr/>
        </p:nvSpPr>
        <p:spPr>
          <a:xfrm>
            <a:off x="-1" y="1287894"/>
            <a:ext cx="6595146" cy="2858593"/>
          </a:xfrm>
          <a:prstGeom prst="rect">
            <a:avLst/>
          </a:prstGeom>
          <a:noFill/>
          <a:ln>
            <a:noFill/>
          </a:ln>
        </p:spPr>
        <p:txBody>
          <a:bodyPr spcFirstLastPara="1" wrap="square" lIns="91425" tIns="45700" rIns="91425" bIns="45700" anchor="t" anchorCtr="0">
            <a:normAutofit fontScale="92500"/>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eaLnBrk="0" latinLnBrk="0">
              <a:lnSpc>
                <a:spcPct val="150000"/>
              </a:lnSpc>
              <a:spcBef>
                <a:spcPts val="0"/>
              </a:spcBef>
              <a:buClr>
                <a:schemeClr val="accent2"/>
              </a:buClr>
              <a:buSzPts val="1800"/>
              <a:buFont typeface="Arial" pitchFamily="34" charset="0"/>
              <a:buAutoNum type="arabicPeriod"/>
            </a:pPr>
            <a:r>
              <a:rPr lang="en-US" sz="2000" dirty="0" err="1">
                <a:latin typeface="+mn-lt"/>
              </a:rPr>
              <a:t>En</a:t>
            </a:r>
            <a:r>
              <a:rPr lang="en-US" sz="2000" dirty="0">
                <a:latin typeface="+mn-lt"/>
              </a:rPr>
              <a:t> la </a:t>
            </a:r>
            <a:r>
              <a:rPr lang="en-US" sz="2000" dirty="0" err="1">
                <a:latin typeface="+mn-lt"/>
              </a:rPr>
              <a:t>interfaz</a:t>
            </a:r>
            <a:r>
              <a:rPr lang="en-US" sz="2000" dirty="0">
                <a:latin typeface="+mn-lt"/>
              </a:rPr>
              <a:t> </a:t>
            </a:r>
            <a:r>
              <a:rPr lang="en-US" sz="2000" b="1" dirty="0">
                <a:latin typeface="+mn-lt"/>
              </a:rPr>
              <a:t>Web </a:t>
            </a:r>
            <a:r>
              <a:rPr lang="en-US" sz="2000" b="1" i="0" dirty="0">
                <a:solidFill>
                  <a:srgbClr val="202122"/>
                </a:solidFill>
                <a:effectLst/>
                <a:latin typeface="+mn-lt"/>
              </a:rPr>
              <a:t>→</a:t>
            </a:r>
            <a:r>
              <a:rPr lang="en-US" sz="2000" b="1" dirty="0">
                <a:latin typeface="+mn-lt"/>
              </a:rPr>
              <a:t> </a:t>
            </a:r>
            <a:r>
              <a:rPr lang="en-US" sz="2000" b="1" dirty="0" err="1">
                <a:latin typeface="+mn-lt"/>
              </a:rPr>
              <a:t>Configuraciones</a:t>
            </a:r>
            <a:r>
              <a:rPr lang="en-US" sz="2000" b="1" dirty="0">
                <a:latin typeface="+mn-lt"/>
              </a:rPr>
              <a:t> de PBX</a:t>
            </a:r>
            <a:r>
              <a:rPr lang="en-US" sz="2000" b="1" i="0" dirty="0">
                <a:solidFill>
                  <a:srgbClr val="202122"/>
                </a:solidFill>
                <a:effectLst/>
                <a:latin typeface="+mn-lt"/>
              </a:rPr>
              <a:t>→</a:t>
            </a:r>
            <a:r>
              <a:rPr lang="en-US" sz="2000" b="1" dirty="0">
                <a:latin typeface="+mn-lt"/>
              </a:rPr>
              <a:t> </a:t>
            </a:r>
            <a:r>
              <a:rPr lang="en-US" sz="2000" b="1" dirty="0" err="1">
                <a:latin typeface="+mn-lt"/>
              </a:rPr>
              <a:t>Configuraciones</a:t>
            </a:r>
            <a:r>
              <a:rPr lang="en-US" sz="2000" b="1" dirty="0">
                <a:latin typeface="+mn-lt"/>
              </a:rPr>
              <a:t> RTP</a:t>
            </a:r>
            <a:r>
              <a:rPr lang="en-US" sz="2000" dirty="0">
                <a:latin typeface="+mn-lt"/>
              </a:rPr>
              <a:t>.</a:t>
            </a:r>
          </a:p>
          <a:p>
            <a:pPr marL="342900" indent="-342900" eaLnBrk="0" latinLnBrk="0">
              <a:lnSpc>
                <a:spcPct val="150000"/>
              </a:lnSpc>
              <a:spcBef>
                <a:spcPts val="0"/>
              </a:spcBef>
              <a:buClr>
                <a:schemeClr val="accent2"/>
              </a:buClr>
              <a:buSzPts val="1800"/>
              <a:buFont typeface="Arial" pitchFamily="34" charset="0"/>
              <a:buAutoNum type="arabicPeriod"/>
            </a:pPr>
            <a:r>
              <a:rPr lang="es-MX" sz="2000" dirty="0">
                <a:latin typeface="+mn-lt"/>
              </a:rPr>
              <a:t>En la pestaña Configuración de RTP, establezca lo siguiente</a:t>
            </a:r>
            <a:r>
              <a:rPr lang="en-US" sz="2000" dirty="0">
                <a:latin typeface="+mn-lt"/>
              </a:rPr>
              <a:t>:</a:t>
            </a:r>
          </a:p>
          <a:p>
            <a:pPr marL="342900" indent="-342900" eaLnBrk="0" latinLnBrk="0">
              <a:lnSpc>
                <a:spcPct val="150000"/>
              </a:lnSpc>
              <a:spcBef>
                <a:spcPts val="0"/>
              </a:spcBef>
              <a:buClr>
                <a:schemeClr val="accent2"/>
              </a:buClr>
              <a:buSzPts val="1800"/>
              <a:buFont typeface="Arial" pitchFamily="34" charset="0"/>
              <a:buAutoNum type="arabicPeriod"/>
            </a:pPr>
            <a:r>
              <a:rPr lang="en-US" sz="2000" dirty="0" err="1">
                <a:latin typeface="+mn-lt"/>
              </a:rPr>
              <a:t>Inicio</a:t>
            </a:r>
            <a:r>
              <a:rPr lang="en-US" sz="2000" dirty="0">
                <a:latin typeface="+mn-lt"/>
              </a:rPr>
              <a:t> de RTP: 5004</a:t>
            </a:r>
          </a:p>
          <a:p>
            <a:pPr marL="342900" indent="-342900" eaLnBrk="0" latinLnBrk="0">
              <a:lnSpc>
                <a:spcPct val="150000"/>
              </a:lnSpc>
              <a:spcBef>
                <a:spcPts val="0"/>
              </a:spcBef>
              <a:buClr>
                <a:schemeClr val="accent2"/>
              </a:buClr>
              <a:buSzPts val="1800"/>
              <a:buFont typeface="Arial" pitchFamily="34" charset="0"/>
              <a:buAutoNum type="arabicPeriod"/>
            </a:pPr>
            <a:r>
              <a:rPr lang="en-US" sz="2000" dirty="0">
                <a:latin typeface="+mn-lt"/>
              </a:rPr>
              <a:t>Fin de RTP: 6000</a:t>
            </a:r>
          </a:p>
          <a:p>
            <a:pPr marL="342900" indent="-342900" eaLnBrk="0" latinLnBrk="0">
              <a:lnSpc>
                <a:spcPct val="150000"/>
              </a:lnSpc>
              <a:spcBef>
                <a:spcPts val="0"/>
              </a:spcBef>
              <a:buClr>
                <a:schemeClr val="accent2"/>
              </a:buClr>
              <a:buSzPts val="1800"/>
              <a:buFont typeface="Arial" pitchFamily="34" charset="0"/>
              <a:buAutoNum type="arabicPeriod"/>
            </a:pPr>
            <a:r>
              <a:rPr lang="es-MX" sz="2000" dirty="0">
                <a:latin typeface="+mn-lt"/>
              </a:rPr>
              <a:t>Guarde y aplique cambios </a:t>
            </a:r>
            <a:r>
              <a:rPr lang="es-MX" sz="2000" dirty="0" err="1">
                <a:latin typeface="+mn-lt"/>
              </a:rPr>
              <a:t>cambios</a:t>
            </a:r>
            <a:r>
              <a:rPr lang="es-MX" sz="2000" dirty="0">
                <a:latin typeface="+mn-lt"/>
              </a:rPr>
              <a:t>.</a:t>
            </a:r>
            <a:endParaRPr lang="en-US" sz="2000" dirty="0">
              <a:latin typeface="+mn-lt"/>
            </a:endParaRPr>
          </a:p>
        </p:txBody>
      </p:sp>
      <p:pic>
        <p:nvPicPr>
          <p:cNvPr id="13" name="Google Shape;407;p43">
            <a:extLst>
              <a:ext uri="{FF2B5EF4-FFF2-40B4-BE49-F238E27FC236}">
                <a16:creationId xmlns:a16="http://schemas.microsoft.com/office/drawing/2014/main" id="{D50EFDFA-80EC-45DD-B2C6-876AF73E9247}"/>
              </a:ext>
            </a:extLst>
          </p:cNvPr>
          <p:cNvPicPr preferRelativeResize="0"/>
          <p:nvPr/>
        </p:nvPicPr>
        <p:blipFill rotWithShape="1">
          <a:blip r:embed="rId3">
            <a:alphaModFix/>
          </a:blip>
          <a:srcRect/>
          <a:stretch/>
        </p:blipFill>
        <p:spPr>
          <a:xfrm>
            <a:off x="7548674" y="108194"/>
            <a:ext cx="3915177" cy="6133778"/>
          </a:xfrm>
          <a:prstGeom prst="rect">
            <a:avLst/>
          </a:prstGeom>
          <a:noFill/>
          <a:ln w="9525" cap="flat" cmpd="sng">
            <a:solidFill>
              <a:schemeClr val="accent1"/>
            </a:solidFill>
            <a:prstDash val="solid"/>
            <a:round/>
            <a:headEnd type="none" w="sm" len="sm"/>
            <a:tailEnd type="none" w="sm" len="sm"/>
          </a:ln>
        </p:spPr>
      </p:pic>
      <p:sp>
        <p:nvSpPr>
          <p:cNvPr id="8" name="TextBox 7">
            <a:extLst>
              <a:ext uri="{FF2B5EF4-FFF2-40B4-BE49-F238E27FC236}">
                <a16:creationId xmlns:a16="http://schemas.microsoft.com/office/drawing/2014/main" id="{189D8E82-B9D1-40C2-A60F-0C06924F9291}"/>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err="1">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ko-KR" altLang="en-US"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354018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0C45AC51-FA86-4028-9443-0FEB47C580E5}"/>
              </a:ext>
            </a:extLst>
          </p:cNvPr>
          <p:cNvCxnSpPr/>
          <p:nvPr/>
        </p:nvCxnSpPr>
        <p:spPr>
          <a:xfrm>
            <a:off x="462732" y="780435"/>
            <a:ext cx="520700" cy="0"/>
          </a:xfrm>
          <a:prstGeom prst="line">
            <a:avLst/>
          </a:prstGeom>
          <a:noFill/>
          <a:ln w="31750" cap="flat" cmpd="sng" algn="ctr">
            <a:solidFill>
              <a:srgbClr val="6E8CE0">
                <a:lumMod val="75000"/>
              </a:srgbClr>
            </a:solidFill>
            <a:prstDash val="solid"/>
          </a:ln>
          <a:effectLst/>
        </p:spPr>
      </p:cxnSp>
      <p:sp>
        <p:nvSpPr>
          <p:cNvPr id="121" name="Google Shape;190;p21">
            <a:extLst>
              <a:ext uri="{FF2B5EF4-FFF2-40B4-BE49-F238E27FC236}">
                <a16:creationId xmlns:a16="http://schemas.microsoft.com/office/drawing/2014/main" id="{81063E0E-2264-472D-94AC-DE71D10B5C71}"/>
              </a:ext>
            </a:extLst>
          </p:cNvPr>
          <p:cNvSpPr txBox="1">
            <a:spLocks/>
          </p:cNvSpPr>
          <p:nvPr/>
        </p:nvSpPr>
        <p:spPr>
          <a:xfrm>
            <a:off x="-5278" y="1239857"/>
            <a:ext cx="2824678" cy="481638"/>
          </a:xfrm>
          <a:prstGeom prst="rect">
            <a:avLst/>
          </a:prstGeom>
          <a:noFill/>
          <a:ln>
            <a:noFill/>
          </a:ln>
        </p:spPr>
        <p:txBody>
          <a:bodyPr spcFirstLastPara="1" wrap="square" lIns="91425" tIns="45700" rIns="91425" bIns="45700" anchor="t" anchorCtr="0">
            <a:normAutofit fontScale="85000" lnSpcReduction="10000"/>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Font typeface="Arial" pitchFamily="34" charset="0"/>
              <a:buNone/>
            </a:pPr>
            <a:r>
              <a:rPr lang="en-US" sz="2000" b="1" dirty="0" err="1">
                <a:solidFill>
                  <a:schemeClr val="accent1"/>
                </a:solidFill>
                <a:latin typeface="Helvetica" panose="020B0604020202020204" pitchFamily="34" charset="0"/>
                <a:cs typeface="Helvetica" panose="020B0604020202020204" pitchFamily="34" charset="0"/>
              </a:rPr>
              <a:t>Configuración</a:t>
            </a:r>
            <a:r>
              <a:rPr lang="en-US" sz="2000" b="1" dirty="0">
                <a:solidFill>
                  <a:schemeClr val="accent1"/>
                </a:solidFill>
                <a:latin typeface="Helvetica" panose="020B0604020202020204" pitchFamily="34" charset="0"/>
                <a:cs typeface="Helvetica" panose="020B0604020202020204" pitchFamily="34" charset="0"/>
              </a:rPr>
              <a:t> Zero (1/2)</a:t>
            </a:r>
          </a:p>
        </p:txBody>
      </p:sp>
      <p:sp>
        <p:nvSpPr>
          <p:cNvPr id="123" name="Google Shape;191;p21">
            <a:extLst>
              <a:ext uri="{FF2B5EF4-FFF2-40B4-BE49-F238E27FC236}">
                <a16:creationId xmlns:a16="http://schemas.microsoft.com/office/drawing/2014/main" id="{C90D83AB-B807-4CB3-AA0C-2BFBFF32E33A}"/>
              </a:ext>
            </a:extLst>
          </p:cNvPr>
          <p:cNvSpPr txBox="1">
            <a:spLocks/>
          </p:cNvSpPr>
          <p:nvPr/>
        </p:nvSpPr>
        <p:spPr>
          <a:xfrm>
            <a:off x="-1" y="1653524"/>
            <a:ext cx="12192000" cy="4883451"/>
          </a:xfrm>
          <a:prstGeom prst="rect">
            <a:avLst/>
          </a:prstGeom>
          <a:noFill/>
          <a:ln>
            <a:noFill/>
          </a:ln>
        </p:spPr>
        <p:txBody>
          <a:bodyPr spcFirstLastPara="1" wrap="square" lIns="91425" tIns="45700" rIns="91425" bIns="45700" anchor="t" anchorCtr="0">
            <a:no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gn="just" eaLnBrk="0" latinLnBrk="0">
              <a:lnSpc>
                <a:spcPct val="140000"/>
              </a:lnSpc>
              <a:spcBef>
                <a:spcPts val="0"/>
              </a:spcBef>
              <a:buClr>
                <a:schemeClr val="accent2"/>
              </a:buClr>
              <a:buSzPts val="1800"/>
              <a:buFont typeface="Calibri"/>
              <a:buAutoNum type="arabicPeriod"/>
            </a:pPr>
            <a:r>
              <a:rPr lang="es-VE" sz="2000" dirty="0">
                <a:latin typeface="+mn-lt"/>
                <a:cs typeface="Arial" panose="020B0604020202020204" pitchFamily="34" charset="0"/>
              </a:rPr>
              <a:t>Vaya a la </a:t>
            </a:r>
            <a:r>
              <a:rPr lang="es-VE" sz="2000" b="1" dirty="0">
                <a:latin typeface="+mn-lt"/>
                <a:cs typeface="Arial" panose="020B0604020202020204" pitchFamily="34" charset="0"/>
              </a:rPr>
              <a:t>Interfaz WEB</a:t>
            </a:r>
            <a:r>
              <a:rPr lang="es-VE" sz="2000" dirty="0">
                <a:latin typeface="+mn-lt"/>
                <a:cs typeface="Arial" panose="020B0604020202020204" pitchFamily="34" charset="0"/>
              </a:rPr>
              <a:t>→</a:t>
            </a:r>
            <a:r>
              <a:rPr lang="es-VE" sz="2000" b="1" dirty="0">
                <a:latin typeface="+mn-lt"/>
                <a:cs typeface="Arial" panose="020B0604020202020204" pitchFamily="34" charset="0"/>
              </a:rPr>
              <a:t> Otras características →Zero Config</a:t>
            </a:r>
            <a:r>
              <a:rPr lang="es-VE" sz="2000" dirty="0">
                <a:latin typeface="+mn-lt"/>
                <a:cs typeface="Arial" panose="020B0604020202020204" pitchFamily="34" charset="0"/>
              </a:rPr>
              <a:t>→ </a:t>
            </a:r>
            <a:r>
              <a:rPr lang="es-VE" sz="2000" b="1" dirty="0">
                <a:latin typeface="+mn-lt"/>
                <a:cs typeface="Arial" panose="020B0604020202020204" pitchFamily="34" charset="0"/>
              </a:rPr>
              <a:t>Ajustes de Configuración Zero</a:t>
            </a:r>
            <a:r>
              <a:rPr lang="es-VE" sz="2000" dirty="0">
                <a:latin typeface="+mn-lt"/>
                <a:cs typeface="Arial" panose="020B0604020202020204" pitchFamily="34" charset="0"/>
              </a:rPr>
              <a:t>, y verifique que la opción Activar la Configuración Zero se encuentre habilitada</a:t>
            </a:r>
            <a:r>
              <a:rPr lang="es-VE" sz="2000" b="1" dirty="0">
                <a:latin typeface="+mn-lt"/>
                <a:cs typeface="Arial" panose="020B0604020202020204" pitchFamily="34" charset="0"/>
              </a:rPr>
              <a:t>.</a:t>
            </a:r>
          </a:p>
          <a:p>
            <a:pPr marL="342900" indent="-342900" algn="just" eaLnBrk="0" latinLnBrk="0">
              <a:lnSpc>
                <a:spcPct val="140000"/>
              </a:lnSpc>
              <a:spcBef>
                <a:spcPts val="1200"/>
              </a:spcBef>
              <a:buClr>
                <a:schemeClr val="accent2"/>
              </a:buClr>
              <a:buSzPts val="1800"/>
              <a:buFont typeface="Calibri"/>
              <a:buAutoNum type="arabicPeriod"/>
            </a:pPr>
            <a:r>
              <a:rPr lang="es-VE" sz="2000" dirty="0">
                <a:latin typeface="+mn-lt"/>
                <a:cs typeface="Arial" panose="020B0604020202020204" pitchFamily="34" charset="0"/>
              </a:rPr>
              <a:t>Configure la </a:t>
            </a:r>
            <a:r>
              <a:rPr lang="es-VE" sz="2000" b="1" dirty="0">
                <a:latin typeface="+mn-lt"/>
                <a:cs typeface="Arial" panose="020B0604020202020204" pitchFamily="34" charset="0"/>
              </a:rPr>
              <a:t>Política Global:</a:t>
            </a:r>
            <a:endParaRPr lang="es-VE" sz="2000" dirty="0">
              <a:latin typeface="+mn-lt"/>
              <a:cs typeface="Arial" panose="020B0604020202020204" pitchFamily="34" charset="0"/>
            </a:endParaRPr>
          </a:p>
          <a:p>
            <a:pPr marL="1028700" lvl="1" indent="-342900" algn="just" eaLnBrk="0" latinLnBrk="0">
              <a:lnSpc>
                <a:spcPct val="140000"/>
              </a:lnSpc>
              <a:spcBef>
                <a:spcPts val="1200"/>
              </a:spcBef>
              <a:buClr>
                <a:schemeClr val="accent2"/>
              </a:buClr>
              <a:buSzPts val="1800"/>
              <a:buFont typeface="Calibri"/>
              <a:buAutoNum type="alphaLcPeriod"/>
            </a:pPr>
            <a:r>
              <a:rPr lang="es-VE" sz="1400" dirty="0">
                <a:latin typeface="+mn-lt"/>
                <a:cs typeface="Arial" panose="020B0604020202020204" pitchFamily="34" charset="0"/>
              </a:rPr>
              <a:t>En la interfaz WEB→ Otras Características → Configuración Zero→ Política global.</a:t>
            </a:r>
          </a:p>
          <a:p>
            <a:pPr marL="1028700" lvl="1" indent="-342900" algn="just" eaLnBrk="0" latinLnBrk="0">
              <a:lnSpc>
                <a:spcPct val="140000"/>
              </a:lnSpc>
              <a:spcBef>
                <a:spcPts val="1200"/>
              </a:spcBef>
              <a:buClr>
                <a:schemeClr val="accent2"/>
              </a:buClr>
              <a:buSzPts val="1800"/>
              <a:buFont typeface="Calibri"/>
              <a:buAutoNum type="alphaLcPeriod"/>
            </a:pPr>
            <a:r>
              <a:rPr lang="es-VE" sz="1400" dirty="0">
                <a:latin typeface="+mn-lt"/>
                <a:cs typeface="Arial" panose="020B0604020202020204" pitchFamily="34" charset="0"/>
              </a:rPr>
              <a:t>Configura el “Formato de fecha”, “Formato de tiempo” y la “Ruta del archivo de firmware”. </a:t>
            </a:r>
          </a:p>
          <a:p>
            <a:pPr marL="342900" indent="-342900" algn="just" eaLnBrk="0" latinLnBrk="0">
              <a:lnSpc>
                <a:spcPct val="140000"/>
              </a:lnSpc>
              <a:spcBef>
                <a:spcPts val="1200"/>
              </a:spcBef>
              <a:buClr>
                <a:schemeClr val="accent2"/>
              </a:buClr>
              <a:buSzPts val="1800"/>
              <a:buFont typeface="Calibri"/>
              <a:buAutoNum type="arabicPeriod"/>
            </a:pPr>
            <a:r>
              <a:rPr lang="es-VE" sz="2000" dirty="0">
                <a:latin typeface="+mn-lt"/>
                <a:cs typeface="Arial" panose="020B0604020202020204" pitchFamily="34" charset="0"/>
              </a:rPr>
              <a:t>Crea las </a:t>
            </a:r>
            <a:r>
              <a:rPr lang="es-VE" sz="2000" b="1" dirty="0">
                <a:latin typeface="+mn-lt"/>
                <a:cs typeface="Arial" panose="020B0604020202020204" pitchFamily="34" charset="0"/>
              </a:rPr>
              <a:t>Plantillas por Modelo:</a:t>
            </a:r>
            <a:endParaRPr lang="es-VE" sz="2000" dirty="0">
              <a:latin typeface="+mn-lt"/>
              <a:cs typeface="Arial" panose="020B0604020202020204" pitchFamily="34" charset="0"/>
            </a:endParaRPr>
          </a:p>
          <a:p>
            <a:pPr marL="1028700" lvl="1" indent="-342900" algn="just" eaLnBrk="0" latinLnBrk="0">
              <a:lnSpc>
                <a:spcPct val="140000"/>
              </a:lnSpc>
              <a:spcBef>
                <a:spcPts val="1200"/>
              </a:spcBef>
              <a:buClr>
                <a:schemeClr val="accent2"/>
              </a:buClr>
              <a:buSzPts val="1800"/>
              <a:buFont typeface="Calibri"/>
              <a:buAutoNum type="alphaLcPeriod"/>
            </a:pPr>
            <a:r>
              <a:rPr lang="es-VE" altLang="en-US" sz="1400" dirty="0">
                <a:cs typeface="Arial" panose="020B0604020202020204" pitchFamily="34" charset="0"/>
              </a:rPr>
              <a:t>En la interfaz WEB→ Otras Características → Configuración Zero→ </a:t>
            </a:r>
            <a:r>
              <a:rPr lang="es-VE" sz="1400" dirty="0">
                <a:latin typeface="+mn-lt"/>
                <a:cs typeface="Arial" panose="020B0604020202020204" pitchFamily="34" charset="0"/>
              </a:rPr>
              <a:t>Plantillas por modelo.</a:t>
            </a:r>
          </a:p>
          <a:p>
            <a:pPr marL="1028700" lvl="1" indent="-342900" algn="just" eaLnBrk="0" latinLnBrk="0">
              <a:lnSpc>
                <a:spcPct val="140000"/>
              </a:lnSpc>
              <a:spcBef>
                <a:spcPts val="1200"/>
              </a:spcBef>
              <a:buClr>
                <a:schemeClr val="accent2"/>
              </a:buClr>
              <a:buSzPts val="1800"/>
              <a:buFont typeface="Calibri"/>
              <a:buAutoNum type="alphaLcPeriod"/>
            </a:pPr>
            <a:r>
              <a:rPr lang="es-VE" sz="1400" dirty="0">
                <a:latin typeface="+mn-lt"/>
                <a:cs typeface="Arial" panose="020B0604020202020204" pitchFamily="34" charset="0"/>
              </a:rPr>
              <a:t>Crea una nueva plantilla por modelo  “</a:t>
            </a:r>
            <a:r>
              <a:rPr lang="es-VE" sz="1400" b="1" dirty="0">
                <a:latin typeface="+mn-lt"/>
                <a:cs typeface="Arial" panose="020B0604020202020204" pitchFamily="34" charset="0"/>
              </a:rPr>
              <a:t>Plantilla de idioma Español</a:t>
            </a:r>
            <a:r>
              <a:rPr lang="es-VE" sz="1400" dirty="0">
                <a:latin typeface="+mn-lt"/>
                <a:cs typeface="Arial" panose="020B0604020202020204" pitchFamily="34" charset="0"/>
              </a:rPr>
              <a:t>”  para los dispositivos disponibles GXP o GRP. </a:t>
            </a:r>
          </a:p>
          <a:p>
            <a:pPr marL="1028700" lvl="1" indent="-342900" algn="just" eaLnBrk="0" latinLnBrk="0">
              <a:lnSpc>
                <a:spcPct val="140000"/>
              </a:lnSpc>
              <a:spcBef>
                <a:spcPts val="1200"/>
              </a:spcBef>
              <a:buClr>
                <a:schemeClr val="accent2"/>
              </a:buClr>
              <a:buSzPts val="1800"/>
              <a:buFont typeface="Calibri"/>
              <a:buAutoNum type="alphaLcPeriod"/>
            </a:pPr>
            <a:r>
              <a:rPr lang="es-VE" sz="1400" dirty="0">
                <a:latin typeface="+mn-lt"/>
                <a:cs typeface="Arial" panose="020B0604020202020204" pitchFamily="34" charset="0"/>
              </a:rPr>
              <a:t>Agregue la opción “</a:t>
            </a:r>
            <a:r>
              <a:rPr lang="es-VE" sz="1400" b="1" dirty="0">
                <a:latin typeface="+mn-lt"/>
                <a:cs typeface="Arial" panose="020B0604020202020204" pitchFamily="34" charset="0"/>
              </a:rPr>
              <a:t>Idioma</a:t>
            </a:r>
            <a:r>
              <a:rPr lang="es-VE" sz="1400" dirty="0">
                <a:latin typeface="+mn-lt"/>
                <a:cs typeface="Arial" panose="020B0604020202020204" pitchFamily="34" charset="0"/>
              </a:rPr>
              <a:t>” Y seleccione “Español”. </a:t>
            </a:r>
          </a:p>
          <a:p>
            <a:pPr marL="1028700" lvl="1" indent="-342900" algn="just" eaLnBrk="0" latinLnBrk="0">
              <a:lnSpc>
                <a:spcPct val="140000"/>
              </a:lnSpc>
              <a:spcBef>
                <a:spcPts val="1200"/>
              </a:spcBef>
              <a:buClr>
                <a:schemeClr val="accent2"/>
              </a:buClr>
              <a:buSzPts val="1800"/>
              <a:buFont typeface="Calibri"/>
              <a:buAutoNum type="alphaLcPeriod"/>
            </a:pPr>
            <a:r>
              <a:rPr lang="es-VE" sz="1400" dirty="0">
                <a:latin typeface="+mn-lt"/>
                <a:cs typeface="Arial" panose="020B0604020202020204" pitchFamily="34" charset="0"/>
              </a:rPr>
              <a:t>Seleccione la opción “Plantilla de modelo por defecto” para que esta plantilla se aplique por defecto a los dispositivos de este modelo.</a:t>
            </a:r>
          </a:p>
        </p:txBody>
      </p:sp>
      <p:sp>
        <p:nvSpPr>
          <p:cNvPr id="2" name="TextBox 7">
            <a:extLst>
              <a:ext uri="{FF2B5EF4-FFF2-40B4-BE49-F238E27FC236}">
                <a16:creationId xmlns:a16="http://schemas.microsoft.com/office/drawing/2014/main" id="{BCBBB2E2-88A2-34B7-CA59-7ACB62288883}"/>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err="1">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ko-KR" altLang="en-US"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3024314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0C45AC51-FA86-4028-9443-0FEB47C580E5}"/>
              </a:ext>
            </a:extLst>
          </p:cNvPr>
          <p:cNvCxnSpPr/>
          <p:nvPr/>
        </p:nvCxnSpPr>
        <p:spPr>
          <a:xfrm>
            <a:off x="462732" y="780435"/>
            <a:ext cx="520700" cy="0"/>
          </a:xfrm>
          <a:prstGeom prst="line">
            <a:avLst/>
          </a:prstGeom>
          <a:noFill/>
          <a:ln w="31750" cap="flat" cmpd="sng" algn="ctr">
            <a:solidFill>
              <a:srgbClr val="6E8CE0">
                <a:lumMod val="75000"/>
              </a:srgbClr>
            </a:solidFill>
            <a:prstDash val="solid"/>
          </a:ln>
          <a:effectLst/>
        </p:spPr>
      </p:cxnSp>
      <p:sp>
        <p:nvSpPr>
          <p:cNvPr id="121" name="Google Shape;190;p21">
            <a:extLst>
              <a:ext uri="{FF2B5EF4-FFF2-40B4-BE49-F238E27FC236}">
                <a16:creationId xmlns:a16="http://schemas.microsoft.com/office/drawing/2014/main" id="{81063E0E-2264-472D-94AC-DE71D10B5C71}"/>
              </a:ext>
            </a:extLst>
          </p:cNvPr>
          <p:cNvSpPr txBox="1">
            <a:spLocks/>
          </p:cNvSpPr>
          <p:nvPr/>
        </p:nvSpPr>
        <p:spPr>
          <a:xfrm>
            <a:off x="-5279" y="1239857"/>
            <a:ext cx="3340149"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Font typeface="Arial" pitchFamily="34" charset="0"/>
              <a:buNone/>
            </a:pPr>
            <a:r>
              <a:rPr lang="es-VE" sz="2000" b="1" dirty="0">
                <a:solidFill>
                  <a:schemeClr val="accent1"/>
                </a:solidFill>
                <a:latin typeface="Helvetica" panose="020B0604020202020204" pitchFamily="34" charset="0"/>
                <a:cs typeface="Helvetica" panose="020B0604020202020204" pitchFamily="34" charset="0"/>
              </a:rPr>
              <a:t>Configuración Zero (2/2)</a:t>
            </a:r>
          </a:p>
        </p:txBody>
      </p:sp>
      <p:sp>
        <p:nvSpPr>
          <p:cNvPr id="120" name="Google Shape;198;p22">
            <a:extLst>
              <a:ext uri="{FF2B5EF4-FFF2-40B4-BE49-F238E27FC236}">
                <a16:creationId xmlns:a16="http://schemas.microsoft.com/office/drawing/2014/main" id="{B5B970AB-9B27-4022-9BBD-2656E12F0303}"/>
              </a:ext>
            </a:extLst>
          </p:cNvPr>
          <p:cNvSpPr txBox="1">
            <a:spLocks/>
          </p:cNvSpPr>
          <p:nvPr/>
        </p:nvSpPr>
        <p:spPr>
          <a:xfrm>
            <a:off x="0" y="1496907"/>
            <a:ext cx="11844169" cy="3981594"/>
          </a:xfrm>
          <a:prstGeom prst="rect">
            <a:avLst/>
          </a:prstGeom>
          <a:noFill/>
          <a:ln>
            <a:noFill/>
          </a:ln>
        </p:spPr>
        <p:txBody>
          <a:bodyPr spcFirstLastPara="1" wrap="square" lIns="91425" tIns="45700" rIns="91425" bIns="45700" anchor="t" anchorCtr="0">
            <a:no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gn="just" eaLnBrk="0" latinLnBrk="0">
              <a:lnSpc>
                <a:spcPct val="140000"/>
              </a:lnSpc>
              <a:spcBef>
                <a:spcPts val="0"/>
              </a:spcBef>
              <a:buClr>
                <a:schemeClr val="accent2"/>
              </a:buClr>
              <a:buSzPts val="1800"/>
              <a:buFont typeface="Calibri"/>
              <a:buAutoNum type="arabicPeriod" startAt="4"/>
            </a:pPr>
            <a:r>
              <a:rPr lang="es-VE" sz="2200" dirty="0">
                <a:latin typeface="+mn-lt"/>
              </a:rPr>
              <a:t>Luego que los dispositivos están encendidos y conectados a la red LAN, en caso de no mostrarse en la </a:t>
            </a:r>
            <a:r>
              <a:rPr lang="es-VE" sz="2200" b="1" dirty="0">
                <a:latin typeface="+mn-lt"/>
              </a:rPr>
              <a:t>Interfaz WEB </a:t>
            </a:r>
            <a:r>
              <a:rPr lang="es-VE" sz="2400" b="1" dirty="0">
                <a:latin typeface="+mn-lt"/>
                <a:cs typeface="Arial" panose="020B0604020202020204" pitchFamily="34" charset="0"/>
              </a:rPr>
              <a:t>→</a:t>
            </a:r>
            <a:r>
              <a:rPr lang="es-VE" sz="2200" b="1" dirty="0">
                <a:latin typeface="+mn-lt"/>
              </a:rPr>
              <a:t> Otras Características</a:t>
            </a:r>
            <a:r>
              <a:rPr lang="es-VE" sz="2400" b="1" dirty="0">
                <a:latin typeface="+mn-lt"/>
                <a:cs typeface="Arial" panose="020B0604020202020204" pitchFamily="34" charset="0"/>
              </a:rPr>
              <a:t> →</a:t>
            </a:r>
            <a:r>
              <a:rPr lang="es-VE" sz="2200" b="1" dirty="0">
                <a:latin typeface="+mn-lt"/>
                <a:cs typeface="Arial" panose="020B0604020202020204" pitchFamily="34" charset="0"/>
              </a:rPr>
              <a:t> </a:t>
            </a:r>
            <a:r>
              <a:rPr lang="es-VE" altLang="en-US" sz="2200" b="1" dirty="0"/>
              <a:t>Configuración Zero</a:t>
            </a:r>
            <a:r>
              <a:rPr lang="es-VE" sz="2200" dirty="0">
                <a:latin typeface="+mn-lt"/>
              </a:rPr>
              <a:t>, Utilice la función “</a:t>
            </a:r>
            <a:r>
              <a:rPr lang="es-VE" sz="2200" b="1" dirty="0">
                <a:latin typeface="+mn-lt"/>
              </a:rPr>
              <a:t>Detección automática</a:t>
            </a:r>
            <a:r>
              <a:rPr lang="es-VE" sz="2200" dirty="0">
                <a:latin typeface="+mn-lt"/>
              </a:rPr>
              <a:t>” o  el botón de “ </a:t>
            </a:r>
            <a:r>
              <a:rPr lang="es-VE" sz="2200" b="1" dirty="0">
                <a:latin typeface="+mn-lt"/>
              </a:rPr>
              <a:t>+ Agregar</a:t>
            </a:r>
            <a:r>
              <a:rPr lang="es-VE" sz="2200" dirty="0">
                <a:latin typeface="+mn-lt"/>
              </a:rPr>
              <a:t>”.</a:t>
            </a:r>
          </a:p>
          <a:p>
            <a:pPr marL="342900" indent="-342900" algn="just" eaLnBrk="0" latinLnBrk="0">
              <a:lnSpc>
                <a:spcPct val="140000"/>
              </a:lnSpc>
              <a:spcBef>
                <a:spcPts val="600"/>
              </a:spcBef>
              <a:buClr>
                <a:schemeClr val="accent2"/>
              </a:buClr>
              <a:buSzPts val="1800"/>
              <a:buFont typeface="Calibri"/>
              <a:buAutoNum type="arabicPeriod" startAt="4"/>
            </a:pPr>
            <a:r>
              <a:rPr lang="es-VE" sz="2200" dirty="0">
                <a:latin typeface="+mn-lt"/>
              </a:rPr>
              <a:t>Para cada uno de los teléfonos utilizados por soporte técnico hispano-hablante, En Configuraciones </a:t>
            </a:r>
            <a:r>
              <a:rPr lang="es-VE" sz="2200" b="1" dirty="0">
                <a:latin typeface="+mn-lt"/>
              </a:rPr>
              <a:t>“Básicas”</a:t>
            </a:r>
            <a:r>
              <a:rPr lang="es-VE" sz="2200" dirty="0">
                <a:latin typeface="+mn-lt"/>
              </a:rPr>
              <a:t> seleccione una extensión disponible para la cuenta 1, y guarde. Luego presione la pestaña de Configuraciones avanzadas para visualizar las configuraciones. Los usuarios podrán notar que la </a:t>
            </a:r>
            <a:r>
              <a:rPr lang="es-VE" sz="2200" b="1" dirty="0">
                <a:latin typeface="+mn-lt"/>
              </a:rPr>
              <a:t>“</a:t>
            </a:r>
            <a:r>
              <a:rPr lang="es-VE" altLang="en-US" sz="2200" b="1" dirty="0">
                <a:latin typeface="+mn-lt"/>
              </a:rPr>
              <a:t>plantilla modelo español” </a:t>
            </a:r>
            <a:r>
              <a:rPr lang="es-VE" altLang="en-US" sz="2200" dirty="0">
                <a:latin typeface="+mn-lt"/>
              </a:rPr>
              <a:t>será aplicada debido a que es la plantilla por defecto.</a:t>
            </a:r>
            <a:endParaRPr lang="es-VE" altLang="en-US" sz="2200" b="1" dirty="0">
              <a:latin typeface="+mn-lt"/>
            </a:endParaRPr>
          </a:p>
          <a:p>
            <a:pPr marL="342900" indent="-342900" algn="just" eaLnBrk="0" latinLnBrk="0">
              <a:lnSpc>
                <a:spcPct val="140000"/>
              </a:lnSpc>
              <a:spcBef>
                <a:spcPts val="600"/>
              </a:spcBef>
              <a:buClr>
                <a:schemeClr val="accent2"/>
              </a:buClr>
              <a:buSzPts val="1800"/>
              <a:buFont typeface="Calibri"/>
              <a:buAutoNum type="arabicPeriod" startAt="4"/>
            </a:pPr>
            <a:r>
              <a:rPr lang="es-VE" sz="2200" dirty="0">
                <a:latin typeface="+mn-lt"/>
              </a:rPr>
              <a:t>Repita los pasos desde el 3 al 5 utilizando la plantilla Inglés (la cuál deberá ser creada).</a:t>
            </a:r>
          </a:p>
        </p:txBody>
      </p:sp>
      <p:sp>
        <p:nvSpPr>
          <p:cNvPr id="2" name="TextBox 7">
            <a:extLst>
              <a:ext uri="{FF2B5EF4-FFF2-40B4-BE49-F238E27FC236}">
                <a16:creationId xmlns:a16="http://schemas.microsoft.com/office/drawing/2014/main" id="{7DB897DC-27CC-63E7-D240-9E5FC42B5A19}"/>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err="1">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ko-KR" altLang="en-US"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2653991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324176" y="1395413"/>
            <a:ext cx="2265363" cy="481012"/>
          </a:xfrm>
        </p:spPr>
        <p:txBody>
          <a:bodyPr>
            <a:normAutofit/>
          </a:bodyPr>
          <a:lstStyle/>
          <a:p>
            <a:pPr marL="0" indent="0">
              <a:lnSpc>
                <a:spcPct val="140000"/>
              </a:lnSpc>
              <a:buNone/>
            </a:pPr>
            <a:r>
              <a:rPr lang="es-419" sz="1800" b="1" dirty="0">
                <a:solidFill>
                  <a:schemeClr val="accent1"/>
                </a:solidFill>
                <a:latin typeface="Helvetica" panose="020B0604020202020204" pitchFamily="34" charset="0"/>
                <a:ea typeface="맑은 고딕" panose="020B0503020000020004" pitchFamily="50" charset="-127"/>
              </a:rPr>
              <a:t>Wave</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228600" y="2008188"/>
            <a:ext cx="5300663" cy="2506662"/>
          </a:xfrm>
        </p:spPr>
        <p:txBody>
          <a:bodyPr>
            <a:normAutofit/>
          </a:bodyPr>
          <a:lstStyle/>
          <a:p>
            <a:pPr marL="342900" lvl="0" indent="-342900" algn="just">
              <a:lnSpc>
                <a:spcPct val="124000"/>
              </a:lnSpc>
              <a:spcBef>
                <a:spcPts val="1200"/>
              </a:spcBef>
              <a:buClr>
                <a:schemeClr val="accent2"/>
              </a:buClr>
              <a:buFont typeface="+mj-lt"/>
              <a:buAutoNum type="arabicPeriod"/>
            </a:pPr>
            <a:r>
              <a:rPr lang="es-419" sz="2000" dirty="0"/>
              <a:t>Diríjase a la interfaz web de la UCM6300 → </a:t>
            </a:r>
            <a:r>
              <a:rPr lang="es-419" sz="2000" b="1" dirty="0"/>
              <a:t>Extensión/Troncal→ Extensiones</a:t>
            </a:r>
            <a:r>
              <a:rPr lang="es-419" sz="2000" dirty="0"/>
              <a:t>.</a:t>
            </a:r>
          </a:p>
          <a:p>
            <a:pPr marL="342900" lvl="0" indent="-342900" algn="just">
              <a:lnSpc>
                <a:spcPct val="124000"/>
              </a:lnSpc>
              <a:spcBef>
                <a:spcPts val="1200"/>
              </a:spcBef>
              <a:buClr>
                <a:schemeClr val="accent2"/>
              </a:buClr>
              <a:buFont typeface="+mj-lt"/>
              <a:buAutoNum type="arabicPeriod"/>
            </a:pPr>
            <a:r>
              <a:rPr lang="es-419" sz="2000" dirty="0"/>
              <a:t>Agregue o edite una extensión.</a:t>
            </a:r>
          </a:p>
          <a:p>
            <a:pPr marL="342900" lvl="0" indent="-342900" algn="just">
              <a:lnSpc>
                <a:spcPct val="124000"/>
              </a:lnSpc>
              <a:spcBef>
                <a:spcPts val="1200"/>
              </a:spcBef>
              <a:buClr>
                <a:schemeClr val="accent2"/>
              </a:buClr>
              <a:buFont typeface="+mj-lt"/>
              <a:buAutoNum type="arabicPeriod"/>
            </a:pPr>
            <a:r>
              <a:rPr lang="es-419" sz="2000" dirty="0"/>
              <a:t>En la pestaña de Wave, marque la opción “Habilitar Wave”.</a:t>
            </a:r>
          </a:p>
        </p:txBody>
      </p:sp>
      <p:sp>
        <p:nvSpPr>
          <p:cNvPr id="9" name="TextBox 8">
            <a:extLst>
              <a:ext uri="{FF2B5EF4-FFF2-40B4-BE49-F238E27FC236}">
                <a16:creationId xmlns:a16="http://schemas.microsoft.com/office/drawing/2014/main" id="{EC6CC3BE-9925-6055-0069-C851C929E9C7}"/>
              </a:ext>
            </a:extLst>
          </p:cNvPr>
          <p:cNvSpPr txBox="1"/>
          <p:nvPr/>
        </p:nvSpPr>
        <p:spPr>
          <a:xfrm>
            <a:off x="322851" y="276093"/>
            <a:ext cx="7442515"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pic>
        <p:nvPicPr>
          <p:cNvPr id="7" name="Imagen 6">
            <a:extLst>
              <a:ext uri="{FF2B5EF4-FFF2-40B4-BE49-F238E27FC236}">
                <a16:creationId xmlns:a16="http://schemas.microsoft.com/office/drawing/2014/main" id="{78493C91-A3B4-2679-9A79-C841281DB2FF}"/>
              </a:ext>
            </a:extLst>
          </p:cNvPr>
          <p:cNvPicPr>
            <a:picLocks noChangeAspect="1"/>
          </p:cNvPicPr>
          <p:nvPr/>
        </p:nvPicPr>
        <p:blipFill>
          <a:blip r:embed="rId3"/>
          <a:stretch>
            <a:fillRect/>
          </a:stretch>
        </p:blipFill>
        <p:spPr>
          <a:xfrm>
            <a:off x="6825743" y="1504035"/>
            <a:ext cx="5042081" cy="3270188"/>
          </a:xfrm>
          <a:prstGeom prst="rect">
            <a:avLst/>
          </a:prstGeom>
          <a:ln>
            <a:noFill/>
          </a:ln>
          <a:effectLst>
            <a:outerShdw blurRad="190500" algn="tl" rotWithShape="0">
              <a:srgbClr val="000000">
                <a:alpha val="70000"/>
              </a:srgbClr>
            </a:outerShdw>
          </a:effectLst>
        </p:spPr>
      </p:pic>
      <p:sp>
        <p:nvSpPr>
          <p:cNvPr id="14" name="Rectángulo: esquinas redondeadas 13">
            <a:extLst>
              <a:ext uri="{FF2B5EF4-FFF2-40B4-BE49-F238E27FC236}">
                <a16:creationId xmlns:a16="http://schemas.microsoft.com/office/drawing/2014/main" id="{B407D7EE-A512-8D3F-18AE-C8BF2C7784C5}"/>
              </a:ext>
            </a:extLst>
          </p:cNvPr>
          <p:cNvSpPr/>
          <p:nvPr/>
        </p:nvSpPr>
        <p:spPr>
          <a:xfrm>
            <a:off x="3095173" y="5514680"/>
            <a:ext cx="911217" cy="850951"/>
          </a:xfrm>
          <a:prstGeom prst="roundRect">
            <a:avLst/>
          </a:prstGeom>
          <a:solidFill>
            <a:schemeClr val="bg1">
              <a:alpha val="99000"/>
            </a:schemeClr>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6" name="Imagen 15">
            <a:extLst>
              <a:ext uri="{FF2B5EF4-FFF2-40B4-BE49-F238E27FC236}">
                <a16:creationId xmlns:a16="http://schemas.microsoft.com/office/drawing/2014/main" id="{5A3B5B31-C4D6-9302-D065-52D1B5914A0F}"/>
              </a:ext>
            </a:extLst>
          </p:cNvPr>
          <p:cNvPicPr>
            <a:picLocks noChangeAspect="1"/>
          </p:cNvPicPr>
          <p:nvPr/>
        </p:nvPicPr>
        <p:blipFill>
          <a:blip r:embed="rId4"/>
          <a:stretch>
            <a:fillRect/>
          </a:stretch>
        </p:blipFill>
        <p:spPr>
          <a:xfrm>
            <a:off x="2450038" y="3840786"/>
            <a:ext cx="4212701" cy="3036071"/>
          </a:xfrm>
          <a:prstGeom prst="rect">
            <a:avLst/>
          </a:prstGeom>
        </p:spPr>
      </p:pic>
      <p:sp>
        <p:nvSpPr>
          <p:cNvPr id="17" name="Rectángulo 16">
            <a:extLst>
              <a:ext uri="{FF2B5EF4-FFF2-40B4-BE49-F238E27FC236}">
                <a16:creationId xmlns:a16="http://schemas.microsoft.com/office/drawing/2014/main" id="{3FE41E7F-5986-96ED-82E2-101AFEBD30EF}"/>
              </a:ext>
            </a:extLst>
          </p:cNvPr>
          <p:cNvSpPr/>
          <p:nvPr/>
        </p:nvSpPr>
        <p:spPr>
          <a:xfrm>
            <a:off x="3846136" y="4505423"/>
            <a:ext cx="386499" cy="25937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9524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119;p17">
            <a:extLst>
              <a:ext uri="{FF2B5EF4-FFF2-40B4-BE49-F238E27FC236}">
                <a16:creationId xmlns:a16="http://schemas.microsoft.com/office/drawing/2014/main" id="{7B10A497-2930-4194-BDD1-47855460C267}"/>
              </a:ext>
            </a:extLst>
          </p:cNvPr>
          <p:cNvSpPr txBox="1">
            <a:spLocks/>
          </p:cNvSpPr>
          <p:nvPr/>
        </p:nvSpPr>
        <p:spPr>
          <a:xfrm>
            <a:off x="-5278" y="985930"/>
            <a:ext cx="10515600"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Font typeface="Arial" pitchFamily="34" charset="0"/>
              <a:buNone/>
            </a:pPr>
            <a:r>
              <a:rPr lang="en-US" sz="1800" b="1" dirty="0">
                <a:solidFill>
                  <a:schemeClr val="accent1"/>
                </a:solidFill>
                <a:latin typeface="Helvetica" panose="020B0604020202020204" pitchFamily="34" charset="0"/>
                <a:cs typeface="Helvetica" panose="020B0604020202020204" pitchFamily="34" charset="0"/>
              </a:rPr>
              <a:t>LDAP Server</a:t>
            </a:r>
          </a:p>
        </p:txBody>
      </p:sp>
      <p:sp>
        <p:nvSpPr>
          <p:cNvPr id="13" name="Google Shape;347;p37">
            <a:extLst>
              <a:ext uri="{FF2B5EF4-FFF2-40B4-BE49-F238E27FC236}">
                <a16:creationId xmlns:a16="http://schemas.microsoft.com/office/drawing/2014/main" id="{20FF51DE-4DDF-4EEF-B91B-734C221E2D66}"/>
              </a:ext>
            </a:extLst>
          </p:cNvPr>
          <p:cNvSpPr txBox="1">
            <a:spLocks/>
          </p:cNvSpPr>
          <p:nvPr/>
        </p:nvSpPr>
        <p:spPr>
          <a:xfrm>
            <a:off x="0" y="1322703"/>
            <a:ext cx="5872294" cy="3833824"/>
          </a:xfrm>
          <a:prstGeom prst="rect">
            <a:avLst/>
          </a:prstGeom>
          <a:noFill/>
          <a:ln>
            <a:noFill/>
          </a:ln>
        </p:spPr>
        <p:txBody>
          <a:bodyPr spcFirstLastPara="1" wrap="square" lIns="91425" tIns="45700" rIns="91425" bIns="45700" anchor="t" anchorCtr="0">
            <a:normAutofit fontScale="55000" lnSpcReduction="20000"/>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gn="just">
              <a:lnSpc>
                <a:spcPct val="150000"/>
              </a:lnSpc>
              <a:spcBef>
                <a:spcPts val="0"/>
              </a:spcBef>
              <a:buClr>
                <a:schemeClr val="accent2"/>
              </a:buClr>
              <a:buSzPct val="100000"/>
              <a:buFont typeface="Calibri"/>
              <a:buAutoNum type="arabicPeriod"/>
            </a:pPr>
            <a:r>
              <a:rPr lang="es-VE" altLang="en-US" sz="2800" dirty="0"/>
              <a:t>En la interfaz </a:t>
            </a:r>
            <a:r>
              <a:rPr lang="es-VE" altLang="en-US" sz="2800" b="1" dirty="0"/>
              <a:t>Web </a:t>
            </a:r>
            <a:r>
              <a:rPr lang="es-VE" altLang="en-US" sz="2800" b="1" dirty="0">
                <a:solidFill>
                  <a:srgbClr val="202122"/>
                </a:solidFill>
              </a:rPr>
              <a:t>→</a:t>
            </a:r>
            <a:r>
              <a:rPr lang="es-VE" altLang="en-US" sz="2800" b="1" dirty="0"/>
              <a:t> Ajustes del Sistema </a:t>
            </a:r>
            <a:r>
              <a:rPr lang="es-VE" altLang="en-US" sz="2800" b="1" dirty="0">
                <a:solidFill>
                  <a:srgbClr val="202122"/>
                </a:solidFill>
              </a:rPr>
              <a:t>→</a:t>
            </a:r>
            <a:r>
              <a:rPr lang="es-VE" altLang="en-US" sz="2800" b="1" dirty="0"/>
              <a:t> Servidor LDAP</a:t>
            </a:r>
            <a:endParaRPr lang="es-VE" dirty="0">
              <a:latin typeface="+mn-lt"/>
            </a:endParaRPr>
          </a:p>
          <a:p>
            <a:pPr marL="342900" indent="-342900" algn="just">
              <a:lnSpc>
                <a:spcPct val="150000"/>
              </a:lnSpc>
              <a:spcBef>
                <a:spcPts val="1000"/>
              </a:spcBef>
              <a:buClr>
                <a:schemeClr val="accent2"/>
              </a:buClr>
              <a:buSzPct val="100000"/>
              <a:buFont typeface="Calibri"/>
              <a:buAutoNum type="arabicPeriod"/>
            </a:pPr>
            <a:r>
              <a:rPr lang="es-VE" dirty="0">
                <a:latin typeface="+mn-lt"/>
              </a:rPr>
              <a:t>Configure lo siguiente:</a:t>
            </a:r>
          </a:p>
          <a:p>
            <a:pPr marL="682625" indent="-334963" algn="just">
              <a:lnSpc>
                <a:spcPct val="150000"/>
              </a:lnSpc>
              <a:spcBef>
                <a:spcPts val="1000"/>
              </a:spcBef>
              <a:buClr>
                <a:schemeClr val="accent2"/>
              </a:buClr>
              <a:buSzPct val="100000"/>
              <a:buFont typeface="Noto Sans Symbols"/>
              <a:buChar char="▪"/>
            </a:pPr>
            <a:r>
              <a:rPr lang="es-VE" dirty="0">
                <a:latin typeface="+mn-lt"/>
              </a:rPr>
              <a:t>Base DN</a:t>
            </a:r>
          </a:p>
          <a:p>
            <a:pPr marL="682625" indent="-334963" algn="just">
              <a:lnSpc>
                <a:spcPct val="150000"/>
              </a:lnSpc>
              <a:spcBef>
                <a:spcPts val="1000"/>
              </a:spcBef>
              <a:buClr>
                <a:schemeClr val="accent2"/>
              </a:buClr>
              <a:buSzPct val="100000"/>
              <a:buFont typeface="Noto Sans Symbols"/>
              <a:buChar char="▪"/>
            </a:pPr>
            <a:r>
              <a:rPr lang="es-VE" dirty="0">
                <a:latin typeface="+mn-lt"/>
              </a:rPr>
              <a:t>PBX DN</a:t>
            </a:r>
          </a:p>
          <a:p>
            <a:pPr marL="682625" indent="-334963" algn="just">
              <a:lnSpc>
                <a:spcPct val="150000"/>
              </a:lnSpc>
              <a:spcBef>
                <a:spcPts val="1000"/>
              </a:spcBef>
              <a:buClr>
                <a:schemeClr val="accent2"/>
              </a:buClr>
              <a:buSzPct val="100000"/>
              <a:buFont typeface="Noto Sans Symbols"/>
              <a:buChar char="▪"/>
            </a:pPr>
            <a:r>
              <a:rPr lang="es-VE" dirty="0" err="1">
                <a:latin typeface="+mn-lt"/>
              </a:rPr>
              <a:t>Superusuario</a:t>
            </a:r>
            <a:r>
              <a:rPr lang="es-VE" dirty="0">
                <a:latin typeface="+mn-lt"/>
              </a:rPr>
              <a:t> DN</a:t>
            </a:r>
          </a:p>
          <a:p>
            <a:pPr marL="682625" indent="-334963" algn="just">
              <a:lnSpc>
                <a:spcPct val="150000"/>
              </a:lnSpc>
              <a:spcBef>
                <a:spcPts val="1000"/>
              </a:spcBef>
              <a:buClr>
                <a:schemeClr val="accent2"/>
              </a:buClr>
              <a:buSzPct val="100000"/>
              <a:buFont typeface="Noto Sans Symbols"/>
              <a:buChar char="▪"/>
            </a:pPr>
            <a:r>
              <a:rPr lang="es-VE" dirty="0">
                <a:latin typeface="+mn-lt"/>
              </a:rPr>
              <a:t>Contraseña del </a:t>
            </a:r>
            <a:r>
              <a:rPr lang="es-VE" dirty="0" err="1">
                <a:latin typeface="+mn-lt"/>
              </a:rPr>
              <a:t>superusuario</a:t>
            </a:r>
            <a:endParaRPr lang="es-VE" dirty="0">
              <a:latin typeface="+mn-lt"/>
            </a:endParaRPr>
          </a:p>
          <a:p>
            <a:pPr marL="682625" indent="-334963" algn="just">
              <a:lnSpc>
                <a:spcPct val="150000"/>
              </a:lnSpc>
              <a:spcBef>
                <a:spcPts val="1000"/>
              </a:spcBef>
              <a:buClr>
                <a:schemeClr val="accent2"/>
              </a:buClr>
              <a:buSzPct val="100000"/>
              <a:buFont typeface="Noto Sans Symbols"/>
              <a:buChar char="▪"/>
            </a:pPr>
            <a:r>
              <a:rPr lang="es-VE" dirty="0">
                <a:latin typeface="+mn-lt"/>
              </a:rPr>
              <a:t>Confirme la contraseña de </a:t>
            </a:r>
            <a:r>
              <a:rPr lang="es-VE" dirty="0" err="1">
                <a:latin typeface="+mn-lt"/>
              </a:rPr>
              <a:t>superusuario</a:t>
            </a:r>
            <a:r>
              <a:rPr lang="es-VE" dirty="0">
                <a:latin typeface="+mn-lt"/>
              </a:rPr>
              <a:t>.</a:t>
            </a:r>
          </a:p>
          <a:p>
            <a:pPr marL="355600" indent="-342900" algn="just">
              <a:lnSpc>
                <a:spcPct val="150000"/>
              </a:lnSpc>
              <a:spcBef>
                <a:spcPts val="1000"/>
              </a:spcBef>
              <a:buClr>
                <a:schemeClr val="accent2"/>
              </a:buClr>
              <a:buSzPct val="100000"/>
              <a:buFont typeface="Calibri"/>
              <a:buAutoNum type="arabicPeriod" startAt="3"/>
            </a:pPr>
            <a:r>
              <a:rPr lang="es-VE" dirty="0">
                <a:latin typeface="+mn-lt"/>
              </a:rPr>
              <a:t>En el lado del cliente, Aplique las configuraciones LDAP con las mismas     credenciales que la UCM.</a:t>
            </a:r>
          </a:p>
          <a:p>
            <a:pPr marL="342900" indent="-245745">
              <a:lnSpc>
                <a:spcPct val="120000"/>
              </a:lnSpc>
              <a:spcBef>
                <a:spcPts val="1000"/>
              </a:spcBef>
              <a:buClr>
                <a:schemeClr val="accent2"/>
              </a:buClr>
              <a:buSzPct val="100000"/>
              <a:buFont typeface="Calibri"/>
              <a:buNone/>
            </a:pPr>
            <a:endParaRPr lang="en-US" dirty="0">
              <a:latin typeface="+mn-lt"/>
            </a:endParaRPr>
          </a:p>
        </p:txBody>
      </p:sp>
      <p:pic>
        <p:nvPicPr>
          <p:cNvPr id="16" name="Google Shape;352;p37">
            <a:extLst>
              <a:ext uri="{FF2B5EF4-FFF2-40B4-BE49-F238E27FC236}">
                <a16:creationId xmlns:a16="http://schemas.microsoft.com/office/drawing/2014/main" id="{979EDA44-1921-471C-B29B-40735DB22939}"/>
              </a:ext>
            </a:extLst>
          </p:cNvPr>
          <p:cNvPicPr preferRelativeResize="0"/>
          <p:nvPr/>
        </p:nvPicPr>
        <p:blipFill rotWithShape="1">
          <a:blip r:embed="rId3">
            <a:alphaModFix/>
          </a:blip>
          <a:srcRect/>
          <a:stretch/>
        </p:blipFill>
        <p:spPr>
          <a:xfrm>
            <a:off x="6519745" y="276093"/>
            <a:ext cx="5552919" cy="4487736"/>
          </a:xfrm>
          <a:prstGeom prst="rect">
            <a:avLst/>
          </a:prstGeom>
          <a:noFill/>
          <a:ln w="9525" cap="flat" cmpd="sng">
            <a:solidFill>
              <a:schemeClr val="accent1"/>
            </a:solidFill>
            <a:prstDash val="solid"/>
            <a:round/>
            <a:headEnd type="none" w="sm" len="sm"/>
            <a:tailEnd type="none" w="sm" len="sm"/>
          </a:ln>
        </p:spPr>
      </p:pic>
      <p:sp>
        <p:nvSpPr>
          <p:cNvPr id="18" name="Google Shape;351;p37">
            <a:extLst>
              <a:ext uri="{FF2B5EF4-FFF2-40B4-BE49-F238E27FC236}">
                <a16:creationId xmlns:a16="http://schemas.microsoft.com/office/drawing/2014/main" id="{9C17F2C9-6782-4665-8F7E-C62D16405F84}"/>
              </a:ext>
            </a:extLst>
          </p:cNvPr>
          <p:cNvSpPr txBox="1"/>
          <p:nvPr/>
        </p:nvSpPr>
        <p:spPr>
          <a:xfrm>
            <a:off x="6531393" y="4865586"/>
            <a:ext cx="5660607" cy="1625654"/>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chemeClr val="accent2"/>
              </a:buClr>
              <a:buSzPts val="1200"/>
              <a:buFont typeface="Arial"/>
              <a:buNone/>
            </a:pPr>
            <a:r>
              <a:rPr lang="en-US" sz="1200" b="1" dirty="0" err="1">
                <a:solidFill>
                  <a:srgbClr val="FF0000"/>
                </a:solidFill>
                <a:latin typeface="Helvetica" panose="020B0604020202020204" pitchFamily="34" charset="0"/>
                <a:ea typeface="Open Sans"/>
                <a:cs typeface="Helvetica" panose="020B0604020202020204" pitchFamily="34" charset="0"/>
                <a:sym typeface="Open Sans"/>
              </a:rPr>
              <a:t>Notas</a:t>
            </a:r>
            <a:r>
              <a:rPr lang="en-US" sz="1200" dirty="0">
                <a:solidFill>
                  <a:srgbClr val="2A5389"/>
                </a:solidFill>
                <a:latin typeface="Helvetica" panose="020B0604020202020204" pitchFamily="34" charset="0"/>
                <a:ea typeface="Open Sans"/>
                <a:cs typeface="Helvetica" panose="020B0604020202020204" pitchFamily="34" charset="0"/>
                <a:sym typeface="Open Sans"/>
              </a:rPr>
              <a:t>: </a:t>
            </a:r>
            <a:endParaRPr dirty="0">
              <a:latin typeface="Helvetica" panose="020B0604020202020204" pitchFamily="34" charset="0"/>
              <a:cs typeface="Helvetica" panose="020B0604020202020204" pitchFamily="34" charset="0"/>
            </a:endParaRPr>
          </a:p>
          <a:p>
            <a:pPr marL="285750" marR="0" lvl="0" indent="-285750" algn="l" rtl="0">
              <a:lnSpc>
                <a:spcPct val="120000"/>
              </a:lnSpc>
              <a:spcBef>
                <a:spcPts val="1000"/>
              </a:spcBef>
              <a:spcAft>
                <a:spcPts val="0"/>
              </a:spcAft>
              <a:buClr>
                <a:schemeClr val="accent2"/>
              </a:buClr>
              <a:buSzPts val="1200"/>
              <a:buFont typeface="Arial"/>
              <a:buChar char="•"/>
            </a:pPr>
            <a:r>
              <a:rPr lang="en-US" sz="1200" dirty="0">
                <a:solidFill>
                  <a:srgbClr val="2A5389"/>
                </a:solidFill>
                <a:latin typeface="Helvetica" panose="020B0604020202020204" pitchFamily="34" charset="0"/>
                <a:ea typeface="Open Sans"/>
                <a:cs typeface="Helvetica" panose="020B0604020202020204" pitchFamily="34" charset="0"/>
                <a:sym typeface="Open Sans"/>
              </a:rPr>
              <a:t>LDAPS </a:t>
            </a:r>
            <a:r>
              <a:rPr lang="en-US" sz="1200" dirty="0" err="1">
                <a:solidFill>
                  <a:srgbClr val="2A5389"/>
                </a:solidFill>
                <a:latin typeface="Helvetica" panose="020B0604020202020204" pitchFamily="34" charset="0"/>
                <a:ea typeface="Open Sans"/>
                <a:cs typeface="Helvetica" panose="020B0604020202020204" pitchFamily="34" charset="0"/>
                <a:sym typeface="Open Sans"/>
              </a:rPr>
              <a:t>También</a:t>
            </a:r>
            <a:r>
              <a:rPr lang="en-US" sz="1200" dirty="0">
                <a:solidFill>
                  <a:srgbClr val="2A5389"/>
                </a:solidFill>
                <a:latin typeface="Helvetica" panose="020B0604020202020204" pitchFamily="34" charset="0"/>
                <a:ea typeface="Open Sans"/>
                <a:cs typeface="Helvetica" panose="020B0604020202020204" pitchFamily="34" charset="0"/>
                <a:sym typeface="Open Sans"/>
              </a:rPr>
              <a:t> </a:t>
            </a:r>
            <a:r>
              <a:rPr lang="en-US" sz="1200" dirty="0" err="1">
                <a:solidFill>
                  <a:srgbClr val="2A5389"/>
                </a:solidFill>
                <a:latin typeface="Helvetica" panose="020B0604020202020204" pitchFamily="34" charset="0"/>
                <a:ea typeface="Open Sans"/>
                <a:cs typeface="Helvetica" panose="020B0604020202020204" pitchFamily="34" charset="0"/>
                <a:sym typeface="Open Sans"/>
              </a:rPr>
              <a:t>esta</a:t>
            </a:r>
            <a:r>
              <a:rPr lang="en-US" sz="1200" dirty="0">
                <a:solidFill>
                  <a:srgbClr val="2A5389"/>
                </a:solidFill>
                <a:latin typeface="Helvetica" panose="020B0604020202020204" pitchFamily="34" charset="0"/>
                <a:ea typeface="Open Sans"/>
                <a:cs typeface="Helvetica" panose="020B0604020202020204" pitchFamily="34" charset="0"/>
                <a:sym typeface="Open Sans"/>
              </a:rPr>
              <a:t> </a:t>
            </a:r>
            <a:r>
              <a:rPr lang="en-US" sz="1200" dirty="0" err="1">
                <a:solidFill>
                  <a:srgbClr val="2A5389"/>
                </a:solidFill>
                <a:latin typeface="Helvetica" panose="020B0604020202020204" pitchFamily="34" charset="0"/>
                <a:ea typeface="Open Sans"/>
                <a:cs typeface="Helvetica" panose="020B0604020202020204" pitchFamily="34" charset="0"/>
                <a:sym typeface="Open Sans"/>
              </a:rPr>
              <a:t>soportado</a:t>
            </a:r>
            <a:r>
              <a:rPr lang="en-US" sz="1200" dirty="0">
                <a:solidFill>
                  <a:srgbClr val="2A5389"/>
                </a:solidFill>
                <a:latin typeface="Helvetica" panose="020B0604020202020204" pitchFamily="34" charset="0"/>
                <a:ea typeface="Open Sans"/>
                <a:cs typeface="Helvetica" panose="020B0604020202020204" pitchFamily="34" charset="0"/>
                <a:sym typeface="Open Sans"/>
              </a:rPr>
              <a:t> por la UCM.</a:t>
            </a:r>
            <a:endParaRPr sz="1200" dirty="0">
              <a:solidFill>
                <a:srgbClr val="2A5389"/>
              </a:solidFill>
              <a:latin typeface="Helvetica" panose="020B0604020202020204" pitchFamily="34" charset="0"/>
              <a:ea typeface="Open Sans"/>
              <a:cs typeface="Helvetica" panose="020B0604020202020204" pitchFamily="34" charset="0"/>
              <a:sym typeface="Open Sans"/>
            </a:endParaRPr>
          </a:p>
          <a:p>
            <a:pPr marL="285750" marR="0" lvl="0" indent="-285750" algn="l" rtl="0">
              <a:lnSpc>
                <a:spcPct val="120000"/>
              </a:lnSpc>
              <a:spcBef>
                <a:spcPts val="1000"/>
              </a:spcBef>
              <a:spcAft>
                <a:spcPts val="0"/>
              </a:spcAft>
              <a:buClr>
                <a:schemeClr val="accent2"/>
              </a:buClr>
              <a:buSzPts val="1200"/>
              <a:buFont typeface="Arial"/>
              <a:buChar char="•"/>
            </a:pPr>
            <a:r>
              <a:rPr lang="en-US" sz="1200" dirty="0">
                <a:solidFill>
                  <a:srgbClr val="2A5389"/>
                </a:solidFill>
                <a:latin typeface="Helvetica" panose="020B0604020202020204" pitchFamily="34" charset="0"/>
                <a:ea typeface="Open Sans"/>
                <a:cs typeface="Helvetica" panose="020B0604020202020204" pitchFamily="34" charset="0"/>
                <a:sym typeface="Open Sans"/>
              </a:rPr>
              <a:t>Los </a:t>
            </a:r>
            <a:r>
              <a:rPr lang="en-US" sz="1200" dirty="0" err="1">
                <a:solidFill>
                  <a:srgbClr val="2A5389"/>
                </a:solidFill>
                <a:latin typeface="Helvetica" panose="020B0604020202020204" pitchFamily="34" charset="0"/>
                <a:ea typeface="Open Sans"/>
                <a:cs typeface="Helvetica" panose="020B0604020202020204" pitchFamily="34" charset="0"/>
                <a:sym typeface="Open Sans"/>
              </a:rPr>
              <a:t>usuarios</a:t>
            </a:r>
            <a:r>
              <a:rPr lang="en-US" sz="1200" dirty="0">
                <a:solidFill>
                  <a:srgbClr val="2A5389"/>
                </a:solidFill>
                <a:latin typeface="Helvetica" panose="020B0604020202020204" pitchFamily="34" charset="0"/>
                <a:ea typeface="Open Sans"/>
                <a:cs typeface="Helvetica" panose="020B0604020202020204" pitchFamily="34" charset="0"/>
                <a:sym typeface="Open Sans"/>
              </a:rPr>
              <a:t> </a:t>
            </a:r>
            <a:r>
              <a:rPr lang="en-US" sz="1200" dirty="0" err="1">
                <a:solidFill>
                  <a:srgbClr val="2A5389"/>
                </a:solidFill>
                <a:latin typeface="Helvetica" panose="020B0604020202020204" pitchFamily="34" charset="0"/>
                <a:ea typeface="Open Sans"/>
                <a:cs typeface="Helvetica" panose="020B0604020202020204" pitchFamily="34" charset="0"/>
                <a:sym typeface="Open Sans"/>
              </a:rPr>
              <a:t>tambien</a:t>
            </a:r>
            <a:r>
              <a:rPr lang="en-US" sz="1200" dirty="0">
                <a:solidFill>
                  <a:srgbClr val="2A5389"/>
                </a:solidFill>
                <a:latin typeface="Helvetica" panose="020B0604020202020204" pitchFamily="34" charset="0"/>
                <a:ea typeface="Open Sans"/>
                <a:cs typeface="Helvetica" panose="020B0604020202020204" pitchFamily="34" charset="0"/>
                <a:sym typeface="Open Sans"/>
              </a:rPr>
              <a:t> </a:t>
            </a:r>
            <a:r>
              <a:rPr lang="en-US" sz="1200" dirty="0" err="1">
                <a:solidFill>
                  <a:srgbClr val="2A5389"/>
                </a:solidFill>
                <a:latin typeface="Helvetica" panose="020B0604020202020204" pitchFamily="34" charset="0"/>
                <a:ea typeface="Open Sans"/>
                <a:cs typeface="Helvetica" panose="020B0604020202020204" pitchFamily="34" charset="0"/>
                <a:sym typeface="Open Sans"/>
              </a:rPr>
              <a:t>podrán</a:t>
            </a:r>
            <a:r>
              <a:rPr lang="en-US" sz="1200" dirty="0">
                <a:solidFill>
                  <a:srgbClr val="2A5389"/>
                </a:solidFill>
                <a:latin typeface="Helvetica" panose="020B0604020202020204" pitchFamily="34" charset="0"/>
                <a:ea typeface="Open Sans"/>
                <a:cs typeface="Helvetica" panose="020B0604020202020204" pitchFamily="34" charset="0"/>
                <a:sym typeface="Open Sans"/>
              </a:rPr>
              <a:t> </a:t>
            </a:r>
            <a:r>
              <a:rPr lang="en-US" sz="1200" dirty="0" err="1">
                <a:solidFill>
                  <a:srgbClr val="2A5389"/>
                </a:solidFill>
                <a:latin typeface="Helvetica" panose="020B0604020202020204" pitchFamily="34" charset="0"/>
                <a:ea typeface="Open Sans"/>
                <a:cs typeface="Helvetica" panose="020B0604020202020204" pitchFamily="34" charset="0"/>
                <a:sym typeface="Open Sans"/>
              </a:rPr>
              <a:t>importar</a:t>
            </a:r>
            <a:r>
              <a:rPr lang="en-US" sz="1200" dirty="0">
                <a:solidFill>
                  <a:srgbClr val="2A5389"/>
                </a:solidFill>
                <a:latin typeface="Helvetica" panose="020B0604020202020204" pitchFamily="34" charset="0"/>
                <a:ea typeface="Open Sans"/>
                <a:cs typeface="Helvetica" panose="020B0604020202020204" pitchFamily="34" charset="0"/>
                <a:sym typeface="Open Sans"/>
              </a:rPr>
              <a:t> </a:t>
            </a:r>
            <a:r>
              <a:rPr lang="en-US" sz="1200" dirty="0" err="1">
                <a:solidFill>
                  <a:srgbClr val="2A5389"/>
                </a:solidFill>
                <a:latin typeface="Helvetica" panose="020B0604020202020204" pitchFamily="34" charset="0"/>
                <a:ea typeface="Open Sans"/>
                <a:cs typeface="Helvetica" panose="020B0604020202020204" pitchFamily="34" charset="0"/>
                <a:sym typeface="Open Sans"/>
              </a:rPr>
              <a:t>una</a:t>
            </a:r>
            <a:r>
              <a:rPr lang="en-US" sz="1200" dirty="0">
                <a:solidFill>
                  <a:srgbClr val="2A5389"/>
                </a:solidFill>
                <a:latin typeface="Helvetica" panose="020B0604020202020204" pitchFamily="34" charset="0"/>
                <a:ea typeface="Open Sans"/>
                <a:cs typeface="Helvetica" panose="020B0604020202020204" pitchFamily="34" charset="0"/>
                <a:sym typeface="Open Sans"/>
              </a:rPr>
              <a:t> agenda </a:t>
            </a:r>
            <a:r>
              <a:rPr lang="en-US" sz="1200" dirty="0" err="1">
                <a:solidFill>
                  <a:srgbClr val="2A5389"/>
                </a:solidFill>
                <a:latin typeface="Helvetica" panose="020B0604020202020204" pitchFamily="34" charset="0"/>
                <a:ea typeface="Open Sans"/>
                <a:cs typeface="Helvetica" panose="020B0604020202020204" pitchFamily="34" charset="0"/>
                <a:sym typeface="Open Sans"/>
              </a:rPr>
              <a:t>en</a:t>
            </a:r>
            <a:r>
              <a:rPr lang="en-US" sz="1200" dirty="0">
                <a:solidFill>
                  <a:srgbClr val="2A5389"/>
                </a:solidFill>
                <a:latin typeface="Helvetica" panose="020B0604020202020204" pitchFamily="34" charset="0"/>
                <a:ea typeface="Open Sans"/>
                <a:cs typeface="Helvetica" panose="020B0604020202020204" pitchFamily="34" charset="0"/>
                <a:sym typeface="Open Sans"/>
              </a:rPr>
              <a:t> </a:t>
            </a:r>
            <a:r>
              <a:rPr lang="en-US" sz="1200" dirty="0" err="1">
                <a:solidFill>
                  <a:srgbClr val="2A5389"/>
                </a:solidFill>
                <a:latin typeface="Helvetica" panose="020B0604020202020204" pitchFamily="34" charset="0"/>
                <a:ea typeface="Open Sans"/>
                <a:cs typeface="Helvetica" panose="020B0604020202020204" pitchFamily="34" charset="0"/>
                <a:sym typeface="Open Sans"/>
              </a:rPr>
              <a:t>formato</a:t>
            </a:r>
            <a:r>
              <a:rPr lang="en-US" sz="1200" dirty="0">
                <a:solidFill>
                  <a:srgbClr val="2A5389"/>
                </a:solidFill>
                <a:latin typeface="Helvetica" panose="020B0604020202020204" pitchFamily="34" charset="0"/>
                <a:ea typeface="Open Sans"/>
                <a:cs typeface="Helvetica" panose="020B0604020202020204" pitchFamily="34" charset="0"/>
                <a:sym typeface="Open Sans"/>
              </a:rPr>
              <a:t> CSV, VCF, y XML.</a:t>
            </a:r>
            <a:endParaRPr dirty="0">
              <a:latin typeface="Helvetica" panose="020B0604020202020204" pitchFamily="34" charset="0"/>
              <a:cs typeface="Helvetica" panose="020B0604020202020204" pitchFamily="34" charset="0"/>
            </a:endParaRPr>
          </a:p>
          <a:p>
            <a:pPr marL="285750" marR="0" lvl="0" indent="-285750" algn="l" rtl="0">
              <a:lnSpc>
                <a:spcPct val="120000"/>
              </a:lnSpc>
              <a:spcBef>
                <a:spcPts val="1000"/>
              </a:spcBef>
              <a:spcAft>
                <a:spcPts val="0"/>
              </a:spcAft>
              <a:buClr>
                <a:schemeClr val="accent2"/>
              </a:buClr>
              <a:buSzPts val="1200"/>
              <a:buFont typeface="Arial"/>
              <a:buChar char="•"/>
            </a:pPr>
            <a:r>
              <a:rPr lang="en-US" sz="1200" dirty="0">
                <a:solidFill>
                  <a:srgbClr val="2A5389"/>
                </a:solidFill>
                <a:latin typeface="Helvetica" panose="020B0604020202020204" pitchFamily="34" charset="0"/>
                <a:ea typeface="Open Sans"/>
                <a:cs typeface="Helvetica" panose="020B0604020202020204" pitchFamily="34" charset="0"/>
                <a:sym typeface="Open Sans"/>
              </a:rPr>
              <a:t>La </a:t>
            </a:r>
            <a:r>
              <a:rPr lang="en-US" sz="1200" dirty="0" err="1">
                <a:solidFill>
                  <a:srgbClr val="2A5389"/>
                </a:solidFill>
                <a:latin typeface="Helvetica" panose="020B0604020202020204" pitchFamily="34" charset="0"/>
                <a:ea typeface="Open Sans"/>
                <a:cs typeface="Helvetica" panose="020B0604020202020204" pitchFamily="34" charset="0"/>
                <a:sym typeface="Open Sans"/>
              </a:rPr>
              <a:t>serie</a:t>
            </a:r>
            <a:r>
              <a:rPr lang="en-US" sz="1200" dirty="0">
                <a:solidFill>
                  <a:srgbClr val="2A5389"/>
                </a:solidFill>
                <a:latin typeface="Helvetica" panose="020B0604020202020204" pitchFamily="34" charset="0"/>
                <a:ea typeface="Open Sans"/>
                <a:cs typeface="Helvetica" panose="020B0604020202020204" pitchFamily="34" charset="0"/>
                <a:sym typeface="Open Sans"/>
              </a:rPr>
              <a:t> UCM6300/UCM6300A no </a:t>
            </a:r>
            <a:r>
              <a:rPr lang="en-US" sz="1200" dirty="0" err="1">
                <a:solidFill>
                  <a:srgbClr val="2A5389"/>
                </a:solidFill>
                <a:latin typeface="Helvetica" panose="020B0604020202020204" pitchFamily="34" charset="0"/>
                <a:ea typeface="Open Sans"/>
                <a:cs typeface="Helvetica" panose="020B0604020202020204" pitchFamily="34" charset="0"/>
                <a:sym typeface="Open Sans"/>
              </a:rPr>
              <a:t>soporta</a:t>
            </a:r>
            <a:r>
              <a:rPr lang="en-US" sz="1200" dirty="0">
                <a:solidFill>
                  <a:srgbClr val="2A5389"/>
                </a:solidFill>
                <a:latin typeface="Helvetica" panose="020B0604020202020204" pitchFamily="34" charset="0"/>
                <a:ea typeface="Open Sans"/>
                <a:cs typeface="Helvetica" panose="020B0604020202020204" pitchFamily="34" charset="0"/>
                <a:sym typeface="Open Sans"/>
              </a:rPr>
              <a:t> la </a:t>
            </a:r>
            <a:r>
              <a:rPr lang="en-US" sz="1200" dirty="0" err="1">
                <a:solidFill>
                  <a:srgbClr val="2A5389"/>
                </a:solidFill>
                <a:latin typeface="Helvetica" panose="020B0604020202020204" pitchFamily="34" charset="0"/>
                <a:ea typeface="Open Sans"/>
                <a:cs typeface="Helvetica" panose="020B0604020202020204" pitchFamily="34" charset="0"/>
                <a:sym typeface="Open Sans"/>
              </a:rPr>
              <a:t>sincronización</a:t>
            </a:r>
            <a:r>
              <a:rPr lang="en-US" sz="1200" dirty="0">
                <a:solidFill>
                  <a:srgbClr val="2A5389"/>
                </a:solidFill>
                <a:latin typeface="Helvetica" panose="020B0604020202020204" pitchFamily="34" charset="0"/>
                <a:ea typeface="Open Sans"/>
                <a:cs typeface="Helvetica" panose="020B0604020202020204" pitchFamily="34" charset="0"/>
                <a:sym typeface="Open Sans"/>
              </a:rPr>
              <a:t> </a:t>
            </a:r>
            <a:r>
              <a:rPr lang="en-US" sz="1200" dirty="0" err="1">
                <a:solidFill>
                  <a:srgbClr val="2A5389"/>
                </a:solidFill>
                <a:latin typeface="Helvetica" panose="020B0604020202020204" pitchFamily="34" charset="0"/>
                <a:ea typeface="Open Sans"/>
                <a:cs typeface="Helvetica" panose="020B0604020202020204" pitchFamily="34" charset="0"/>
                <a:sym typeface="Open Sans"/>
              </a:rPr>
              <a:t>anónima</a:t>
            </a:r>
            <a:r>
              <a:rPr lang="en-US" sz="1200" dirty="0">
                <a:solidFill>
                  <a:srgbClr val="2A5389"/>
                </a:solidFill>
                <a:latin typeface="Helvetica" panose="020B0604020202020204" pitchFamily="34" charset="0"/>
                <a:ea typeface="Open Sans"/>
                <a:cs typeface="Helvetica" panose="020B0604020202020204" pitchFamily="34" charset="0"/>
                <a:sym typeface="Open Sans"/>
              </a:rPr>
              <a:t>.</a:t>
            </a:r>
            <a:endParaRPr sz="1200" dirty="0">
              <a:solidFill>
                <a:srgbClr val="2A5389"/>
              </a:solidFill>
              <a:latin typeface="Helvetica" panose="020B0604020202020204" pitchFamily="34" charset="0"/>
              <a:ea typeface="Open Sans"/>
              <a:cs typeface="Helvetica" panose="020B0604020202020204" pitchFamily="34" charset="0"/>
              <a:sym typeface="Open Sans"/>
            </a:endParaRPr>
          </a:p>
        </p:txBody>
      </p:sp>
      <p:sp>
        <p:nvSpPr>
          <p:cNvPr id="9" name="TextBox 8">
            <a:extLst>
              <a:ext uri="{FF2B5EF4-FFF2-40B4-BE49-F238E27FC236}">
                <a16:creationId xmlns:a16="http://schemas.microsoft.com/office/drawing/2014/main" id="{BEDEBAE9-601B-4A5B-AAD8-4EA58E50D7B9}"/>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err="1">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ko-KR" altLang="en-US"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29430223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119;p17">
            <a:extLst>
              <a:ext uri="{FF2B5EF4-FFF2-40B4-BE49-F238E27FC236}">
                <a16:creationId xmlns:a16="http://schemas.microsoft.com/office/drawing/2014/main" id="{7B10A497-2930-4194-BDD1-47855460C267}"/>
              </a:ext>
            </a:extLst>
          </p:cNvPr>
          <p:cNvSpPr txBox="1">
            <a:spLocks/>
          </p:cNvSpPr>
          <p:nvPr/>
        </p:nvSpPr>
        <p:spPr>
          <a:xfrm>
            <a:off x="0" y="1057225"/>
            <a:ext cx="4729253"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None/>
            </a:pPr>
            <a:r>
              <a:rPr lang="en-US" altLang="en-US" sz="1800" b="1" dirty="0">
                <a:solidFill>
                  <a:schemeClr val="accent1"/>
                </a:solidFill>
                <a:latin typeface="Helvetica" panose="020B0604020202020204" pitchFamily="34" charset="0"/>
              </a:rPr>
              <a:t>Música </a:t>
            </a:r>
            <a:r>
              <a:rPr lang="en-US" altLang="en-US" sz="1800" b="1" dirty="0" err="1">
                <a:solidFill>
                  <a:schemeClr val="accent1"/>
                </a:solidFill>
                <a:latin typeface="Helvetica" panose="020B0604020202020204" pitchFamily="34" charset="0"/>
              </a:rPr>
              <a:t>en</a:t>
            </a:r>
            <a:r>
              <a:rPr lang="en-US" altLang="en-US" sz="1800" b="1" dirty="0">
                <a:solidFill>
                  <a:schemeClr val="accent1"/>
                </a:solidFill>
                <a:latin typeface="Helvetica" panose="020B0604020202020204" pitchFamily="34" charset="0"/>
              </a:rPr>
              <a:t> </a:t>
            </a:r>
            <a:r>
              <a:rPr lang="en-US" altLang="en-US" sz="1800" b="1" dirty="0" err="1">
                <a:solidFill>
                  <a:schemeClr val="accent1"/>
                </a:solidFill>
                <a:latin typeface="Helvetica" panose="020B0604020202020204" pitchFamily="34" charset="0"/>
              </a:rPr>
              <a:t>espera</a:t>
            </a:r>
            <a:endParaRPr lang="en-US" altLang="en-US" sz="1800" b="1" dirty="0">
              <a:solidFill>
                <a:schemeClr val="accent1"/>
              </a:solidFill>
              <a:latin typeface="Helvetica" panose="020B0604020202020204" pitchFamily="34" charset="0"/>
            </a:endParaRPr>
          </a:p>
        </p:txBody>
      </p:sp>
      <p:sp>
        <p:nvSpPr>
          <p:cNvPr id="14" name="Google Shape;417;p44">
            <a:extLst>
              <a:ext uri="{FF2B5EF4-FFF2-40B4-BE49-F238E27FC236}">
                <a16:creationId xmlns:a16="http://schemas.microsoft.com/office/drawing/2014/main" id="{AB81F599-8702-4403-A3FE-9A6A6BFB8539}"/>
              </a:ext>
            </a:extLst>
          </p:cNvPr>
          <p:cNvSpPr txBox="1">
            <a:spLocks/>
          </p:cNvSpPr>
          <p:nvPr/>
        </p:nvSpPr>
        <p:spPr>
          <a:xfrm>
            <a:off x="59408" y="1188857"/>
            <a:ext cx="4729253" cy="4423108"/>
          </a:xfrm>
          <a:prstGeom prst="rect">
            <a:avLst/>
          </a:prstGeom>
          <a:noFill/>
          <a:ln>
            <a:noFill/>
          </a:ln>
        </p:spPr>
        <p:txBody>
          <a:bodyPr spcFirstLastPara="1" wrap="square" lIns="91425" tIns="45700" rIns="91425" bIns="45700" anchor="t" anchorCtr="0">
            <a:normAutofit fontScale="92500"/>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gn="just" eaLnBrk="0" latinLnBrk="0">
              <a:lnSpc>
                <a:spcPct val="150000"/>
              </a:lnSpc>
              <a:spcBef>
                <a:spcPts val="1000"/>
              </a:spcBef>
              <a:buClr>
                <a:schemeClr val="accent2"/>
              </a:buClr>
              <a:buSzPts val="1800"/>
              <a:buFont typeface="Calibri"/>
              <a:buAutoNum type="arabicPeriod"/>
            </a:pPr>
            <a:r>
              <a:rPr lang="en-US" altLang="en-US" sz="1800" dirty="0" err="1">
                <a:latin typeface="+mn-lt"/>
              </a:rPr>
              <a:t>En</a:t>
            </a:r>
            <a:r>
              <a:rPr lang="en-US" altLang="en-US" sz="1800" dirty="0">
                <a:latin typeface="+mn-lt"/>
              </a:rPr>
              <a:t> la </a:t>
            </a:r>
            <a:r>
              <a:rPr lang="en-US" altLang="en-US" sz="1800" dirty="0" err="1">
                <a:latin typeface="+mn-lt"/>
              </a:rPr>
              <a:t>interfaz</a:t>
            </a:r>
            <a:r>
              <a:rPr lang="en-US" altLang="en-US" sz="1800" dirty="0">
                <a:latin typeface="+mn-lt"/>
              </a:rPr>
              <a:t> </a:t>
            </a:r>
            <a:r>
              <a:rPr lang="en-US" altLang="en-US" sz="1800" b="1" dirty="0">
                <a:latin typeface="+mn-lt"/>
              </a:rPr>
              <a:t>Web </a:t>
            </a:r>
            <a:r>
              <a:rPr lang="en-US" altLang="en-US" sz="1800" b="1" dirty="0">
                <a:solidFill>
                  <a:srgbClr val="202122"/>
                </a:solidFill>
                <a:latin typeface="+mn-lt"/>
              </a:rPr>
              <a:t>→</a:t>
            </a:r>
            <a:r>
              <a:rPr lang="en-US" altLang="en-US" sz="1800" b="1" dirty="0">
                <a:latin typeface="+mn-lt"/>
              </a:rPr>
              <a:t> </a:t>
            </a:r>
            <a:r>
              <a:rPr lang="en-US" altLang="en-US" sz="1800" b="1" dirty="0" err="1">
                <a:latin typeface="+mn-lt"/>
              </a:rPr>
              <a:t>Ajustes</a:t>
            </a:r>
            <a:r>
              <a:rPr lang="en-US" altLang="en-US" sz="1800" b="1" dirty="0">
                <a:latin typeface="+mn-lt"/>
              </a:rPr>
              <a:t> de PBX</a:t>
            </a:r>
            <a:r>
              <a:rPr lang="en-US" altLang="en-US" sz="1800" b="1" dirty="0">
                <a:solidFill>
                  <a:srgbClr val="202122"/>
                </a:solidFill>
                <a:latin typeface="+mn-lt"/>
              </a:rPr>
              <a:t>→</a:t>
            </a:r>
            <a:r>
              <a:rPr lang="en-US" altLang="en-US" sz="1800" b="1" dirty="0">
                <a:latin typeface="+mn-lt"/>
              </a:rPr>
              <a:t> </a:t>
            </a:r>
            <a:r>
              <a:rPr lang="en-US" sz="1800" b="1" i="0" dirty="0" err="1">
                <a:solidFill>
                  <a:srgbClr val="202122"/>
                </a:solidFill>
                <a:effectLst/>
                <a:latin typeface="+mn-lt"/>
              </a:rPr>
              <a:t>Musica</a:t>
            </a:r>
            <a:r>
              <a:rPr lang="en-US" sz="1800" b="1" i="0" dirty="0">
                <a:solidFill>
                  <a:srgbClr val="202122"/>
                </a:solidFill>
                <a:effectLst/>
                <a:latin typeface="+mn-lt"/>
              </a:rPr>
              <a:t> </a:t>
            </a:r>
            <a:r>
              <a:rPr lang="en-US" sz="1800" b="1" i="0" dirty="0" err="1">
                <a:solidFill>
                  <a:srgbClr val="202122"/>
                </a:solidFill>
                <a:effectLst/>
                <a:latin typeface="+mn-lt"/>
              </a:rPr>
              <a:t>en</a:t>
            </a:r>
            <a:r>
              <a:rPr lang="en-US" sz="1800" b="1" i="0" dirty="0">
                <a:solidFill>
                  <a:srgbClr val="202122"/>
                </a:solidFill>
                <a:effectLst/>
                <a:latin typeface="+mn-lt"/>
              </a:rPr>
              <a:t> </a:t>
            </a:r>
            <a:r>
              <a:rPr lang="en-US" sz="1800" b="1" i="0" dirty="0" err="1">
                <a:solidFill>
                  <a:srgbClr val="202122"/>
                </a:solidFill>
                <a:effectLst/>
                <a:latin typeface="+mn-lt"/>
              </a:rPr>
              <a:t>espera</a:t>
            </a:r>
            <a:r>
              <a:rPr lang="en-US" sz="1800" b="1" dirty="0">
                <a:solidFill>
                  <a:srgbClr val="202122"/>
                </a:solidFill>
                <a:latin typeface="+mn-lt"/>
              </a:rPr>
              <a:t>. </a:t>
            </a:r>
            <a:endParaRPr lang="en-US" sz="1800" dirty="0">
              <a:latin typeface="+mn-lt"/>
            </a:endParaRPr>
          </a:p>
          <a:p>
            <a:pPr marL="342900" indent="-342900" algn="just" eaLnBrk="0" latinLnBrk="0">
              <a:lnSpc>
                <a:spcPct val="150000"/>
              </a:lnSpc>
              <a:spcBef>
                <a:spcPts val="1000"/>
              </a:spcBef>
              <a:buClr>
                <a:schemeClr val="accent2"/>
              </a:buClr>
              <a:buSzPts val="1800"/>
              <a:buFont typeface="Calibri"/>
              <a:buAutoNum type="arabicPeriod"/>
            </a:pPr>
            <a:r>
              <a:rPr lang="es-MX" sz="1800" dirty="0">
                <a:latin typeface="+mn-lt"/>
              </a:rPr>
              <a:t>Haga clic en "Agregar" para agregar una nueva clase de Música en espera.
Haga clic para configurar el método de clasificación de clase MOH para que sea "Nombre" o "Aleatorio" para los archivos de sonido
</a:t>
            </a:r>
            <a:r>
              <a:rPr lang="en-US" sz="1800" dirty="0" err="1">
                <a:latin typeface="+mn-lt"/>
              </a:rPr>
              <a:t>Haga</a:t>
            </a:r>
            <a:r>
              <a:rPr lang="en-US" sz="1800" dirty="0">
                <a:latin typeface="+mn-lt"/>
              </a:rPr>
              <a:t> </a:t>
            </a:r>
            <a:r>
              <a:rPr lang="en-US" sz="1800" dirty="0" err="1">
                <a:latin typeface="+mn-lt"/>
              </a:rPr>
              <a:t>clic</a:t>
            </a:r>
            <a:r>
              <a:rPr lang="en-US" sz="1800" dirty="0">
                <a:latin typeface="+mn-lt"/>
              </a:rPr>
              <a:t> </a:t>
            </a:r>
            <a:r>
              <a:rPr lang="en-US" sz="1800" dirty="0" err="1">
                <a:latin typeface="+mn-lt"/>
              </a:rPr>
              <a:t>en</a:t>
            </a:r>
            <a:r>
              <a:rPr lang="en-US" sz="1800" dirty="0">
                <a:latin typeface="+mn-lt"/>
              </a:rPr>
              <a:t>                     para </a:t>
            </a:r>
            <a:r>
              <a:rPr lang="en-US" sz="1800" dirty="0" err="1">
                <a:latin typeface="+mn-lt"/>
              </a:rPr>
              <a:t>cargar</a:t>
            </a:r>
            <a:r>
              <a:rPr lang="en-US" sz="1800" dirty="0">
                <a:latin typeface="+mn-lt"/>
              </a:rPr>
              <a:t> </a:t>
            </a:r>
            <a:r>
              <a:rPr lang="en-US" sz="1800" dirty="0" err="1">
                <a:latin typeface="+mn-lt"/>
              </a:rPr>
              <a:t>el</a:t>
            </a:r>
            <a:r>
              <a:rPr lang="en-US" sz="1800" dirty="0">
                <a:latin typeface="+mn-lt"/>
              </a:rPr>
              <a:t> </a:t>
            </a:r>
            <a:r>
              <a:rPr lang="en-US" sz="1800" dirty="0" err="1">
                <a:latin typeface="+mn-lt"/>
              </a:rPr>
              <a:t>archivo</a:t>
            </a:r>
            <a:r>
              <a:rPr lang="en-US" sz="1800" dirty="0">
                <a:latin typeface="+mn-lt"/>
              </a:rPr>
              <a:t>.</a:t>
            </a:r>
          </a:p>
        </p:txBody>
      </p:sp>
      <p:pic>
        <p:nvPicPr>
          <p:cNvPr id="19" name="Google Shape;423;p44">
            <a:extLst>
              <a:ext uri="{FF2B5EF4-FFF2-40B4-BE49-F238E27FC236}">
                <a16:creationId xmlns:a16="http://schemas.microsoft.com/office/drawing/2014/main" id="{52D64A0B-E9CB-4C3F-931D-4F81B2E37E70}"/>
              </a:ext>
            </a:extLst>
          </p:cNvPr>
          <p:cNvPicPr preferRelativeResize="0"/>
          <p:nvPr/>
        </p:nvPicPr>
        <p:blipFill rotWithShape="1">
          <a:blip r:embed="rId3">
            <a:alphaModFix/>
          </a:blip>
          <a:srcRect/>
          <a:stretch/>
        </p:blipFill>
        <p:spPr>
          <a:xfrm>
            <a:off x="4848069" y="276220"/>
            <a:ext cx="7312417" cy="3690701"/>
          </a:xfrm>
          <a:prstGeom prst="rect">
            <a:avLst/>
          </a:prstGeom>
          <a:noFill/>
          <a:ln w="9525" cap="flat" cmpd="sng">
            <a:solidFill>
              <a:schemeClr val="accent1"/>
            </a:solidFill>
            <a:prstDash val="solid"/>
            <a:round/>
            <a:headEnd type="none" w="sm" len="sm"/>
            <a:tailEnd type="none" w="sm" len="sm"/>
          </a:ln>
        </p:spPr>
      </p:pic>
      <p:pic>
        <p:nvPicPr>
          <p:cNvPr id="6" name="Picture 5" descr="Graphical user interface, application&#10;&#10;Description automatically generated">
            <a:extLst>
              <a:ext uri="{FF2B5EF4-FFF2-40B4-BE49-F238E27FC236}">
                <a16:creationId xmlns:a16="http://schemas.microsoft.com/office/drawing/2014/main" id="{EE147416-1BEE-431D-B5D1-E925565708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0747" y="3960551"/>
            <a:ext cx="4729254" cy="2327357"/>
          </a:xfrm>
          <a:prstGeom prst="rect">
            <a:avLst/>
          </a:prstGeom>
          <a:ln>
            <a:solidFill>
              <a:schemeClr val="accent1"/>
            </a:solidFill>
          </a:ln>
        </p:spPr>
      </p:pic>
      <p:pic>
        <p:nvPicPr>
          <p:cNvPr id="22" name="Google Shape;424;p44">
            <a:extLst>
              <a:ext uri="{FF2B5EF4-FFF2-40B4-BE49-F238E27FC236}">
                <a16:creationId xmlns:a16="http://schemas.microsoft.com/office/drawing/2014/main" id="{226A36AB-EC5A-498C-AF56-D67662CFC03C}"/>
              </a:ext>
            </a:extLst>
          </p:cNvPr>
          <p:cNvPicPr preferRelativeResize="0"/>
          <p:nvPr/>
        </p:nvPicPr>
        <p:blipFill rotWithShape="1">
          <a:blip r:embed="rId5">
            <a:alphaModFix/>
          </a:blip>
          <a:srcRect/>
          <a:stretch/>
        </p:blipFill>
        <p:spPr>
          <a:xfrm>
            <a:off x="1563429" y="4872559"/>
            <a:ext cx="1019175" cy="371475"/>
          </a:xfrm>
          <a:prstGeom prst="rect">
            <a:avLst/>
          </a:prstGeom>
          <a:noFill/>
          <a:ln>
            <a:noFill/>
          </a:ln>
        </p:spPr>
      </p:pic>
      <p:sp>
        <p:nvSpPr>
          <p:cNvPr id="11" name="TextBox 10">
            <a:extLst>
              <a:ext uri="{FF2B5EF4-FFF2-40B4-BE49-F238E27FC236}">
                <a16:creationId xmlns:a16="http://schemas.microsoft.com/office/drawing/2014/main" id="{9E315013-BF01-43BF-B70E-9128CAD9F4A3}"/>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err="1">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ko-KR" altLang="en-US"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231681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119;p17">
            <a:extLst>
              <a:ext uri="{FF2B5EF4-FFF2-40B4-BE49-F238E27FC236}">
                <a16:creationId xmlns:a16="http://schemas.microsoft.com/office/drawing/2014/main" id="{7B10A497-2930-4194-BDD1-47855460C267}"/>
              </a:ext>
            </a:extLst>
          </p:cNvPr>
          <p:cNvSpPr txBox="1">
            <a:spLocks/>
          </p:cNvSpPr>
          <p:nvPr/>
        </p:nvSpPr>
        <p:spPr>
          <a:xfrm>
            <a:off x="-5278" y="985930"/>
            <a:ext cx="10515600"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None/>
            </a:pPr>
            <a:r>
              <a:rPr lang="en-US" sz="1800" b="1" dirty="0" err="1">
                <a:solidFill>
                  <a:schemeClr val="accent1"/>
                </a:solidFill>
                <a:latin typeface="Helvetica" panose="020B0604020202020204" pitchFamily="34" charset="0"/>
                <a:cs typeface="Helvetica" panose="020B0604020202020204" pitchFamily="34" charset="0"/>
              </a:rPr>
              <a:t>Notificación</a:t>
            </a:r>
            <a:r>
              <a:rPr lang="en-US" sz="1800" b="1" dirty="0">
                <a:solidFill>
                  <a:schemeClr val="accent1"/>
                </a:solidFill>
                <a:latin typeface="Helvetica" panose="020B0604020202020204" pitchFamily="34" charset="0"/>
                <a:cs typeface="Helvetica" panose="020B0604020202020204" pitchFamily="34" charset="0"/>
              </a:rPr>
              <a:t> de </a:t>
            </a:r>
            <a:r>
              <a:rPr lang="en-US" sz="1800" b="1" dirty="0" err="1">
                <a:solidFill>
                  <a:schemeClr val="accent1"/>
                </a:solidFill>
                <a:latin typeface="Helvetica" panose="020B0604020202020204" pitchFamily="34" charset="0"/>
                <a:cs typeface="Helvetica" panose="020B0604020202020204" pitchFamily="34" charset="0"/>
              </a:rPr>
              <a:t>voz</a:t>
            </a:r>
            <a:r>
              <a:rPr lang="en-US" sz="1800" b="1" dirty="0">
                <a:solidFill>
                  <a:schemeClr val="accent1"/>
                </a:solidFill>
                <a:latin typeface="Helvetica" panose="020B0604020202020204" pitchFamily="34" charset="0"/>
                <a:cs typeface="Helvetica" panose="020B0604020202020204" pitchFamily="34" charset="0"/>
              </a:rPr>
              <a:t>– </a:t>
            </a:r>
            <a:r>
              <a:rPr lang="en-US" sz="1800" b="1" dirty="0" err="1">
                <a:solidFill>
                  <a:schemeClr val="accent1"/>
                </a:solidFill>
                <a:latin typeface="Helvetica" panose="020B0604020202020204" pitchFamily="34" charset="0"/>
                <a:cs typeface="Helvetica" panose="020B0604020202020204" pitchFamily="34" charset="0"/>
              </a:rPr>
              <a:t>Descarga</a:t>
            </a:r>
            <a:r>
              <a:rPr lang="en-US" sz="1800" b="1" dirty="0">
                <a:solidFill>
                  <a:schemeClr val="accent1"/>
                </a:solidFill>
                <a:latin typeface="Helvetica" panose="020B0604020202020204" pitchFamily="34" charset="0"/>
                <a:cs typeface="Helvetica" panose="020B0604020202020204" pitchFamily="34" charset="0"/>
              </a:rPr>
              <a:t> </a:t>
            </a:r>
            <a:r>
              <a:rPr lang="en-US" sz="1800" b="1" dirty="0" err="1">
                <a:solidFill>
                  <a:schemeClr val="accent1"/>
                </a:solidFill>
                <a:latin typeface="Helvetica" panose="020B0604020202020204" pitchFamily="34" charset="0"/>
                <a:cs typeface="Helvetica" panose="020B0604020202020204" pitchFamily="34" charset="0"/>
              </a:rPr>
              <a:t>automática</a:t>
            </a:r>
            <a:endParaRPr lang="en-US" sz="1800" b="1" dirty="0">
              <a:solidFill>
                <a:schemeClr val="accent1"/>
              </a:solidFill>
              <a:latin typeface="Helvetica" panose="020B0604020202020204" pitchFamily="34" charset="0"/>
              <a:cs typeface="Helvetica" panose="020B0604020202020204" pitchFamily="34" charset="0"/>
            </a:endParaRPr>
          </a:p>
        </p:txBody>
      </p:sp>
      <p:sp>
        <p:nvSpPr>
          <p:cNvPr id="14" name="Google Shape;417;p44">
            <a:extLst>
              <a:ext uri="{FF2B5EF4-FFF2-40B4-BE49-F238E27FC236}">
                <a16:creationId xmlns:a16="http://schemas.microsoft.com/office/drawing/2014/main" id="{AB81F599-8702-4403-A3FE-9A6A6BFB8539}"/>
              </a:ext>
            </a:extLst>
          </p:cNvPr>
          <p:cNvSpPr txBox="1">
            <a:spLocks/>
          </p:cNvSpPr>
          <p:nvPr/>
        </p:nvSpPr>
        <p:spPr>
          <a:xfrm>
            <a:off x="86528" y="1377666"/>
            <a:ext cx="4729253" cy="3414459"/>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gn="just" eaLnBrk="0" latinLnBrk="0">
              <a:lnSpc>
                <a:spcPct val="150000"/>
              </a:lnSpc>
              <a:spcBef>
                <a:spcPts val="1000"/>
              </a:spcBef>
              <a:buClr>
                <a:schemeClr val="accent2"/>
              </a:buClr>
              <a:buSzPts val="1800"/>
              <a:buFont typeface="Calibri"/>
              <a:buAutoNum type="arabicPeriod"/>
            </a:pPr>
            <a:r>
              <a:rPr lang="en-US" altLang="en-US" sz="1800" dirty="0" err="1"/>
              <a:t>En</a:t>
            </a:r>
            <a:r>
              <a:rPr lang="en-US" altLang="en-US" sz="1800" dirty="0"/>
              <a:t> la </a:t>
            </a:r>
            <a:r>
              <a:rPr lang="en-US" altLang="en-US" sz="1800" dirty="0" err="1"/>
              <a:t>interfaz</a:t>
            </a:r>
            <a:r>
              <a:rPr lang="en-US" altLang="en-US" sz="1800" dirty="0"/>
              <a:t> </a:t>
            </a:r>
            <a:r>
              <a:rPr lang="en-US" altLang="en-US" sz="1800" b="1" dirty="0"/>
              <a:t>Web </a:t>
            </a:r>
            <a:r>
              <a:rPr lang="en-US" altLang="en-US" sz="1800" b="1" dirty="0">
                <a:solidFill>
                  <a:srgbClr val="202122"/>
                </a:solidFill>
              </a:rPr>
              <a:t>→</a:t>
            </a:r>
            <a:r>
              <a:rPr lang="en-US" altLang="en-US" sz="1800" b="1" dirty="0"/>
              <a:t> </a:t>
            </a:r>
            <a:r>
              <a:rPr lang="en-US" altLang="en-US" sz="1800" b="1" dirty="0" err="1"/>
              <a:t>Ajustes</a:t>
            </a:r>
            <a:r>
              <a:rPr lang="en-US" altLang="en-US" sz="1800" b="1" dirty="0"/>
              <a:t> de PBX </a:t>
            </a:r>
            <a:r>
              <a:rPr lang="en-US" altLang="en-US" sz="1800" b="1" dirty="0">
                <a:solidFill>
                  <a:srgbClr val="202122"/>
                </a:solidFill>
              </a:rPr>
              <a:t>→</a:t>
            </a:r>
            <a:r>
              <a:rPr lang="en-US" altLang="en-US" sz="1800" b="1" dirty="0"/>
              <a:t> </a:t>
            </a:r>
            <a:r>
              <a:rPr lang="en-US" altLang="en-US" sz="1800" b="1" dirty="0" err="1">
                <a:solidFill>
                  <a:srgbClr val="202122"/>
                </a:solidFill>
              </a:rPr>
              <a:t>Notficacion</a:t>
            </a:r>
            <a:r>
              <a:rPr lang="en-US" altLang="en-US" sz="1800" b="1" dirty="0">
                <a:solidFill>
                  <a:srgbClr val="202122"/>
                </a:solidFill>
              </a:rPr>
              <a:t> de </a:t>
            </a:r>
            <a:r>
              <a:rPr lang="en-US" altLang="en-US" sz="1800" b="1" dirty="0" err="1">
                <a:solidFill>
                  <a:srgbClr val="202122"/>
                </a:solidFill>
              </a:rPr>
              <a:t>voz</a:t>
            </a:r>
            <a:r>
              <a:rPr lang="en-US" altLang="en-US" sz="1800" b="1" dirty="0">
                <a:solidFill>
                  <a:srgbClr val="202122"/>
                </a:solidFill>
              </a:rPr>
              <a:t> → </a:t>
            </a:r>
            <a:r>
              <a:rPr lang="en-US" altLang="en-US" sz="1800" b="1" dirty="0" err="1">
                <a:solidFill>
                  <a:srgbClr val="202122"/>
                </a:solidFill>
              </a:rPr>
              <a:t>Ajustes</a:t>
            </a:r>
            <a:r>
              <a:rPr lang="en-US" altLang="en-US" sz="1800" b="1" dirty="0">
                <a:solidFill>
                  <a:srgbClr val="202122"/>
                </a:solidFill>
              </a:rPr>
              <a:t> de </a:t>
            </a:r>
            <a:r>
              <a:rPr lang="en-US" altLang="en-US" sz="1800" b="1" dirty="0" err="1">
                <a:solidFill>
                  <a:srgbClr val="202122"/>
                </a:solidFill>
              </a:rPr>
              <a:t>lenguaje</a:t>
            </a:r>
            <a:r>
              <a:rPr lang="en-US" altLang="en-US" sz="1800" b="1" dirty="0">
                <a:solidFill>
                  <a:srgbClr val="202122"/>
                </a:solidFill>
              </a:rPr>
              <a:t>. </a:t>
            </a:r>
            <a:endParaRPr lang="en-US" altLang="en-US" sz="1800" dirty="0"/>
          </a:p>
          <a:p>
            <a:pPr marL="342900" indent="-342900" algn="just" eaLnBrk="0" latinLnBrk="0">
              <a:lnSpc>
                <a:spcPct val="150000"/>
              </a:lnSpc>
              <a:spcBef>
                <a:spcPts val="1000"/>
              </a:spcBef>
              <a:buClr>
                <a:schemeClr val="accent2"/>
              </a:buClr>
              <a:buSzPts val="1800"/>
              <a:buFont typeface="Calibri"/>
              <a:buAutoNum type="arabicPeriod"/>
            </a:pPr>
            <a:r>
              <a:rPr lang="es-MX" sz="1800" dirty="0">
                <a:latin typeface="+mn-lt"/>
              </a:rPr>
              <a:t>Haga clic en "Agregar paquete de notificaciones de voz".
Localice el idioma en la lista y haga clic en Descargar e instalar.</a:t>
            </a:r>
            <a:endParaRPr lang="en-US" sz="1800" dirty="0">
              <a:latin typeface="+mn-lt"/>
            </a:endParaRPr>
          </a:p>
        </p:txBody>
      </p:sp>
      <p:pic>
        <p:nvPicPr>
          <p:cNvPr id="16" name="Google Shape;430;p45">
            <a:extLst>
              <a:ext uri="{FF2B5EF4-FFF2-40B4-BE49-F238E27FC236}">
                <a16:creationId xmlns:a16="http://schemas.microsoft.com/office/drawing/2014/main" id="{C54AFD88-1F90-48FC-B061-2886FE616C55}"/>
              </a:ext>
            </a:extLst>
          </p:cNvPr>
          <p:cNvPicPr preferRelativeResize="0"/>
          <p:nvPr/>
        </p:nvPicPr>
        <p:blipFill rotWithShape="1">
          <a:blip r:embed="rId3">
            <a:alphaModFix/>
          </a:blip>
          <a:srcRect/>
          <a:stretch/>
        </p:blipFill>
        <p:spPr>
          <a:xfrm>
            <a:off x="7778838" y="194502"/>
            <a:ext cx="3979035" cy="3446752"/>
          </a:xfrm>
          <a:prstGeom prst="rect">
            <a:avLst/>
          </a:prstGeom>
          <a:noFill/>
          <a:ln w="9525" cap="flat" cmpd="sng">
            <a:solidFill>
              <a:schemeClr val="accent1"/>
            </a:solidFill>
            <a:prstDash val="solid"/>
            <a:round/>
            <a:headEnd type="none" w="sm" len="sm"/>
            <a:tailEnd type="none" w="sm" len="sm"/>
          </a:ln>
        </p:spPr>
      </p:pic>
      <p:pic>
        <p:nvPicPr>
          <p:cNvPr id="17" name="Google Shape;436;p45">
            <a:extLst>
              <a:ext uri="{FF2B5EF4-FFF2-40B4-BE49-F238E27FC236}">
                <a16:creationId xmlns:a16="http://schemas.microsoft.com/office/drawing/2014/main" id="{1006A57F-40D9-4387-8E09-EB802A46A88B}"/>
              </a:ext>
            </a:extLst>
          </p:cNvPr>
          <p:cNvPicPr preferRelativeResize="0"/>
          <p:nvPr/>
        </p:nvPicPr>
        <p:blipFill rotWithShape="1">
          <a:blip r:embed="rId4">
            <a:alphaModFix/>
          </a:blip>
          <a:srcRect/>
          <a:stretch/>
        </p:blipFill>
        <p:spPr>
          <a:xfrm>
            <a:off x="5252522" y="3084895"/>
            <a:ext cx="5887053" cy="3533707"/>
          </a:xfrm>
          <a:prstGeom prst="rect">
            <a:avLst/>
          </a:prstGeom>
          <a:noFill/>
          <a:ln w="9525" cap="flat" cmpd="sng">
            <a:solidFill>
              <a:schemeClr val="accent1"/>
            </a:solidFill>
            <a:prstDash val="solid"/>
            <a:round/>
            <a:headEnd type="none" w="sm" len="sm"/>
            <a:tailEnd type="none" w="sm" len="sm"/>
          </a:ln>
        </p:spPr>
      </p:pic>
      <p:sp>
        <p:nvSpPr>
          <p:cNvPr id="9" name="TextBox 8">
            <a:extLst>
              <a:ext uri="{FF2B5EF4-FFF2-40B4-BE49-F238E27FC236}">
                <a16:creationId xmlns:a16="http://schemas.microsoft.com/office/drawing/2014/main" id="{203E1880-FABE-41FE-8345-68EDDE500006}"/>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err="1">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Administración</a:t>
            </a:r>
            <a:endParaRPr kumimoji="0" lang="ko-KR" altLang="en-US"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941157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CCE62509-3CE0-4F94-8A1D-194AF88CD481}"/>
              </a:ext>
            </a:extLst>
          </p:cNvPr>
          <p:cNvSpPr txBox="1"/>
          <p:nvPr/>
        </p:nvSpPr>
        <p:spPr>
          <a:xfrm>
            <a:off x="7929982" y="491906"/>
            <a:ext cx="4240853"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rPr>
              <a:t>Agenda:</a:t>
            </a:r>
            <a:endParaRPr kumimoji="0" lang="en-US" sz="24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cxnSp>
        <p:nvCxnSpPr>
          <p:cNvPr id="146" name="Straight Connector 145">
            <a:extLst>
              <a:ext uri="{FF2B5EF4-FFF2-40B4-BE49-F238E27FC236}">
                <a16:creationId xmlns:a16="http://schemas.microsoft.com/office/drawing/2014/main" id="{BB888F18-83A8-4C7D-88E9-CC61AEFC5C60}"/>
              </a:ext>
            </a:extLst>
          </p:cNvPr>
          <p:cNvCxnSpPr>
            <a:cxnSpLocks/>
          </p:cNvCxnSpPr>
          <p:nvPr/>
        </p:nvCxnSpPr>
        <p:spPr>
          <a:xfrm>
            <a:off x="6569147" y="4911791"/>
            <a:ext cx="443865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50E980F1-F26E-469C-A7CA-1C47FF8CA952}"/>
              </a:ext>
            </a:extLst>
          </p:cNvPr>
          <p:cNvSpPr txBox="1"/>
          <p:nvPr/>
        </p:nvSpPr>
        <p:spPr>
          <a:xfrm>
            <a:off x="6938726" y="4269209"/>
            <a:ext cx="3495594" cy="338554"/>
          </a:xfrm>
          <a:prstGeom prst="rect">
            <a:avLst/>
          </a:prstGeom>
          <a:noFill/>
        </p:spPr>
        <p:txBody>
          <a:bodyPr wrap="square" rtlCol="0" anchor="ctr">
            <a:spAutoFit/>
          </a:bodyPr>
          <a:lstStyle/>
          <a:p>
            <a:pPr lvl="0" latinLnBrk="1">
              <a:defRPr/>
            </a:pPr>
            <a:r>
              <a:rPr lang="en-US" sz="1600" b="1" dirty="0" err="1">
                <a:solidFill>
                  <a:srgbClr val="295288"/>
                </a:solidFill>
                <a:latin typeface="Helvetica" panose="020B0604020202020204" pitchFamily="34" charset="0"/>
                <a:ea typeface="맑은 고딕"/>
                <a:cs typeface="Helvetica" panose="020B0604020202020204" pitchFamily="34" charset="0"/>
              </a:rPr>
              <a:t>Implementación</a:t>
            </a:r>
            <a:r>
              <a:rPr lang="en-US" sz="1600" b="1" dirty="0">
                <a:solidFill>
                  <a:srgbClr val="295288"/>
                </a:solidFill>
                <a:latin typeface="Helvetica" panose="020B0604020202020204" pitchFamily="34" charset="0"/>
                <a:ea typeface="맑은 고딕"/>
                <a:cs typeface="Helvetica" panose="020B0604020202020204" pitchFamily="34" charset="0"/>
              </a:rPr>
              <a:t> </a:t>
            </a:r>
            <a:r>
              <a:rPr lang="en-US" sz="1600" b="1" dirty="0" err="1">
                <a:solidFill>
                  <a:srgbClr val="295288"/>
                </a:solidFill>
                <a:latin typeface="Helvetica" panose="020B0604020202020204" pitchFamily="34" charset="0"/>
                <a:ea typeface="맑은 고딕"/>
                <a:cs typeface="Helvetica" panose="020B0604020202020204" pitchFamily="34" charset="0"/>
              </a:rPr>
              <a:t>avanzada</a:t>
            </a:r>
            <a:endParaRPr kumimoji="0" lang="en-US" sz="16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
        <p:nvSpPr>
          <p:cNvPr id="160" name="Oval 159">
            <a:extLst>
              <a:ext uri="{FF2B5EF4-FFF2-40B4-BE49-F238E27FC236}">
                <a16:creationId xmlns:a16="http://schemas.microsoft.com/office/drawing/2014/main" id="{EC79AA1C-9813-4677-BDA2-084431F01531}"/>
              </a:ext>
            </a:extLst>
          </p:cNvPr>
          <p:cNvSpPr/>
          <p:nvPr/>
        </p:nvSpPr>
        <p:spPr>
          <a:xfrm>
            <a:off x="5925242" y="3898817"/>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62" name="Oval 161">
            <a:extLst>
              <a:ext uri="{FF2B5EF4-FFF2-40B4-BE49-F238E27FC236}">
                <a16:creationId xmlns:a16="http://schemas.microsoft.com/office/drawing/2014/main" id="{25B253CE-E0A2-4B46-9614-59E588C81A99}"/>
              </a:ext>
            </a:extLst>
          </p:cNvPr>
          <p:cNvSpPr/>
          <p:nvPr/>
        </p:nvSpPr>
        <p:spPr>
          <a:xfrm>
            <a:off x="6023327" y="4000969"/>
            <a:ext cx="751870" cy="751870"/>
          </a:xfrm>
          <a:prstGeom prst="ellipse">
            <a:avLst/>
          </a:prstGeom>
          <a:gradFill>
            <a:gsLst>
              <a:gs pos="95000">
                <a:srgbClr val="24BED8"/>
              </a:gs>
              <a:gs pos="20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93" name="Rectangle 192"/>
          <p:cNvSpPr/>
          <p:nvPr/>
        </p:nvSpPr>
        <p:spPr>
          <a:xfrm>
            <a:off x="6242809" y="4192235"/>
            <a:ext cx="312906" cy="36933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맑은 고딕"/>
              </a:rPr>
              <a:t>3</a:t>
            </a:r>
            <a:endParaRPr kumimoji="0" lang="en-US" sz="1800" b="0" i="0" u="none" strike="noStrike" kern="1200" cap="none" spc="0" normalizeH="0" baseline="0" noProof="0" dirty="0">
              <a:ln>
                <a:noFill/>
              </a:ln>
              <a:solidFill>
                <a:prstClr val="white"/>
              </a:solidFill>
              <a:effectLst/>
              <a:uLnTx/>
              <a:uFillTx/>
              <a:latin typeface="Helvetica" pitchFamily="2" charset="0"/>
              <a:ea typeface="맑은 고딕"/>
            </a:endParaRPr>
          </a:p>
        </p:txBody>
      </p:sp>
    </p:spTree>
    <p:extLst>
      <p:ext uri="{BB962C8B-B14F-4D97-AF65-F5344CB8AC3E}">
        <p14:creationId xmlns:p14="http://schemas.microsoft.com/office/powerpoint/2010/main" val="35273477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0C45AC51-FA86-4028-9443-0FEB47C580E5}"/>
              </a:ext>
            </a:extLst>
          </p:cNvPr>
          <p:cNvCxnSpPr/>
          <p:nvPr/>
        </p:nvCxnSpPr>
        <p:spPr>
          <a:xfrm>
            <a:off x="462732" y="780435"/>
            <a:ext cx="520700" cy="0"/>
          </a:xfrm>
          <a:prstGeom prst="line">
            <a:avLst/>
          </a:prstGeom>
          <a:noFill/>
          <a:ln w="31750" cap="flat" cmpd="sng" algn="ctr">
            <a:solidFill>
              <a:srgbClr val="6E8CE0">
                <a:lumMod val="75000"/>
              </a:srgbClr>
            </a:solidFill>
            <a:prstDash val="solid"/>
          </a:ln>
          <a:effectLst/>
        </p:spPr>
      </p:cxnSp>
      <p:sp>
        <p:nvSpPr>
          <p:cNvPr id="121" name="Google Shape;190;p21">
            <a:extLst>
              <a:ext uri="{FF2B5EF4-FFF2-40B4-BE49-F238E27FC236}">
                <a16:creationId xmlns:a16="http://schemas.microsoft.com/office/drawing/2014/main" id="{81063E0E-2264-472D-94AC-DE71D10B5C71}"/>
              </a:ext>
            </a:extLst>
          </p:cNvPr>
          <p:cNvSpPr txBox="1">
            <a:spLocks/>
          </p:cNvSpPr>
          <p:nvPr/>
        </p:nvSpPr>
        <p:spPr>
          <a:xfrm>
            <a:off x="322850" y="1214263"/>
            <a:ext cx="5671549"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None/>
            </a:pPr>
            <a:r>
              <a:rPr lang="en-US" sz="1800" b="1" dirty="0" err="1">
                <a:solidFill>
                  <a:schemeClr val="accent1"/>
                </a:solidFill>
                <a:latin typeface="Helvetica" panose="020B0604020202020204" pitchFamily="34" charset="0"/>
                <a:cs typeface="Helvetica" panose="020B0604020202020204" pitchFamily="34" charset="0"/>
              </a:rPr>
              <a:t>Troncales</a:t>
            </a:r>
            <a:r>
              <a:rPr lang="en-US" sz="1800" b="1" dirty="0">
                <a:solidFill>
                  <a:schemeClr val="accent1"/>
                </a:solidFill>
                <a:latin typeface="Helvetica" panose="020B0604020202020204" pitchFamily="34" charset="0"/>
                <a:cs typeface="Helvetica" panose="020B0604020202020204" pitchFamily="34" charset="0"/>
              </a:rPr>
              <a:t> </a:t>
            </a:r>
            <a:r>
              <a:rPr lang="en-US" sz="1800" b="1" dirty="0" err="1">
                <a:solidFill>
                  <a:schemeClr val="accent1"/>
                </a:solidFill>
                <a:latin typeface="Helvetica" panose="020B0604020202020204" pitchFamily="34" charset="0"/>
                <a:cs typeface="Helvetica" panose="020B0604020202020204" pitchFamily="34" charset="0"/>
              </a:rPr>
              <a:t>analógicas</a:t>
            </a:r>
            <a:r>
              <a:rPr lang="en-US" sz="1800" b="1" dirty="0">
                <a:solidFill>
                  <a:schemeClr val="accent1"/>
                </a:solidFill>
                <a:latin typeface="Helvetica" panose="020B0604020202020204" pitchFamily="34" charset="0"/>
                <a:cs typeface="Helvetica" panose="020B0604020202020204" pitchFamily="34" charset="0"/>
              </a:rPr>
              <a:t> – </a:t>
            </a:r>
            <a:r>
              <a:rPr lang="en-US" sz="1800" b="1" dirty="0" err="1">
                <a:solidFill>
                  <a:schemeClr val="accent1"/>
                </a:solidFill>
                <a:latin typeface="Helvetica" panose="020B0604020202020204" pitchFamily="34" charset="0"/>
                <a:cs typeface="Helvetica" panose="020B0604020202020204" pitchFamily="34" charset="0"/>
              </a:rPr>
              <a:t>Opciones</a:t>
            </a:r>
            <a:r>
              <a:rPr lang="en-US" sz="1800" b="1" dirty="0">
                <a:solidFill>
                  <a:schemeClr val="accent1"/>
                </a:solidFill>
                <a:latin typeface="Helvetica" panose="020B0604020202020204" pitchFamily="34" charset="0"/>
                <a:cs typeface="Helvetica" panose="020B0604020202020204" pitchFamily="34" charset="0"/>
              </a:rPr>
              <a:t> </a:t>
            </a:r>
            <a:r>
              <a:rPr lang="en-US" sz="1800" b="1" dirty="0" err="1">
                <a:solidFill>
                  <a:schemeClr val="accent1"/>
                </a:solidFill>
                <a:latin typeface="Helvetica" panose="020B0604020202020204" pitchFamily="34" charset="0"/>
                <a:cs typeface="Helvetica" panose="020B0604020202020204" pitchFamily="34" charset="0"/>
              </a:rPr>
              <a:t>básicas</a:t>
            </a:r>
            <a:endParaRPr lang="en-US" sz="1800" b="1" dirty="0">
              <a:solidFill>
                <a:schemeClr val="accent1"/>
              </a:solidFill>
              <a:latin typeface="Helvetica" panose="020B0604020202020204" pitchFamily="34" charset="0"/>
              <a:cs typeface="Helvetica" panose="020B0604020202020204" pitchFamily="34" charset="0"/>
            </a:endParaRPr>
          </a:p>
        </p:txBody>
      </p:sp>
      <p:sp>
        <p:nvSpPr>
          <p:cNvPr id="120" name="TextBox 119">
            <a:extLst>
              <a:ext uri="{FF2B5EF4-FFF2-40B4-BE49-F238E27FC236}">
                <a16:creationId xmlns:a16="http://schemas.microsoft.com/office/drawing/2014/main" id="{13423FE4-162B-4EA4-B57C-D286AD2097E8}"/>
              </a:ext>
            </a:extLst>
          </p:cNvPr>
          <p:cNvSpPr txBox="1"/>
          <p:nvPr/>
        </p:nvSpPr>
        <p:spPr>
          <a:xfrm>
            <a:off x="322851" y="276093"/>
            <a:ext cx="6026331" cy="954107"/>
          </a:xfrm>
          <a:prstGeom prst="rect">
            <a:avLst/>
          </a:prstGeom>
          <a:noFill/>
        </p:spPr>
        <p:txBody>
          <a:bodyPr wrap="square" rtlCol="0">
            <a:spAutoFit/>
          </a:bodyPr>
          <a:lstStyle/>
          <a:p>
            <a:pPr lvl="0" latinLnBrk="1">
              <a:defRPr/>
            </a:pPr>
            <a:r>
              <a:rPr lang="en-US" altLang="ko-KR" sz="2800" b="1" dirty="0" err="1">
                <a:solidFill>
                  <a:srgbClr val="6E8CE0">
                    <a:lumMod val="50000"/>
                  </a:srgbClr>
                </a:solidFill>
                <a:latin typeface="Helvetica" panose="020B0604020202020204" pitchFamily="34" charset="0"/>
                <a:ea typeface="굴림" panose="020B0600000101010101" pitchFamily="50" charset="-127"/>
                <a:cs typeface="Helvetica" panose="020B0604020202020204" pitchFamily="34" charset="0"/>
              </a:rPr>
              <a:t>Implementación</a:t>
            </a:r>
            <a:r>
              <a:rPr lang="en-US" altLang="ko-KR" sz="2800" b="1" dirty="0">
                <a:solidFill>
                  <a:srgbClr val="6E8CE0">
                    <a:lumMod val="50000"/>
                  </a:srgbClr>
                </a:solidFill>
                <a:latin typeface="Helvetica" panose="020B0604020202020204" pitchFamily="34" charset="0"/>
                <a:ea typeface="굴림" panose="020B0600000101010101" pitchFamily="50" charset="-127"/>
                <a:cs typeface="Helvetica" panose="020B0604020202020204" pitchFamily="34" charset="0"/>
              </a:rPr>
              <a:t> </a:t>
            </a:r>
            <a:r>
              <a:rPr lang="en-US" altLang="ko-KR" sz="2800" b="1" dirty="0" err="1">
                <a:solidFill>
                  <a:srgbClr val="6E8CE0">
                    <a:lumMod val="50000"/>
                  </a:srgbClr>
                </a:solidFill>
                <a:latin typeface="Helvetica" panose="020B0604020202020204" pitchFamily="34" charset="0"/>
                <a:ea typeface="굴림" panose="020B0600000101010101" pitchFamily="50" charset="-127"/>
                <a:cs typeface="Helvetica" panose="020B0604020202020204" pitchFamily="34" charset="0"/>
              </a:rPr>
              <a:t>avanzada</a:t>
            </a:r>
            <a:r>
              <a:rPr lang="en-US" altLang="ko-KR" sz="2800" b="1" dirty="0">
                <a:solidFill>
                  <a:srgbClr val="6E8CE0">
                    <a:lumMod val="50000"/>
                  </a:srgbClr>
                </a:solidFill>
                <a:latin typeface="Helvetica" panose="020B0604020202020204" pitchFamily="34" charset="0"/>
                <a:ea typeface="굴림" panose="020B0600000101010101" pitchFamily="50" charset="-127"/>
                <a:cs typeface="Helvetica" panose="020B0604020202020204" pitchFamily="34" charset="0"/>
              </a:rPr>
              <a:t>
</a:t>
            </a:r>
            <a:endParaRPr kumimoji="0" lang="ko-KR" altLang="en-US"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
        <p:nvSpPr>
          <p:cNvPr id="125" name="Google Shape;243;p27">
            <a:extLst>
              <a:ext uri="{FF2B5EF4-FFF2-40B4-BE49-F238E27FC236}">
                <a16:creationId xmlns:a16="http://schemas.microsoft.com/office/drawing/2014/main" id="{1CF63877-B724-4467-850B-38F9A0115434}"/>
              </a:ext>
            </a:extLst>
          </p:cNvPr>
          <p:cNvSpPr txBox="1">
            <a:spLocks/>
          </p:cNvSpPr>
          <p:nvPr/>
        </p:nvSpPr>
        <p:spPr>
          <a:xfrm>
            <a:off x="0" y="1974549"/>
            <a:ext cx="12191999" cy="2453782"/>
          </a:xfrm>
          <a:prstGeom prst="rect">
            <a:avLst/>
          </a:prstGeom>
          <a:noFill/>
          <a:ln>
            <a:noFill/>
          </a:ln>
        </p:spPr>
        <p:txBody>
          <a:bodyPr spcFirstLastPara="1" wrap="square" lIns="91425" tIns="45700" rIns="91425" bIns="45700" anchor="t" anchorCtr="0">
            <a:normAutofit lnSpcReduction="10000"/>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lvl="0" indent="-342900">
              <a:lnSpc>
                <a:spcPct val="90000"/>
              </a:lnSpc>
              <a:spcBef>
                <a:spcPts val="0"/>
              </a:spcBef>
              <a:buClr>
                <a:schemeClr val="accent2"/>
              </a:buClr>
              <a:buSzPts val="1800"/>
              <a:buFont typeface="Calibri"/>
              <a:buAutoNum type="arabicPeriod"/>
            </a:pPr>
            <a:r>
              <a:rPr lang="es-MX" sz="2000" dirty="0">
                <a:latin typeface="+mn-lt"/>
              </a:rPr>
              <a:t>Conecte las líneas analógicas a los puertos FXO del </a:t>
            </a:r>
            <a:r>
              <a:rPr lang="en-US" sz="2000" dirty="0">
                <a:latin typeface="+mn-lt"/>
              </a:rPr>
              <a:t>UCM6XXX.</a:t>
            </a:r>
          </a:p>
          <a:p>
            <a:pPr marL="342900" lvl="0" indent="-342900">
              <a:lnSpc>
                <a:spcPct val="90000"/>
              </a:lnSpc>
              <a:spcBef>
                <a:spcPts val="2200"/>
              </a:spcBef>
              <a:buClr>
                <a:schemeClr val="accent2"/>
              </a:buClr>
              <a:buSzPts val="1800"/>
              <a:buFont typeface="Calibri"/>
              <a:buAutoNum type="arabicPeriod"/>
            </a:pPr>
            <a:r>
              <a:rPr lang="es-MX" sz="2000" dirty="0">
                <a:latin typeface="+mn-lt"/>
              </a:rPr>
              <a:t>Crear una troncal analógica </a:t>
            </a:r>
            <a:r>
              <a:rPr lang="es-MX" altLang="en-US" sz="2000" dirty="0"/>
              <a:t>En</a:t>
            </a:r>
            <a:r>
              <a:rPr lang="en-US" altLang="en-US" sz="2000" dirty="0"/>
              <a:t> la </a:t>
            </a:r>
            <a:r>
              <a:rPr lang="es-VE" altLang="en-US" sz="2000" dirty="0"/>
              <a:t>interfaz</a:t>
            </a:r>
            <a:r>
              <a:rPr lang="en-US" altLang="en-US" sz="2000" dirty="0"/>
              <a:t> </a:t>
            </a:r>
            <a:r>
              <a:rPr lang="en-US" altLang="en-US" sz="2000" b="1" dirty="0"/>
              <a:t>Web </a:t>
            </a:r>
            <a:r>
              <a:rPr lang="en-US" sz="2000" b="1" i="0" dirty="0">
                <a:solidFill>
                  <a:srgbClr val="202122"/>
                </a:solidFill>
                <a:effectLst/>
                <a:latin typeface="+mn-lt"/>
              </a:rPr>
              <a:t>→</a:t>
            </a:r>
            <a:r>
              <a:rPr lang="en-US" sz="2000" b="1" dirty="0">
                <a:latin typeface="+mn-lt"/>
              </a:rPr>
              <a:t> Extension/</a:t>
            </a:r>
            <a:r>
              <a:rPr lang="en-US" sz="2000" b="1" dirty="0" err="1">
                <a:latin typeface="+mn-lt"/>
              </a:rPr>
              <a:t>Troncal</a:t>
            </a:r>
            <a:r>
              <a:rPr lang="en-US" sz="2000" b="1" dirty="0">
                <a:latin typeface="+mn-lt"/>
              </a:rPr>
              <a:t> </a:t>
            </a:r>
            <a:r>
              <a:rPr lang="en-US" sz="2000" b="1" i="0" dirty="0">
                <a:solidFill>
                  <a:srgbClr val="202122"/>
                </a:solidFill>
                <a:effectLst/>
                <a:latin typeface="+mn-lt"/>
              </a:rPr>
              <a:t>→</a:t>
            </a:r>
            <a:r>
              <a:rPr lang="en-US" sz="2000" b="1" dirty="0">
                <a:latin typeface="+mn-lt"/>
              </a:rPr>
              <a:t> </a:t>
            </a:r>
            <a:r>
              <a:rPr lang="en-US" sz="2000" b="1" dirty="0" err="1">
                <a:latin typeface="+mn-lt"/>
              </a:rPr>
              <a:t>Troncal</a:t>
            </a:r>
            <a:r>
              <a:rPr lang="en-US" sz="2000" b="1" dirty="0">
                <a:latin typeface="+mn-lt"/>
              </a:rPr>
              <a:t> </a:t>
            </a:r>
            <a:r>
              <a:rPr lang="en-US" sz="2000" b="1" dirty="0" err="1">
                <a:latin typeface="+mn-lt"/>
              </a:rPr>
              <a:t>analógica</a:t>
            </a:r>
            <a:r>
              <a:rPr lang="en-US" sz="2000" dirty="0">
                <a:latin typeface="+mn-lt"/>
              </a:rPr>
              <a:t>.</a:t>
            </a:r>
          </a:p>
          <a:p>
            <a:pPr marL="342900" lvl="0" indent="-342900">
              <a:lnSpc>
                <a:spcPct val="90000"/>
              </a:lnSpc>
              <a:spcBef>
                <a:spcPts val="2200"/>
              </a:spcBef>
              <a:buClr>
                <a:schemeClr val="accent2"/>
              </a:buClr>
              <a:buSzPts val="1800"/>
              <a:buFont typeface="Calibri"/>
              <a:buAutoNum type="arabicPeriod"/>
            </a:pPr>
            <a:r>
              <a:rPr lang="en-US" sz="2000" dirty="0" err="1">
                <a:latin typeface="+mn-lt"/>
              </a:rPr>
              <a:t>Haga</a:t>
            </a:r>
            <a:r>
              <a:rPr lang="en-US" sz="2000" dirty="0">
                <a:latin typeface="+mn-lt"/>
              </a:rPr>
              <a:t> </a:t>
            </a:r>
            <a:r>
              <a:rPr lang="en-US" sz="2000" dirty="0" err="1">
                <a:latin typeface="+mn-lt"/>
              </a:rPr>
              <a:t>clic</a:t>
            </a:r>
            <a:r>
              <a:rPr lang="en-US" sz="2000" dirty="0">
                <a:latin typeface="+mn-lt"/>
              </a:rPr>
              <a:t> </a:t>
            </a:r>
            <a:r>
              <a:rPr lang="en-US" sz="2000" dirty="0" err="1">
                <a:latin typeface="+mn-lt"/>
              </a:rPr>
              <a:t>en</a:t>
            </a:r>
            <a:r>
              <a:rPr lang="en-US" sz="2000" dirty="0">
                <a:latin typeface="+mn-lt"/>
              </a:rPr>
              <a:t> "</a:t>
            </a:r>
            <a:r>
              <a:rPr lang="en-US" sz="2000" dirty="0" err="1">
                <a:latin typeface="+mn-lt"/>
              </a:rPr>
              <a:t>Agregar</a:t>
            </a:r>
            <a:r>
              <a:rPr lang="en-US" sz="2000" dirty="0">
                <a:latin typeface="+mn-lt"/>
              </a:rPr>
              <a:t>".
</a:t>
            </a:r>
            <a:r>
              <a:rPr lang="es-MX" sz="2000" dirty="0">
                <a:latin typeface="+mn-lt"/>
              </a:rPr>
              <a:t>Seleccione el puerto FXO donde está conectada la línea analógica.
Especifique una etiqueta única para identificar el troncal en el campo "Nombre de la troncal".</a:t>
            </a:r>
            <a:endParaRPr lang="en-US" sz="2000" dirty="0">
              <a:latin typeface="+mn-lt"/>
            </a:endParaRPr>
          </a:p>
        </p:txBody>
      </p:sp>
      <p:pic>
        <p:nvPicPr>
          <p:cNvPr id="123" name="Google Shape;484;p50">
            <a:extLst>
              <a:ext uri="{FF2B5EF4-FFF2-40B4-BE49-F238E27FC236}">
                <a16:creationId xmlns:a16="http://schemas.microsoft.com/office/drawing/2014/main" id="{3BF1ABEF-BC5B-46E4-9F5A-E4E8CE95AF98}"/>
              </a:ext>
            </a:extLst>
          </p:cNvPr>
          <p:cNvPicPr preferRelativeResize="0"/>
          <p:nvPr/>
        </p:nvPicPr>
        <p:blipFill rotWithShape="1">
          <a:blip r:embed="rId2">
            <a:alphaModFix/>
          </a:blip>
          <a:srcRect/>
          <a:stretch/>
        </p:blipFill>
        <p:spPr>
          <a:xfrm>
            <a:off x="572762" y="4609857"/>
            <a:ext cx="10701618" cy="1677796"/>
          </a:xfrm>
          <a:prstGeom prst="rect">
            <a:avLst/>
          </a:prstGeom>
          <a:noFill/>
          <a:ln w="9525" cap="flat" cmpd="sng">
            <a:solidFill>
              <a:schemeClr val="accent1"/>
            </a:solidFill>
            <a:prstDash val="solid"/>
            <a:round/>
            <a:headEnd type="none" w="sm" len="sm"/>
            <a:tailEnd type="none" w="sm" len="sm"/>
          </a:ln>
        </p:spPr>
      </p:pic>
    </p:spTree>
    <p:extLst>
      <p:ext uri="{BB962C8B-B14F-4D97-AF65-F5344CB8AC3E}">
        <p14:creationId xmlns:p14="http://schemas.microsoft.com/office/powerpoint/2010/main" val="495566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0C45AC51-FA86-4028-9443-0FEB47C580E5}"/>
              </a:ext>
            </a:extLst>
          </p:cNvPr>
          <p:cNvCxnSpPr/>
          <p:nvPr/>
        </p:nvCxnSpPr>
        <p:spPr>
          <a:xfrm>
            <a:off x="462732" y="780435"/>
            <a:ext cx="520700" cy="0"/>
          </a:xfrm>
          <a:prstGeom prst="line">
            <a:avLst/>
          </a:prstGeom>
          <a:noFill/>
          <a:ln w="31750" cap="flat" cmpd="sng" algn="ctr">
            <a:solidFill>
              <a:srgbClr val="6E8CE0">
                <a:lumMod val="75000"/>
              </a:srgbClr>
            </a:solidFill>
            <a:prstDash val="solid"/>
          </a:ln>
          <a:effectLst/>
        </p:spPr>
      </p:cxnSp>
      <p:sp>
        <p:nvSpPr>
          <p:cNvPr id="121" name="Google Shape;190;p21">
            <a:extLst>
              <a:ext uri="{FF2B5EF4-FFF2-40B4-BE49-F238E27FC236}">
                <a16:creationId xmlns:a16="http://schemas.microsoft.com/office/drawing/2014/main" id="{81063E0E-2264-472D-94AC-DE71D10B5C71}"/>
              </a:ext>
            </a:extLst>
          </p:cNvPr>
          <p:cNvSpPr txBox="1">
            <a:spLocks/>
          </p:cNvSpPr>
          <p:nvPr/>
        </p:nvSpPr>
        <p:spPr>
          <a:xfrm>
            <a:off x="0" y="973444"/>
            <a:ext cx="5654239" cy="481638"/>
          </a:xfrm>
          <a:prstGeom prst="rect">
            <a:avLst/>
          </a:prstGeom>
          <a:noFill/>
          <a:ln>
            <a:noFill/>
          </a:ln>
        </p:spPr>
        <p:txBody>
          <a:bodyPr spcFirstLastPara="1" wrap="square" lIns="91425" tIns="45700" rIns="91425" bIns="45700" anchor="t" anchorCtr="0">
            <a:no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Font typeface="Arial" pitchFamily="34" charset="0"/>
              <a:buNone/>
            </a:pPr>
            <a:r>
              <a:rPr lang="en-US" sz="1800" b="1" dirty="0" err="1">
                <a:solidFill>
                  <a:schemeClr val="accent1"/>
                </a:solidFill>
                <a:latin typeface="Helvetica" panose="020B0604020202020204" pitchFamily="34" charset="0"/>
                <a:cs typeface="Helvetica" panose="020B0604020202020204" pitchFamily="34" charset="0"/>
              </a:rPr>
              <a:t>Troncales</a:t>
            </a:r>
            <a:r>
              <a:rPr lang="en-US" sz="1800" b="1" dirty="0">
                <a:solidFill>
                  <a:schemeClr val="accent1"/>
                </a:solidFill>
                <a:latin typeface="Helvetica" panose="020B0604020202020204" pitchFamily="34" charset="0"/>
                <a:cs typeface="Helvetica" panose="020B0604020202020204" pitchFamily="34" charset="0"/>
              </a:rPr>
              <a:t> </a:t>
            </a:r>
            <a:r>
              <a:rPr lang="en-US" sz="1800" b="1" dirty="0" err="1">
                <a:solidFill>
                  <a:schemeClr val="accent1"/>
                </a:solidFill>
                <a:latin typeface="Helvetica" panose="020B0604020202020204" pitchFamily="34" charset="0"/>
                <a:cs typeface="Helvetica" panose="020B0604020202020204" pitchFamily="34" charset="0"/>
              </a:rPr>
              <a:t>analógicas</a:t>
            </a:r>
            <a:r>
              <a:rPr lang="en-US" sz="1800" b="1" dirty="0">
                <a:solidFill>
                  <a:schemeClr val="accent1"/>
                </a:solidFill>
                <a:latin typeface="Helvetica" panose="020B0604020202020204" pitchFamily="34" charset="0"/>
                <a:cs typeface="Helvetica" panose="020B0604020202020204" pitchFamily="34" charset="0"/>
              </a:rPr>
              <a:t>– </a:t>
            </a:r>
            <a:r>
              <a:rPr lang="en-US" sz="1800" b="1" dirty="0" err="1">
                <a:solidFill>
                  <a:schemeClr val="accent1"/>
                </a:solidFill>
                <a:latin typeface="Helvetica" panose="020B0604020202020204" pitchFamily="34" charset="0"/>
                <a:cs typeface="Helvetica" panose="020B0604020202020204" pitchFamily="34" charset="0"/>
              </a:rPr>
              <a:t>Opciones</a:t>
            </a:r>
            <a:r>
              <a:rPr lang="en-US" sz="1800" b="1" dirty="0">
                <a:solidFill>
                  <a:schemeClr val="accent1"/>
                </a:solidFill>
                <a:latin typeface="Helvetica" panose="020B0604020202020204" pitchFamily="34" charset="0"/>
                <a:cs typeface="Helvetica" panose="020B0604020202020204" pitchFamily="34" charset="0"/>
              </a:rPr>
              <a:t> </a:t>
            </a:r>
            <a:r>
              <a:rPr lang="en-US" sz="1800" b="1" dirty="0" err="1">
                <a:solidFill>
                  <a:schemeClr val="accent1"/>
                </a:solidFill>
                <a:latin typeface="Helvetica" panose="020B0604020202020204" pitchFamily="34" charset="0"/>
                <a:cs typeface="Helvetica" panose="020B0604020202020204" pitchFamily="34" charset="0"/>
              </a:rPr>
              <a:t>avanzadas</a:t>
            </a:r>
            <a:endParaRPr lang="en-US" sz="1800" b="1" dirty="0">
              <a:solidFill>
                <a:schemeClr val="accent1"/>
              </a:solidFill>
              <a:latin typeface="Helvetica" panose="020B0604020202020204" pitchFamily="34" charset="0"/>
              <a:cs typeface="Helvetica" panose="020B0604020202020204" pitchFamily="34" charset="0"/>
            </a:endParaRPr>
          </a:p>
        </p:txBody>
      </p:sp>
      <p:sp>
        <p:nvSpPr>
          <p:cNvPr id="120" name="TextBox 119">
            <a:extLst>
              <a:ext uri="{FF2B5EF4-FFF2-40B4-BE49-F238E27FC236}">
                <a16:creationId xmlns:a16="http://schemas.microsoft.com/office/drawing/2014/main" id="{13423FE4-162B-4EA4-B57C-D286AD2097E8}"/>
              </a:ext>
            </a:extLst>
          </p:cNvPr>
          <p:cNvSpPr txBox="1"/>
          <p:nvPr/>
        </p:nvSpPr>
        <p:spPr>
          <a:xfrm>
            <a:off x="231411" y="195999"/>
            <a:ext cx="6026331" cy="523220"/>
          </a:xfrm>
          <a:prstGeom prst="rect">
            <a:avLst/>
          </a:prstGeom>
          <a:noFill/>
        </p:spPr>
        <p:txBody>
          <a:bodyPr wrap="square" rtlCol="0">
            <a:spAutoFit/>
          </a:bodyPr>
          <a:lstStyle/>
          <a:p>
            <a:pPr lvl="0" latinLnBrk="1">
              <a:defRPr/>
            </a:pPr>
            <a:r>
              <a:rPr lang="en-US" altLang="ko-KR" sz="2800" b="1" dirty="0" err="1">
                <a:solidFill>
                  <a:srgbClr val="6E8CE0">
                    <a:lumMod val="50000"/>
                  </a:srgbClr>
                </a:solidFill>
                <a:latin typeface="Helvetica" panose="020B0604020202020204" pitchFamily="34" charset="0"/>
                <a:ea typeface="굴림" panose="020B0600000101010101" pitchFamily="50" charset="-127"/>
                <a:cs typeface="Helvetica" panose="020B0604020202020204" pitchFamily="34" charset="0"/>
              </a:rPr>
              <a:t>Implementación</a:t>
            </a:r>
            <a:r>
              <a:rPr lang="en-US" altLang="ko-KR" sz="2800" b="1" dirty="0">
                <a:solidFill>
                  <a:srgbClr val="6E8CE0">
                    <a:lumMod val="50000"/>
                  </a:srgbClr>
                </a:solidFill>
                <a:latin typeface="Helvetica" panose="020B0604020202020204" pitchFamily="34" charset="0"/>
                <a:ea typeface="굴림" panose="020B0600000101010101" pitchFamily="50" charset="-127"/>
                <a:cs typeface="Helvetica" panose="020B0604020202020204" pitchFamily="34" charset="0"/>
              </a:rPr>
              <a:t> </a:t>
            </a:r>
            <a:r>
              <a:rPr lang="en-US" altLang="ko-KR" sz="2800" b="1" dirty="0" err="1">
                <a:solidFill>
                  <a:srgbClr val="6E8CE0">
                    <a:lumMod val="50000"/>
                  </a:srgbClr>
                </a:solidFill>
                <a:latin typeface="Helvetica" panose="020B0604020202020204" pitchFamily="34" charset="0"/>
                <a:ea typeface="굴림" panose="020B0600000101010101" pitchFamily="50" charset="-127"/>
                <a:cs typeface="Helvetica" panose="020B0604020202020204" pitchFamily="34" charset="0"/>
              </a:rPr>
              <a:t>avanzada</a:t>
            </a:r>
            <a:endParaRPr kumimoji="0" lang="ko-KR" altLang="en-US"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
        <p:nvSpPr>
          <p:cNvPr id="125" name="Google Shape;243;p27">
            <a:extLst>
              <a:ext uri="{FF2B5EF4-FFF2-40B4-BE49-F238E27FC236}">
                <a16:creationId xmlns:a16="http://schemas.microsoft.com/office/drawing/2014/main" id="{1CF63877-B724-4467-850B-38F9A0115434}"/>
              </a:ext>
            </a:extLst>
          </p:cNvPr>
          <p:cNvSpPr txBox="1">
            <a:spLocks/>
          </p:cNvSpPr>
          <p:nvPr/>
        </p:nvSpPr>
        <p:spPr>
          <a:xfrm>
            <a:off x="0" y="1544903"/>
            <a:ext cx="12191999" cy="5313097"/>
          </a:xfrm>
          <a:prstGeom prst="rect">
            <a:avLst/>
          </a:prstGeom>
          <a:noFill/>
          <a:ln>
            <a:noFill/>
          </a:ln>
        </p:spPr>
        <p:txBody>
          <a:bodyPr spcFirstLastPara="1" wrap="square" lIns="91425" tIns="45700" rIns="91425" bIns="45700" numCol="2" anchor="t" anchorCtr="0">
            <a:no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lvl="0" indent="-342900" eaLnBrk="0" latinLnBrk="0">
              <a:spcBef>
                <a:spcPts val="0"/>
              </a:spcBef>
              <a:buClr>
                <a:schemeClr val="accent2"/>
              </a:buClr>
              <a:buSzPct val="100000"/>
              <a:buFont typeface="Calibri"/>
              <a:buAutoNum type="arabicPeriod"/>
            </a:pPr>
            <a:r>
              <a:rPr lang="en-US" sz="1600" b="1" dirty="0">
                <a:latin typeface="+mn-lt"/>
              </a:rPr>
              <a:t>Modo SLA</a:t>
            </a:r>
            <a:r>
              <a:rPr lang="en-US" sz="1600" dirty="0">
                <a:latin typeface="+mn-lt"/>
              </a:rPr>
              <a:t>: </a:t>
            </a:r>
            <a:r>
              <a:rPr lang="es-MX" sz="1600" dirty="0">
                <a:latin typeface="+mn-lt"/>
              </a:rPr>
              <a:t>Este modo se puede utilizar para dos propósitos: 1 - emular un sistema de teclas simple; 2 - crear extensiones compartidas en una PBX.</a:t>
            </a:r>
          </a:p>
          <a:p>
            <a:pPr marL="342900" lvl="0" indent="-342900" eaLnBrk="0" latinLnBrk="0">
              <a:spcBef>
                <a:spcPts val="0"/>
              </a:spcBef>
              <a:buClr>
                <a:schemeClr val="accent2"/>
              </a:buClr>
              <a:buSzPct val="100000"/>
              <a:buFont typeface="Calibri"/>
              <a:buAutoNum type="arabicPeriod"/>
            </a:pPr>
            <a:r>
              <a:rPr lang="es-MX" sz="1600" b="1" dirty="0">
                <a:latin typeface="+mn-lt"/>
              </a:rPr>
              <a:t>Habilitar la inversión de polaridad</a:t>
            </a:r>
            <a:r>
              <a:rPr lang="en-US" sz="1600" b="1" dirty="0">
                <a:latin typeface="+mn-lt"/>
              </a:rPr>
              <a:t>: </a:t>
            </a:r>
            <a:r>
              <a:rPr lang="es-MX" sz="1600" dirty="0">
                <a:latin typeface="+mn-lt"/>
              </a:rPr>
              <a:t>Habilite si es compatible con la línea telefónica</a:t>
            </a:r>
            <a:r>
              <a:rPr lang="en-US" sz="1600" dirty="0">
                <a:latin typeface="+mn-lt"/>
              </a:rPr>
              <a:t>.</a:t>
            </a:r>
          </a:p>
          <a:p>
            <a:pPr marL="342900" lvl="0" indent="-342900" eaLnBrk="0" latinLnBrk="0">
              <a:spcBef>
                <a:spcPts val="0"/>
              </a:spcBef>
              <a:buClr>
                <a:schemeClr val="accent2"/>
              </a:buClr>
              <a:buSzPct val="100000"/>
              <a:buFont typeface="Calibri"/>
              <a:buAutoNum type="arabicPeriod"/>
            </a:pPr>
            <a:endParaRPr lang="en-US" sz="1600" b="1" dirty="0">
              <a:latin typeface="+mn-lt"/>
            </a:endParaRPr>
          </a:p>
          <a:p>
            <a:pPr marL="342900" lvl="0" indent="-342900" eaLnBrk="0" latinLnBrk="0">
              <a:spcBef>
                <a:spcPts val="0"/>
              </a:spcBef>
              <a:buClr>
                <a:schemeClr val="accent2"/>
              </a:buClr>
              <a:buSzPct val="100000"/>
              <a:buFont typeface="Calibri"/>
              <a:buAutoNum type="arabicPeriod"/>
            </a:pPr>
            <a:r>
              <a:rPr lang="en-US" sz="1600" b="1" dirty="0" err="1">
                <a:latin typeface="+mn-lt"/>
              </a:rPr>
              <a:t>Desconexión</a:t>
            </a:r>
            <a:r>
              <a:rPr lang="en-US" sz="1600" b="1" dirty="0">
                <a:latin typeface="+mn-lt"/>
              </a:rPr>
              <a:t> de </a:t>
            </a:r>
            <a:r>
              <a:rPr lang="en-US" sz="1600" b="1" dirty="0" err="1">
                <a:latin typeface="+mn-lt"/>
              </a:rPr>
              <a:t>corriente</a:t>
            </a:r>
            <a:r>
              <a:rPr lang="en-US" sz="1600" b="1" dirty="0">
                <a:latin typeface="+mn-lt"/>
              </a:rPr>
              <a:t>: </a:t>
            </a:r>
            <a:r>
              <a:rPr lang="es-MX" sz="1600" dirty="0">
                <a:latin typeface="+mn-lt"/>
              </a:rPr>
              <a:t>Habilite si es compatible con la línea telefónica. Si está habilitado, configure el "Umbral de desconexión actual" de acuerdo al valor de la línea.</a:t>
            </a:r>
            <a:endParaRPr lang="en-US" sz="1600" dirty="0">
              <a:latin typeface="+mn-lt"/>
            </a:endParaRPr>
          </a:p>
          <a:p>
            <a:pPr marL="342900" lvl="0" indent="-342900" eaLnBrk="0" latinLnBrk="0">
              <a:spcBef>
                <a:spcPts val="2200"/>
              </a:spcBef>
              <a:buClr>
                <a:schemeClr val="accent2"/>
              </a:buClr>
              <a:buSzPct val="100000"/>
              <a:buFont typeface="Calibri"/>
              <a:buAutoNum type="arabicPeriod"/>
            </a:pPr>
            <a:r>
              <a:rPr lang="es-MX" sz="1600" b="1" dirty="0">
                <a:latin typeface="+mn-lt"/>
              </a:rPr>
              <a:t>Tiempo de espera de timbre: </a:t>
            </a:r>
            <a:r>
              <a:rPr lang="es-MX" sz="1600" dirty="0">
                <a:latin typeface="+mn-lt"/>
              </a:rPr>
              <a:t>mantener el valor por defecto</a:t>
            </a:r>
            <a:r>
              <a:rPr lang="en-US" sz="1600" dirty="0">
                <a:latin typeface="+mn-lt"/>
              </a:rPr>
              <a:t>.</a:t>
            </a:r>
          </a:p>
          <a:p>
            <a:pPr marL="342900" lvl="0" indent="-342900" eaLnBrk="0" latinLnBrk="0">
              <a:spcBef>
                <a:spcPts val="2200"/>
              </a:spcBef>
              <a:buClr>
                <a:schemeClr val="accent2"/>
              </a:buClr>
              <a:buSzPct val="100000"/>
              <a:buFont typeface="Calibri"/>
              <a:buAutoNum type="arabicPeriod"/>
            </a:pPr>
            <a:r>
              <a:rPr lang="en-US" sz="1600" b="1" dirty="0" err="1">
                <a:latin typeface="+mn-lt"/>
              </a:rPr>
              <a:t>Ganancias</a:t>
            </a:r>
            <a:r>
              <a:rPr lang="en-US" sz="1600" b="1" dirty="0">
                <a:latin typeface="+mn-lt"/>
              </a:rPr>
              <a:t> de RX/TX</a:t>
            </a:r>
            <a:r>
              <a:rPr lang="es-MX" sz="1600" dirty="0">
                <a:latin typeface="+mn-lt"/>
              </a:rPr>
              <a:t>: Configure la ganancia para el canal de recepción/transmisión del puerto FXO.</a:t>
            </a:r>
            <a:r>
              <a:rPr lang="es-MX" sz="1600" b="1" dirty="0">
                <a:latin typeface="+mn-lt"/>
              </a:rPr>
              <a:t>
</a:t>
            </a:r>
            <a:r>
              <a:rPr lang="en-US" sz="1600" b="1" dirty="0" err="1">
                <a:latin typeface="+mn-lt"/>
              </a:rPr>
              <a:t>Usar</a:t>
            </a:r>
            <a:r>
              <a:rPr lang="en-US" sz="1600" b="1" dirty="0">
                <a:latin typeface="+mn-lt"/>
              </a:rPr>
              <a:t> el </a:t>
            </a:r>
            <a:r>
              <a:rPr lang="en-US" sz="1600" b="1" dirty="0" err="1">
                <a:latin typeface="+mn-lt"/>
              </a:rPr>
              <a:t>CallerID</a:t>
            </a:r>
            <a:r>
              <a:rPr lang="en-US" sz="1600" b="1" dirty="0">
                <a:latin typeface="+mn-lt"/>
              </a:rPr>
              <a:t>: </a:t>
            </a:r>
            <a:r>
              <a:rPr lang="es-MX" sz="1600" dirty="0">
                <a:latin typeface="+mn-lt"/>
              </a:rPr>
              <a:t>Habilite esta opción para permitir la detección del identificador de llamadas</a:t>
            </a:r>
            <a:r>
              <a:rPr lang="en-US" sz="1600" dirty="0">
                <a:latin typeface="+mn-lt"/>
              </a:rPr>
              <a:t>.</a:t>
            </a:r>
          </a:p>
          <a:p>
            <a:pPr marL="342900" lvl="0" indent="-342900" eaLnBrk="0" latinLnBrk="0">
              <a:spcBef>
                <a:spcPts val="2200"/>
              </a:spcBef>
              <a:buClr>
                <a:schemeClr val="accent2"/>
              </a:buClr>
              <a:buSzPct val="100000"/>
              <a:buFont typeface="Calibri"/>
              <a:buAutoNum type="arabicPeriod"/>
            </a:pPr>
            <a:r>
              <a:rPr lang="en-US" sz="1600" b="1" dirty="0" err="1">
                <a:latin typeface="+mn-lt"/>
              </a:rPr>
              <a:t>Esquema</a:t>
            </a:r>
            <a:r>
              <a:rPr lang="en-US" sz="1600" b="1" dirty="0">
                <a:latin typeface="+mn-lt"/>
              </a:rPr>
              <a:t> de </a:t>
            </a:r>
            <a:r>
              <a:rPr lang="en-US" sz="1600" b="1" dirty="0" err="1">
                <a:latin typeface="+mn-lt"/>
              </a:rPr>
              <a:t>CallerID</a:t>
            </a:r>
            <a:r>
              <a:rPr lang="en-US" sz="1600" b="1" dirty="0">
                <a:latin typeface="+mn-lt"/>
              </a:rPr>
              <a:t>: </a:t>
            </a:r>
            <a:r>
              <a:rPr lang="es-MX" sz="1600" dirty="0">
                <a:latin typeface="+mn-lt"/>
              </a:rPr>
              <a:t>Elija detección automática o seleccione manualmente el esquema de identificación de llamadas.
</a:t>
            </a:r>
            <a:r>
              <a:rPr lang="en-US" sz="1600" b="1" dirty="0">
                <a:latin typeface="+mn-lt"/>
              </a:rPr>
              <a:t>FXO Dial Delay: </a:t>
            </a:r>
            <a:r>
              <a:rPr lang="es-MX" sz="1600" dirty="0">
                <a:latin typeface="+mn-lt"/>
              </a:rPr>
              <a:t>Configure el intervalo de tiempo entre el descolgado y el primer dígito marcado para las llamadas salientes.
</a:t>
            </a:r>
            <a:r>
              <a:rPr lang="en-US" sz="1600" b="1" dirty="0" err="1">
                <a:latin typeface="+mn-lt"/>
              </a:rPr>
              <a:t>Grabación</a:t>
            </a:r>
            <a:r>
              <a:rPr lang="en-US" sz="1600" b="1" dirty="0">
                <a:latin typeface="+mn-lt"/>
              </a:rPr>
              <a:t> </a:t>
            </a:r>
            <a:r>
              <a:rPr lang="en-US" sz="1600" b="1" dirty="0" err="1">
                <a:latin typeface="+mn-lt"/>
              </a:rPr>
              <a:t>automática</a:t>
            </a:r>
            <a:r>
              <a:rPr lang="en-US" sz="1600" b="1" dirty="0">
                <a:latin typeface="+mn-lt"/>
              </a:rPr>
              <a:t>: </a:t>
            </a:r>
            <a:r>
              <a:rPr lang="es-MX" sz="1600" dirty="0">
                <a:latin typeface="+mn-lt"/>
              </a:rPr>
              <a:t>Habilite la grabación automática de llamadas salientes / entrantes utilizando esta troncal</a:t>
            </a:r>
            <a:r>
              <a:rPr lang="en-US" sz="1600" dirty="0">
                <a:latin typeface="+mn-lt"/>
              </a:rPr>
              <a:t>.</a:t>
            </a:r>
          </a:p>
          <a:p>
            <a:pPr marL="514350" lvl="0" indent="-342900" eaLnBrk="0" latinLnBrk="0">
              <a:spcBef>
                <a:spcPts val="2200"/>
              </a:spcBef>
              <a:buClr>
                <a:schemeClr val="accent2"/>
              </a:buClr>
              <a:buSzPct val="100000"/>
              <a:buFont typeface="Calibri"/>
              <a:buAutoNum type="arabicPeriod"/>
              <a:tabLst>
                <a:tab pos="514350" algn="l"/>
              </a:tabLst>
            </a:pPr>
            <a:r>
              <a:rPr lang="en-US" sz="1600" b="1" dirty="0">
                <a:latin typeface="+mn-lt"/>
              </a:rPr>
              <a:t> </a:t>
            </a:r>
            <a:r>
              <a:rPr lang="es-VE" sz="1600" b="1" dirty="0">
                <a:latin typeface="+mn-lt"/>
              </a:rPr>
              <a:t>Deshabilitar esta troncal: </a:t>
            </a:r>
            <a:r>
              <a:rPr lang="es-VE" sz="1600" dirty="0">
                <a:latin typeface="+mn-lt"/>
              </a:rPr>
              <a:t>Deshabilita la troncal</a:t>
            </a:r>
            <a:r>
              <a:rPr lang="en-US" sz="1600" dirty="0">
                <a:latin typeface="+mn-lt"/>
              </a:rPr>
              <a:t>.</a:t>
            </a:r>
          </a:p>
          <a:p>
            <a:pPr marL="514350" lvl="0" indent="-342900" eaLnBrk="0" latinLnBrk="0">
              <a:spcBef>
                <a:spcPts val="2200"/>
              </a:spcBef>
              <a:buClr>
                <a:schemeClr val="accent2"/>
              </a:buClr>
              <a:buSzPct val="100000"/>
              <a:buFont typeface="Calibri"/>
              <a:buAutoNum type="arabicPeriod"/>
              <a:tabLst>
                <a:tab pos="514350" algn="l"/>
              </a:tabLst>
            </a:pPr>
            <a:r>
              <a:rPr lang="es-MX" sz="1600" b="1" dirty="0">
                <a:latin typeface="+mn-lt"/>
              </a:rPr>
              <a:t> Selección de línea de salida DAHDI</a:t>
            </a:r>
            <a:r>
              <a:rPr lang="en-US" sz="1600" b="1" dirty="0">
                <a:latin typeface="+mn-lt"/>
              </a:rPr>
              <a:t>: </a:t>
            </a:r>
            <a:r>
              <a:rPr lang="es-MX" sz="1600" dirty="0">
                <a:latin typeface="+mn-lt"/>
              </a:rPr>
              <a:t>Elija la estrategia para seleccionar la línea al realizar una llamada saliente: Ascender, Sondeo y Descendente.
</a:t>
            </a:r>
            <a:r>
              <a:rPr lang="es-MX" sz="1600" b="1" dirty="0">
                <a:latin typeface="+mn-lt"/>
              </a:rPr>
              <a:t>Modo de cancelación de eco</a:t>
            </a:r>
            <a:r>
              <a:rPr lang="en-US" sz="1600" b="1" dirty="0">
                <a:latin typeface="+mn-lt"/>
              </a:rPr>
              <a:t>: </a:t>
            </a:r>
            <a:r>
              <a:rPr lang="es-MX" sz="1600" dirty="0">
                <a:latin typeface="+mn-lt"/>
              </a:rPr>
              <a:t>Habilite el uso de la troncal con la función de cancelación eco.</a:t>
            </a:r>
            <a:endParaRPr lang="en-US" sz="1600" dirty="0">
              <a:latin typeface="+mn-lt"/>
            </a:endParaRPr>
          </a:p>
          <a:p>
            <a:pPr marL="514350" lvl="0" indent="-342900" eaLnBrk="0" latinLnBrk="0">
              <a:spcBef>
                <a:spcPts val="2200"/>
              </a:spcBef>
              <a:buClr>
                <a:schemeClr val="accent2"/>
              </a:buClr>
              <a:buSzPct val="100000"/>
              <a:buFont typeface="Calibri"/>
              <a:buAutoNum type="arabicPeriod"/>
              <a:tabLst>
                <a:tab pos="514350" algn="l"/>
              </a:tabLst>
            </a:pPr>
            <a:r>
              <a:rPr lang="en-US" sz="1600" b="1" dirty="0" err="1">
                <a:latin typeface="+mn-lt"/>
              </a:rPr>
              <a:t>Devolución</a:t>
            </a:r>
            <a:r>
              <a:rPr lang="en-US" sz="1600" b="1" dirty="0">
                <a:latin typeface="+mn-lt"/>
              </a:rPr>
              <a:t> de </a:t>
            </a:r>
            <a:r>
              <a:rPr lang="en-US" sz="1600" b="1" dirty="0" err="1">
                <a:latin typeface="+mn-lt"/>
              </a:rPr>
              <a:t>llamada</a:t>
            </a:r>
            <a:r>
              <a:rPr lang="en-US" sz="1600" b="1" dirty="0">
                <a:latin typeface="+mn-lt"/>
              </a:rPr>
              <a:t> </a:t>
            </a:r>
            <a:r>
              <a:rPr lang="en-US" sz="1600" b="1" dirty="0" err="1">
                <a:latin typeface="+mn-lt"/>
              </a:rPr>
              <a:t>directa</a:t>
            </a:r>
            <a:r>
              <a:rPr lang="en-US" sz="1600" b="1" dirty="0">
                <a:latin typeface="+mn-lt"/>
              </a:rPr>
              <a:t>: </a:t>
            </a:r>
            <a:r>
              <a:rPr lang="es-MX" sz="1600" dirty="0">
                <a:latin typeface="+mn-lt"/>
              </a:rPr>
              <a:t>Habilite para permitir que los números externos se dirijan a la extensión que los llamó por última vez.</a:t>
            </a:r>
            <a:endParaRPr lang="en-US" sz="1600" b="1" dirty="0">
              <a:latin typeface="+mn-lt"/>
            </a:endParaRPr>
          </a:p>
        </p:txBody>
      </p:sp>
    </p:spTree>
    <p:extLst>
      <p:ext uri="{BB962C8B-B14F-4D97-AF65-F5344CB8AC3E}">
        <p14:creationId xmlns:p14="http://schemas.microsoft.com/office/powerpoint/2010/main" val="49821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0F532F-4022-4858-8EE7-C29D80EE8760}"/>
              </a:ext>
            </a:extLst>
          </p:cNvPr>
          <p:cNvSpPr>
            <a:spLocks noGrp="1"/>
          </p:cNvSpPr>
          <p:nvPr>
            <p:ph type="subTitle" idx="1"/>
          </p:nvPr>
        </p:nvSpPr>
        <p:spPr>
          <a:xfrm>
            <a:off x="488271" y="1028447"/>
            <a:ext cx="9144000" cy="4394488"/>
          </a:xfrm>
        </p:spPr>
        <p:txBody>
          <a:bodyPr>
            <a:noAutofit/>
          </a:bodyPr>
          <a:lstStyle/>
          <a:p>
            <a:pPr marL="342900" indent="-342900" algn="l">
              <a:lnSpc>
                <a:spcPct val="100000"/>
              </a:lnSpc>
              <a:spcBef>
                <a:spcPts val="600"/>
              </a:spcBef>
              <a:spcAft>
                <a:spcPts val="1200"/>
              </a:spcAft>
              <a:buClr>
                <a:schemeClr val="accent2"/>
              </a:buClr>
              <a:buFont typeface="+mj-lt"/>
              <a:buAutoNum type="arabicPeriod"/>
            </a:pPr>
            <a:r>
              <a:rPr lang="es-VE" sz="1600" dirty="0"/>
              <a:t>Poseer un certificado de GCS.</a:t>
            </a:r>
          </a:p>
          <a:p>
            <a:pPr marL="342900" indent="-342900" algn="l">
              <a:lnSpc>
                <a:spcPct val="100000"/>
              </a:lnSpc>
              <a:spcBef>
                <a:spcPts val="600"/>
              </a:spcBef>
              <a:spcAft>
                <a:spcPts val="1200"/>
              </a:spcAft>
              <a:buClr>
                <a:schemeClr val="accent2"/>
              </a:buClr>
              <a:buFont typeface="+mj-lt"/>
              <a:buAutoNum type="arabicPeriod"/>
            </a:pPr>
            <a:r>
              <a:rPr lang="es-VE" sz="1600" dirty="0"/>
              <a:t>1 x UCM63xx.</a:t>
            </a:r>
          </a:p>
          <a:p>
            <a:pPr marL="342900" indent="-342900" algn="l">
              <a:lnSpc>
                <a:spcPct val="100000"/>
              </a:lnSpc>
              <a:spcBef>
                <a:spcPts val="600"/>
              </a:spcBef>
              <a:spcAft>
                <a:spcPts val="1200"/>
              </a:spcAft>
              <a:buClr>
                <a:schemeClr val="accent2"/>
              </a:buClr>
              <a:buFont typeface="+mj-lt"/>
              <a:buAutoNum type="arabicPeriod"/>
            </a:pPr>
            <a:r>
              <a:rPr lang="es-VE" sz="1600" dirty="0"/>
              <a:t>2 x teléfonos GRP o GXP, preferiblemente con BLF.</a:t>
            </a:r>
          </a:p>
          <a:p>
            <a:pPr marL="342900" indent="-342900" algn="l">
              <a:lnSpc>
                <a:spcPct val="100000"/>
              </a:lnSpc>
              <a:spcBef>
                <a:spcPts val="600"/>
              </a:spcBef>
              <a:spcAft>
                <a:spcPts val="1200"/>
              </a:spcAft>
              <a:buClr>
                <a:schemeClr val="accent2"/>
              </a:buClr>
              <a:buFont typeface="+mj-lt"/>
              <a:buAutoNum type="arabicPeriod"/>
            </a:pPr>
            <a:r>
              <a:rPr lang="es-VE" sz="1600" dirty="0"/>
              <a:t>Una PC con puerto RJ-45, Preferiblemente con Windows y explorador Google Chrome.</a:t>
            </a:r>
          </a:p>
          <a:p>
            <a:pPr marL="342900" indent="-342900" algn="l">
              <a:lnSpc>
                <a:spcPct val="100000"/>
              </a:lnSpc>
              <a:spcBef>
                <a:spcPts val="600"/>
              </a:spcBef>
              <a:spcAft>
                <a:spcPts val="1200"/>
              </a:spcAft>
              <a:buClr>
                <a:schemeClr val="accent2"/>
              </a:buClr>
              <a:buFont typeface="+mj-lt"/>
              <a:buAutoNum type="arabicPeriod"/>
            </a:pPr>
            <a:r>
              <a:rPr lang="es-VE" sz="1600" dirty="0"/>
              <a:t>Cuentas de prueba de “Gmail” y “GDMS”.</a:t>
            </a:r>
          </a:p>
          <a:p>
            <a:pPr marL="342900" indent="-342900" algn="l">
              <a:lnSpc>
                <a:spcPct val="100000"/>
              </a:lnSpc>
              <a:spcBef>
                <a:spcPts val="600"/>
              </a:spcBef>
              <a:spcAft>
                <a:spcPts val="1200"/>
              </a:spcAft>
              <a:buClr>
                <a:schemeClr val="accent2"/>
              </a:buClr>
              <a:buFont typeface="+mj-lt"/>
              <a:buAutoNum type="arabicPeriod"/>
            </a:pPr>
            <a:r>
              <a:rPr lang="es-VE" sz="1600" dirty="0"/>
              <a:t>Aplicación GS affinity.</a:t>
            </a:r>
          </a:p>
          <a:p>
            <a:pPr marL="342900" indent="-342900" algn="l">
              <a:lnSpc>
                <a:spcPct val="100000"/>
              </a:lnSpc>
              <a:spcBef>
                <a:spcPts val="600"/>
              </a:spcBef>
              <a:spcAft>
                <a:spcPts val="1200"/>
              </a:spcAft>
              <a:buClr>
                <a:schemeClr val="accent2"/>
              </a:buClr>
              <a:buFont typeface="+mj-lt"/>
              <a:buAutoNum type="arabicPeriod"/>
            </a:pPr>
            <a:r>
              <a:rPr lang="es-VE" sz="1600" dirty="0"/>
              <a:t>Un punto de acceso  GWN7610 (Opcional).</a:t>
            </a:r>
          </a:p>
          <a:p>
            <a:pPr marL="342900" indent="-342900" algn="l">
              <a:lnSpc>
                <a:spcPct val="100000"/>
              </a:lnSpc>
              <a:spcBef>
                <a:spcPts val="600"/>
              </a:spcBef>
              <a:spcAft>
                <a:spcPts val="1200"/>
              </a:spcAft>
              <a:buClr>
                <a:schemeClr val="accent2"/>
              </a:buClr>
              <a:buFont typeface="+mj-lt"/>
              <a:buAutoNum type="arabicPeriod"/>
            </a:pPr>
            <a:r>
              <a:rPr lang="es-VE" sz="1600" dirty="0"/>
              <a:t>Inyector </a:t>
            </a:r>
            <a:r>
              <a:rPr lang="es-VE" sz="1600" dirty="0" err="1"/>
              <a:t>PoE</a:t>
            </a:r>
            <a:r>
              <a:rPr lang="es-VE" sz="1600" dirty="0"/>
              <a:t> (Opcional).</a:t>
            </a:r>
          </a:p>
          <a:p>
            <a:pPr marL="342900" indent="-342900" algn="l">
              <a:lnSpc>
                <a:spcPct val="100000"/>
              </a:lnSpc>
              <a:spcBef>
                <a:spcPts val="600"/>
              </a:spcBef>
              <a:spcAft>
                <a:spcPts val="1200"/>
              </a:spcAft>
              <a:buClr>
                <a:schemeClr val="accent2"/>
              </a:buClr>
              <a:buFont typeface="+mj-lt"/>
              <a:buAutoNum type="arabicPeriod"/>
            </a:pPr>
            <a:r>
              <a:rPr lang="es-VE" sz="1600" dirty="0"/>
              <a:t>Teléfono inteligente/Tablet con la Aplicación Wave.</a:t>
            </a:r>
            <a:endParaRPr lang="es-VE"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2779" y="3518801"/>
            <a:ext cx="2095792" cy="2095792"/>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1084"/>
          <a:stretch/>
        </p:blipFill>
        <p:spPr>
          <a:xfrm>
            <a:off x="6344919" y="3632309"/>
            <a:ext cx="3027348" cy="1982284"/>
          </a:xfrm>
          <a:prstGeom prst="rect">
            <a:avLst/>
          </a:prstGeom>
        </p:spPr>
      </p:pic>
      <p:sp>
        <p:nvSpPr>
          <p:cNvPr id="6" name="TextBox 5">
            <a:extLst>
              <a:ext uri="{FF2B5EF4-FFF2-40B4-BE49-F238E27FC236}">
                <a16:creationId xmlns:a16="http://schemas.microsoft.com/office/drawing/2014/main" id="{CDEF5A66-138D-A1AB-6569-403552D6242C}"/>
              </a:ext>
            </a:extLst>
          </p:cNvPr>
          <p:cNvSpPr txBox="1"/>
          <p:nvPr/>
        </p:nvSpPr>
        <p:spPr>
          <a:xfrm>
            <a:off x="402750" y="249460"/>
            <a:ext cx="6434278"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s-VE" altLang="ko-KR" sz="2800" b="1" i="0" u="none" strike="noStrike" kern="1200" cap="none" spc="0" normalizeH="0" baseline="0" dirty="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Requerimientos del entrenamiento</a:t>
            </a:r>
            <a:endParaRPr kumimoji="0" lang="es-VE" altLang="ko-KR" sz="2800" b="1" i="0" u="none" strike="noStrike" kern="1200" cap="none" spc="0" normalizeH="0" baseline="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17823094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0C45AC51-FA86-4028-9443-0FEB47C580E5}"/>
              </a:ext>
            </a:extLst>
          </p:cNvPr>
          <p:cNvCxnSpPr/>
          <p:nvPr/>
        </p:nvCxnSpPr>
        <p:spPr>
          <a:xfrm>
            <a:off x="462732" y="780435"/>
            <a:ext cx="520700" cy="0"/>
          </a:xfrm>
          <a:prstGeom prst="line">
            <a:avLst/>
          </a:prstGeom>
          <a:noFill/>
          <a:ln w="31750" cap="flat" cmpd="sng" algn="ctr">
            <a:solidFill>
              <a:srgbClr val="6E8CE0">
                <a:lumMod val="75000"/>
              </a:srgbClr>
            </a:solidFill>
            <a:prstDash val="solid"/>
          </a:ln>
          <a:effectLst/>
        </p:spPr>
      </p:cxnSp>
      <p:sp>
        <p:nvSpPr>
          <p:cNvPr id="121" name="Google Shape;190;p21">
            <a:extLst>
              <a:ext uri="{FF2B5EF4-FFF2-40B4-BE49-F238E27FC236}">
                <a16:creationId xmlns:a16="http://schemas.microsoft.com/office/drawing/2014/main" id="{81063E0E-2264-472D-94AC-DE71D10B5C71}"/>
              </a:ext>
            </a:extLst>
          </p:cNvPr>
          <p:cNvSpPr txBox="1">
            <a:spLocks/>
          </p:cNvSpPr>
          <p:nvPr/>
        </p:nvSpPr>
        <p:spPr>
          <a:xfrm>
            <a:off x="543362" y="1064890"/>
            <a:ext cx="7096958" cy="481638"/>
          </a:xfrm>
          <a:prstGeom prst="rect">
            <a:avLst/>
          </a:prstGeom>
          <a:noFill/>
          <a:ln>
            <a:noFill/>
          </a:ln>
        </p:spPr>
        <p:txBody>
          <a:bodyPr spcFirstLastPara="1" wrap="square" lIns="91425" tIns="45700" rIns="91425" bIns="45700" anchor="t" anchorCtr="0">
            <a:normAutofit fontScale="47500" lnSpcReduction="20000"/>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None/>
            </a:pPr>
            <a:r>
              <a:rPr lang="en-US" sz="4900" b="1" dirty="0" err="1">
                <a:solidFill>
                  <a:schemeClr val="accent1"/>
                </a:solidFill>
                <a:latin typeface="Helvetica" panose="020B0604020202020204" pitchFamily="34" charset="0"/>
                <a:cs typeface="Helvetica" panose="020B0604020202020204" pitchFamily="34" charset="0"/>
              </a:rPr>
              <a:t>Troncales</a:t>
            </a:r>
            <a:r>
              <a:rPr lang="en-US" sz="4900" b="1" dirty="0">
                <a:solidFill>
                  <a:schemeClr val="accent1"/>
                </a:solidFill>
                <a:latin typeface="Helvetica" panose="020B0604020202020204" pitchFamily="34" charset="0"/>
                <a:cs typeface="Helvetica" panose="020B0604020202020204" pitchFamily="34" charset="0"/>
              </a:rPr>
              <a:t> </a:t>
            </a:r>
            <a:r>
              <a:rPr lang="en-US" sz="4900" b="1" dirty="0" err="1">
                <a:solidFill>
                  <a:schemeClr val="accent1"/>
                </a:solidFill>
                <a:latin typeface="Helvetica" panose="020B0604020202020204" pitchFamily="34" charset="0"/>
                <a:cs typeface="Helvetica" panose="020B0604020202020204" pitchFamily="34" charset="0"/>
              </a:rPr>
              <a:t>analógicas</a:t>
            </a:r>
            <a:r>
              <a:rPr lang="en-US" sz="4900" b="1" dirty="0">
                <a:solidFill>
                  <a:schemeClr val="accent1"/>
                </a:solidFill>
                <a:latin typeface="Helvetica" panose="020B0604020202020204" pitchFamily="34" charset="0"/>
                <a:cs typeface="Helvetica" panose="020B0604020202020204" pitchFamily="34" charset="0"/>
              </a:rPr>
              <a:t> – </a:t>
            </a:r>
            <a:r>
              <a:rPr lang="en-US" sz="4900" b="1" dirty="0" err="1">
                <a:solidFill>
                  <a:schemeClr val="accent1"/>
                </a:solidFill>
                <a:latin typeface="Helvetica" panose="020B0604020202020204" pitchFamily="34" charset="0"/>
                <a:cs typeface="Helvetica" panose="020B0604020202020204" pitchFamily="34" charset="0"/>
              </a:rPr>
              <a:t>Ajustes</a:t>
            </a:r>
            <a:r>
              <a:rPr lang="en-US" sz="4900" b="1" dirty="0">
                <a:solidFill>
                  <a:schemeClr val="accent1"/>
                </a:solidFill>
                <a:latin typeface="Helvetica" panose="020B0604020202020204" pitchFamily="34" charset="0"/>
                <a:cs typeface="Helvetica" panose="020B0604020202020204" pitchFamily="34" charset="0"/>
              </a:rPr>
              <a:t> de </a:t>
            </a:r>
            <a:r>
              <a:rPr lang="en-US" sz="4900" b="1" dirty="0" err="1">
                <a:solidFill>
                  <a:schemeClr val="accent1"/>
                </a:solidFill>
                <a:latin typeface="Helvetica" panose="020B0604020202020204" pitchFamily="34" charset="0"/>
                <a:cs typeface="Helvetica" panose="020B0604020202020204" pitchFamily="34" charset="0"/>
              </a:rPr>
              <a:t>tono</a:t>
            </a:r>
            <a:r>
              <a:rPr lang="en-US" sz="1800" b="1" dirty="0">
                <a:solidFill>
                  <a:schemeClr val="accent1"/>
                </a:solidFill>
                <a:latin typeface="Helvetica" panose="020B0604020202020204" pitchFamily="34" charset="0"/>
                <a:cs typeface="Helvetica" panose="020B0604020202020204" pitchFamily="34" charset="0"/>
              </a:rPr>
              <a:t>
</a:t>
            </a:r>
          </a:p>
        </p:txBody>
      </p:sp>
      <p:sp>
        <p:nvSpPr>
          <p:cNvPr id="120" name="TextBox 119">
            <a:extLst>
              <a:ext uri="{FF2B5EF4-FFF2-40B4-BE49-F238E27FC236}">
                <a16:creationId xmlns:a16="http://schemas.microsoft.com/office/drawing/2014/main" id="{13423FE4-162B-4EA4-B57C-D286AD2097E8}"/>
              </a:ext>
            </a:extLst>
          </p:cNvPr>
          <p:cNvSpPr txBox="1"/>
          <p:nvPr/>
        </p:nvSpPr>
        <p:spPr>
          <a:xfrm>
            <a:off x="322851" y="276093"/>
            <a:ext cx="6026331"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Implementación</a:t>
            </a:r>
            <a:r>
              <a:rPr lang="en-US" altLang="ko-KR" dirty="0"/>
              <a:t> </a:t>
            </a:r>
            <a:r>
              <a:rPr lang="en-US" altLang="ko-KR" dirty="0" err="1"/>
              <a:t>avanzada</a:t>
            </a:r>
            <a:endParaRPr lang="ko-KR" altLang="en-US" dirty="0"/>
          </a:p>
        </p:txBody>
      </p:sp>
      <p:sp>
        <p:nvSpPr>
          <p:cNvPr id="125" name="Google Shape;243;p27">
            <a:extLst>
              <a:ext uri="{FF2B5EF4-FFF2-40B4-BE49-F238E27FC236}">
                <a16:creationId xmlns:a16="http://schemas.microsoft.com/office/drawing/2014/main" id="{1CF63877-B724-4467-850B-38F9A0115434}"/>
              </a:ext>
            </a:extLst>
          </p:cNvPr>
          <p:cNvSpPr txBox="1">
            <a:spLocks/>
          </p:cNvSpPr>
          <p:nvPr/>
        </p:nvSpPr>
        <p:spPr>
          <a:xfrm>
            <a:off x="121920" y="1458761"/>
            <a:ext cx="12191999" cy="4755608"/>
          </a:xfrm>
          <a:prstGeom prst="rect">
            <a:avLst/>
          </a:prstGeom>
          <a:noFill/>
          <a:ln>
            <a:noFill/>
          </a:ln>
        </p:spPr>
        <p:txBody>
          <a:bodyPr spcFirstLastPara="1" wrap="square" lIns="91425" tIns="45700" rIns="91425" bIns="45700" numCol="1" anchor="t" anchorCtr="0">
            <a:no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285750" lvl="0" indent="-285750">
              <a:lnSpc>
                <a:spcPct val="120000"/>
              </a:lnSpc>
              <a:spcBef>
                <a:spcPts val="0"/>
              </a:spcBef>
              <a:buClr>
                <a:schemeClr val="accent2"/>
              </a:buClr>
              <a:buSzPts val="1800"/>
              <a:buFont typeface="Noto Sans Symbols"/>
              <a:buChar char="▪"/>
            </a:pPr>
            <a:r>
              <a:rPr lang="en-US" sz="1600" b="1" dirty="0" err="1">
                <a:latin typeface="+mn-lt"/>
              </a:rPr>
              <a:t>Detección</a:t>
            </a:r>
            <a:r>
              <a:rPr lang="en-US" sz="1600" b="1" dirty="0">
                <a:latin typeface="+mn-lt"/>
              </a:rPr>
              <a:t> de tonos de </a:t>
            </a:r>
            <a:r>
              <a:rPr lang="en-US" sz="1600" b="1" dirty="0" err="1">
                <a:latin typeface="+mn-lt"/>
              </a:rPr>
              <a:t>ocupado</a:t>
            </a:r>
            <a:r>
              <a:rPr lang="en-US" sz="1600" b="1" dirty="0">
                <a:latin typeface="+mn-lt"/>
              </a:rPr>
              <a:t>: </a:t>
            </a:r>
            <a:r>
              <a:rPr lang="es-MX" sz="1600" dirty="0">
                <a:latin typeface="+mn-lt"/>
              </a:rPr>
              <a:t>Se utiliza para detectar el tono de ocupado desde el otro extremo</a:t>
            </a:r>
            <a:r>
              <a:rPr lang="en-US" sz="1600" dirty="0">
                <a:latin typeface="+mn-lt"/>
              </a:rPr>
              <a:t>.</a:t>
            </a:r>
          </a:p>
          <a:p>
            <a:pPr marL="285750" lvl="0" indent="-285750">
              <a:lnSpc>
                <a:spcPct val="120000"/>
              </a:lnSpc>
              <a:spcBef>
                <a:spcPts val="2200"/>
              </a:spcBef>
              <a:buClr>
                <a:schemeClr val="accent2"/>
              </a:buClr>
              <a:buSzPts val="1800"/>
              <a:buFont typeface="Noto Sans Symbols"/>
              <a:buChar char="▪"/>
            </a:pPr>
            <a:r>
              <a:rPr lang="en-US" sz="1600" b="1" dirty="0">
                <a:latin typeface="+mn-lt"/>
              </a:rPr>
              <a:t>Contador de tonos de </a:t>
            </a:r>
            <a:r>
              <a:rPr lang="en-US" sz="1600" b="1" dirty="0" err="1">
                <a:latin typeface="+mn-lt"/>
              </a:rPr>
              <a:t>ocupado</a:t>
            </a:r>
            <a:r>
              <a:rPr lang="en-US" sz="1600" b="1" dirty="0">
                <a:latin typeface="+mn-lt"/>
              </a:rPr>
              <a:t>: </a:t>
            </a:r>
            <a:r>
              <a:rPr lang="en-US" sz="1600" dirty="0" err="1">
                <a:latin typeface="+mn-lt"/>
              </a:rPr>
              <a:t>Especifique</a:t>
            </a:r>
            <a:r>
              <a:rPr lang="en-US" sz="1600" dirty="0">
                <a:latin typeface="+mn-lt"/>
              </a:rPr>
              <a:t> el </a:t>
            </a:r>
            <a:r>
              <a:rPr lang="en-US" sz="1600" dirty="0" err="1">
                <a:latin typeface="+mn-lt"/>
              </a:rPr>
              <a:t>número</a:t>
            </a:r>
            <a:r>
              <a:rPr lang="en-US" sz="1600" dirty="0">
                <a:latin typeface="+mn-lt"/>
              </a:rPr>
              <a:t> de tonos </a:t>
            </a:r>
            <a:r>
              <a:rPr lang="en-US" sz="1600" dirty="0" err="1">
                <a:latin typeface="+mn-lt"/>
              </a:rPr>
              <a:t>ocupados</a:t>
            </a:r>
            <a:r>
              <a:rPr lang="en-US" sz="1600" dirty="0">
                <a:latin typeface="+mn-lt"/>
              </a:rPr>
              <a:t> antes de </a:t>
            </a:r>
            <a:r>
              <a:rPr lang="en-US" sz="1600" dirty="0" err="1">
                <a:latin typeface="+mn-lt"/>
              </a:rPr>
              <a:t>colgar</a:t>
            </a:r>
            <a:r>
              <a:rPr lang="en-US" sz="1600" dirty="0">
                <a:latin typeface="+mn-lt"/>
              </a:rPr>
              <a:t>.</a:t>
            </a:r>
          </a:p>
          <a:p>
            <a:pPr marL="285750" lvl="0" indent="-285750">
              <a:lnSpc>
                <a:spcPct val="120000"/>
              </a:lnSpc>
              <a:spcBef>
                <a:spcPts val="2200"/>
              </a:spcBef>
              <a:buClr>
                <a:schemeClr val="accent2"/>
              </a:buClr>
              <a:buSzPts val="1800"/>
              <a:buFont typeface="Noto Sans Symbols"/>
              <a:buChar char="▪"/>
            </a:pPr>
            <a:r>
              <a:rPr lang="en-US" altLang="en-US" sz="1600" b="1" dirty="0" err="1">
                <a:latin typeface="+mn-lt"/>
              </a:rPr>
              <a:t>Detección</a:t>
            </a:r>
            <a:r>
              <a:rPr lang="en-US" altLang="en-US" sz="1600" b="1" dirty="0">
                <a:latin typeface="+mn-lt"/>
              </a:rPr>
              <a:t> de tonos de </a:t>
            </a:r>
            <a:r>
              <a:rPr lang="en-US" altLang="en-US" sz="1600" b="1" dirty="0" err="1">
                <a:latin typeface="+mn-lt"/>
              </a:rPr>
              <a:t>congestión</a:t>
            </a:r>
            <a:r>
              <a:rPr lang="en-US" sz="1600" b="1" dirty="0">
                <a:latin typeface="+mn-lt"/>
              </a:rPr>
              <a:t>: </a:t>
            </a:r>
            <a:r>
              <a:rPr lang="es-MX" sz="1600" dirty="0">
                <a:latin typeface="+mn-lt"/>
              </a:rPr>
              <a:t>Se utiliza para detectar la señal de congestión de la troncal.</a:t>
            </a:r>
            <a:endParaRPr lang="en-US" sz="1600" dirty="0">
              <a:latin typeface="+mn-lt"/>
            </a:endParaRPr>
          </a:p>
          <a:p>
            <a:pPr marL="285750" lvl="0" indent="-285750">
              <a:lnSpc>
                <a:spcPct val="120000"/>
              </a:lnSpc>
              <a:spcBef>
                <a:spcPts val="2200"/>
              </a:spcBef>
              <a:buClr>
                <a:schemeClr val="accent2"/>
              </a:buClr>
              <a:buSzPts val="1800"/>
              <a:buFont typeface="Noto Sans Symbols"/>
              <a:buChar char="▪"/>
            </a:pPr>
            <a:r>
              <a:rPr lang="en-US" sz="1600" b="1" dirty="0">
                <a:latin typeface="+mn-lt"/>
              </a:rPr>
              <a:t>Contador de tonos de </a:t>
            </a:r>
            <a:r>
              <a:rPr lang="en-US" sz="1600" b="1" dirty="0" err="1">
                <a:latin typeface="+mn-lt"/>
              </a:rPr>
              <a:t>congestión</a:t>
            </a:r>
            <a:r>
              <a:rPr lang="en-US" sz="1600" b="1" dirty="0">
                <a:latin typeface="+mn-lt"/>
              </a:rPr>
              <a:t>: </a:t>
            </a:r>
            <a:r>
              <a:rPr lang="es-MX" sz="1600" dirty="0">
                <a:latin typeface="+mn-lt"/>
              </a:rPr>
              <a:t>Especifique el número de tonos de congestión que se debe esperar</a:t>
            </a:r>
            <a:r>
              <a:rPr lang="en-US" sz="1600" dirty="0">
                <a:latin typeface="+mn-lt"/>
              </a:rPr>
              <a:t>.</a:t>
            </a:r>
          </a:p>
          <a:p>
            <a:pPr marL="285750" lvl="0" indent="-285750">
              <a:lnSpc>
                <a:spcPct val="120000"/>
              </a:lnSpc>
              <a:spcBef>
                <a:spcPts val="2200"/>
              </a:spcBef>
              <a:buClr>
                <a:schemeClr val="accent2"/>
              </a:buClr>
              <a:buSzPts val="1800"/>
              <a:buFont typeface="Noto Sans Symbols"/>
              <a:buChar char="▪"/>
            </a:pPr>
            <a:r>
              <a:rPr lang="en-US" sz="1600" b="1" dirty="0" err="1">
                <a:latin typeface="+mn-lt"/>
              </a:rPr>
              <a:t>Tono</a:t>
            </a:r>
            <a:r>
              <a:rPr lang="en-US" sz="1600" b="1" dirty="0">
                <a:latin typeface="+mn-lt"/>
              </a:rPr>
              <a:t> del </a:t>
            </a:r>
            <a:r>
              <a:rPr lang="en-US" sz="1600" b="1" dirty="0" err="1">
                <a:latin typeface="+mn-lt"/>
              </a:rPr>
              <a:t>país</a:t>
            </a:r>
            <a:r>
              <a:rPr lang="en-US" sz="1600" b="1" dirty="0">
                <a:latin typeface="+mn-lt"/>
              </a:rPr>
              <a:t>: </a:t>
            </a:r>
            <a:r>
              <a:rPr lang="es-MX" sz="1600" dirty="0">
                <a:latin typeface="+mn-lt"/>
              </a:rPr>
              <a:t>Seleccione el país para la configuración de tono o personalizado para la configuración manual</a:t>
            </a:r>
            <a:r>
              <a:rPr lang="en-US" sz="1600" dirty="0">
                <a:latin typeface="+mn-lt"/>
              </a:rPr>
              <a:t>.</a:t>
            </a:r>
          </a:p>
          <a:p>
            <a:pPr marL="285750" lvl="0" indent="-285750">
              <a:lnSpc>
                <a:spcPct val="120000"/>
              </a:lnSpc>
              <a:spcBef>
                <a:spcPts val="2200"/>
              </a:spcBef>
              <a:buClr>
                <a:schemeClr val="accent2"/>
              </a:buClr>
              <a:buSzPts val="1800"/>
              <a:buFont typeface="Noto Sans Symbols"/>
              <a:buChar char="▪"/>
            </a:pPr>
            <a:r>
              <a:rPr lang="en-US" sz="1600" b="1" dirty="0" err="1">
                <a:latin typeface="+mn-lt"/>
              </a:rPr>
              <a:t>Tono</a:t>
            </a:r>
            <a:r>
              <a:rPr lang="en-US" sz="1600" b="1" dirty="0">
                <a:latin typeface="+mn-lt"/>
              </a:rPr>
              <a:t> </a:t>
            </a:r>
            <a:r>
              <a:rPr lang="en-US" sz="1600" b="1" dirty="0" err="1">
                <a:latin typeface="+mn-lt"/>
              </a:rPr>
              <a:t>ocupado</a:t>
            </a:r>
            <a:r>
              <a:rPr lang="en-US" sz="1600" b="1" dirty="0">
                <a:latin typeface="+mn-lt"/>
              </a:rPr>
              <a:t>: </a:t>
            </a:r>
            <a:r>
              <a:rPr lang="es-MX" sz="1600" dirty="0">
                <a:latin typeface="+mn-lt"/>
              </a:rPr>
              <a:t>Se utiliza para configurar manualmente el valor de tono ocupado cuando se elige personalizar en el tono de país.
</a:t>
            </a:r>
            <a:r>
              <a:rPr lang="en-US" sz="1600" b="1" dirty="0" err="1">
                <a:latin typeface="+mn-lt"/>
              </a:rPr>
              <a:t>Tono</a:t>
            </a:r>
            <a:r>
              <a:rPr lang="en-US" sz="1600" b="1" dirty="0">
                <a:latin typeface="+mn-lt"/>
              </a:rPr>
              <a:t> de </a:t>
            </a:r>
            <a:r>
              <a:rPr lang="en-US" sz="1600" b="1" dirty="0" err="1">
                <a:latin typeface="+mn-lt"/>
              </a:rPr>
              <a:t>congestión</a:t>
            </a:r>
            <a:r>
              <a:rPr lang="en-US" sz="1600" b="1" dirty="0">
                <a:latin typeface="+mn-lt"/>
              </a:rPr>
              <a:t>: </a:t>
            </a:r>
            <a:r>
              <a:rPr lang="es-MX" sz="1600" dirty="0">
                <a:latin typeface="+mn-lt"/>
              </a:rPr>
              <a:t>Se utiliza para configurar manualmente el valor del tono de congestión cuando se elige personalizar en el tono de país</a:t>
            </a:r>
            <a:r>
              <a:rPr lang="en-US" sz="1600" dirty="0">
                <a:latin typeface="+mn-lt"/>
              </a:rPr>
              <a:t>.</a:t>
            </a:r>
          </a:p>
          <a:p>
            <a:pPr marL="285750" lvl="0" indent="-285750">
              <a:lnSpc>
                <a:spcPct val="120000"/>
              </a:lnSpc>
              <a:spcBef>
                <a:spcPts val="2200"/>
              </a:spcBef>
              <a:buClr>
                <a:schemeClr val="accent2"/>
              </a:buClr>
              <a:buSzPts val="1800"/>
              <a:buFont typeface="Noto Sans Symbols"/>
              <a:buChar char="▪"/>
            </a:pPr>
            <a:r>
              <a:rPr lang="en-US" altLang="en-US" sz="1600" b="1" dirty="0" err="1">
                <a:latin typeface="+mn-lt"/>
              </a:rPr>
              <a:t>Detección</a:t>
            </a:r>
            <a:r>
              <a:rPr lang="en-US" altLang="en-US" sz="1600" b="1" dirty="0">
                <a:latin typeface="+mn-lt"/>
              </a:rPr>
              <a:t> </a:t>
            </a:r>
            <a:r>
              <a:rPr lang="en-US" sz="1600" b="1" dirty="0">
                <a:latin typeface="+mn-lt"/>
              </a:rPr>
              <a:t>PSTN: </a:t>
            </a:r>
            <a:r>
              <a:rPr lang="es-MX" sz="1600" dirty="0">
                <a:latin typeface="+mn-lt"/>
              </a:rPr>
              <a:t>Opción utilizada para detectar automáticamente el tono ocupado, la inversión de polaridad y la desconexión de corriente.</a:t>
            </a:r>
            <a:endParaRPr lang="en-US" sz="2400" b="1" dirty="0">
              <a:latin typeface="+mn-lt"/>
            </a:endParaRPr>
          </a:p>
        </p:txBody>
      </p:sp>
    </p:spTree>
    <p:extLst>
      <p:ext uri="{BB962C8B-B14F-4D97-AF65-F5344CB8AC3E}">
        <p14:creationId xmlns:p14="http://schemas.microsoft.com/office/powerpoint/2010/main" val="1989547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A38397-FED7-4523-A84E-00040AAFFBEB}"/>
              </a:ext>
            </a:extLst>
          </p:cNvPr>
          <p:cNvSpPr>
            <a:spLocks noGrp="1"/>
          </p:cNvSpPr>
          <p:nvPr>
            <p:ph type="body" idx="4294967295"/>
          </p:nvPr>
        </p:nvSpPr>
        <p:spPr>
          <a:xfrm>
            <a:off x="0" y="1395413"/>
            <a:ext cx="10515600" cy="481012"/>
          </a:xfrm>
        </p:spPr>
        <p:txBody>
          <a:bodyPr/>
          <a:lstStyle/>
          <a:p>
            <a:pPr marL="0" indent="0" defTabSz="914332" latinLnBrk="1">
              <a:spcBef>
                <a:spcPts val="0"/>
              </a:spcBef>
              <a:buClr>
                <a:srgbClr val="002060"/>
              </a:buClr>
              <a:buSzPts val="2000"/>
              <a:buNone/>
            </a:pPr>
            <a:r>
              <a:rPr lang="en-US" altLang="en-US" sz="1800" b="1" dirty="0" err="1">
                <a:solidFill>
                  <a:schemeClr val="accent1"/>
                </a:solidFill>
                <a:latin typeface="Helvetica" panose="020B0604020202020204" pitchFamily="34" charset="0"/>
                <a:ea typeface="맑은 고딕" panose="020B0503020000020004" pitchFamily="50" charset="-127"/>
              </a:rPr>
              <a:t>Troncales</a:t>
            </a:r>
            <a:r>
              <a:rPr lang="en-US" altLang="en-US" sz="1800" b="1" dirty="0">
                <a:solidFill>
                  <a:schemeClr val="accent1"/>
                </a:solidFill>
                <a:latin typeface="Helvetica" panose="020B0604020202020204" pitchFamily="34" charset="0"/>
                <a:ea typeface="맑은 고딕" panose="020B0503020000020004" pitchFamily="50" charset="-127"/>
              </a:rPr>
              <a:t> VoIP – </a:t>
            </a:r>
            <a:r>
              <a:rPr lang="en-US" altLang="en-US" sz="1800" b="1" dirty="0" err="1">
                <a:solidFill>
                  <a:schemeClr val="accent1"/>
                </a:solidFill>
                <a:latin typeface="Helvetica" panose="020B0604020202020204" pitchFamily="34" charset="0"/>
                <a:ea typeface="맑은 고딕" panose="020B0503020000020004" pitchFamily="50" charset="-127"/>
              </a:rPr>
              <a:t>Troncales</a:t>
            </a:r>
            <a:r>
              <a:rPr lang="en-US" altLang="en-US" sz="1800" b="1" dirty="0">
                <a:solidFill>
                  <a:schemeClr val="accent1"/>
                </a:solidFill>
                <a:latin typeface="Helvetica" panose="020B0604020202020204" pitchFamily="34" charset="0"/>
                <a:ea typeface="맑은 고딕" panose="020B0503020000020004" pitchFamily="50" charset="-127"/>
              </a:rPr>
              <a:t> de </a:t>
            </a:r>
            <a:r>
              <a:rPr lang="en-US" altLang="en-US" sz="1800" b="1" dirty="0" err="1">
                <a:solidFill>
                  <a:schemeClr val="accent1"/>
                </a:solidFill>
                <a:latin typeface="Helvetica" panose="020B0604020202020204" pitchFamily="34" charset="0"/>
                <a:ea typeface="맑은 고딕" panose="020B0503020000020004" pitchFamily="50" charset="-127"/>
              </a:rPr>
              <a:t>registro</a:t>
            </a:r>
            <a:endParaRPr lang="en-US" altLang="en-US" sz="1800" b="1" dirty="0">
              <a:solidFill>
                <a:schemeClr val="accent1"/>
              </a:solidFill>
              <a:latin typeface="Helvetica" panose="020B0604020202020204" pitchFamily="34" charset="0"/>
              <a:ea typeface="맑은 고딕" panose="020B0503020000020004" pitchFamily="50" charset="-127"/>
            </a:endParaRPr>
          </a:p>
        </p:txBody>
      </p:sp>
      <p:sp>
        <p:nvSpPr>
          <p:cNvPr id="3" name="Content Placeholder 2">
            <a:extLst>
              <a:ext uri="{FF2B5EF4-FFF2-40B4-BE49-F238E27FC236}">
                <a16:creationId xmlns:a16="http://schemas.microsoft.com/office/drawing/2014/main" id="{098224F0-62A3-47D7-9E98-5E7D02EE714B}"/>
              </a:ext>
            </a:extLst>
          </p:cNvPr>
          <p:cNvSpPr>
            <a:spLocks noGrp="1"/>
          </p:cNvSpPr>
          <p:nvPr>
            <p:ph idx="4294967295"/>
          </p:nvPr>
        </p:nvSpPr>
        <p:spPr>
          <a:xfrm>
            <a:off x="0" y="1876425"/>
            <a:ext cx="12192000" cy="4981575"/>
          </a:xfrm>
        </p:spPr>
        <p:txBody>
          <a:bodyPr numCol="2" spcCol="457200">
            <a:normAutofit fontScale="62500" lnSpcReduction="20000"/>
          </a:bodyPr>
          <a:lstStyle/>
          <a:p>
            <a:pPr marL="342900" indent="-342900">
              <a:lnSpc>
                <a:spcPct val="120000"/>
              </a:lnSpc>
              <a:spcAft>
                <a:spcPts val="1200"/>
              </a:spcAft>
              <a:buClr>
                <a:schemeClr val="accent2"/>
              </a:buClr>
              <a:buFont typeface="+mj-lt"/>
              <a:buAutoNum type="arabicPeriod"/>
            </a:pPr>
            <a:r>
              <a:rPr lang="es-MX" dirty="0"/>
              <a:t>En</a:t>
            </a:r>
            <a:r>
              <a:rPr lang="en-US" dirty="0"/>
              <a:t> la </a:t>
            </a:r>
            <a:r>
              <a:rPr lang="en-US" dirty="0" err="1"/>
              <a:t>interfaz</a:t>
            </a:r>
            <a:r>
              <a:rPr lang="en-US" dirty="0"/>
              <a:t> </a:t>
            </a:r>
            <a:r>
              <a:rPr lang="en-US" b="1" dirty="0"/>
              <a:t>Web </a:t>
            </a:r>
            <a:r>
              <a:rPr lang="en-US" b="1" dirty="0">
                <a:sym typeface="Wingdings" panose="05000000000000000000" pitchFamily="2" charset="2"/>
              </a:rPr>
              <a:t> </a:t>
            </a:r>
            <a:r>
              <a:rPr lang="en-US" b="1" dirty="0"/>
              <a:t>Extension/</a:t>
            </a:r>
            <a:r>
              <a:rPr lang="en-US" b="1" dirty="0" err="1"/>
              <a:t>Troncal</a:t>
            </a:r>
            <a:r>
              <a:rPr lang="en-US" b="1" dirty="0"/>
              <a:t> </a:t>
            </a:r>
            <a:r>
              <a:rPr lang="en-US" b="1" dirty="0">
                <a:sym typeface="Wingdings" panose="05000000000000000000" pitchFamily="2" charset="2"/>
              </a:rPr>
              <a:t> </a:t>
            </a:r>
            <a:r>
              <a:rPr lang="en-US" b="1" dirty="0" err="1"/>
              <a:t>Troncales</a:t>
            </a:r>
            <a:r>
              <a:rPr lang="en-US" b="1" dirty="0"/>
              <a:t> VoIP </a:t>
            </a:r>
            <a:r>
              <a:rPr lang="en-US" b="1" dirty="0">
                <a:sym typeface="Wingdings" panose="05000000000000000000" pitchFamily="2" charset="2"/>
              </a:rPr>
              <a:t></a:t>
            </a:r>
            <a:r>
              <a:rPr lang="en-US" b="1" dirty="0"/>
              <a:t> </a:t>
            </a:r>
            <a:r>
              <a:rPr lang="es-MX" dirty="0"/>
              <a:t>Troncales VoIP y haga clic en "</a:t>
            </a:r>
            <a:r>
              <a:rPr lang="es-MX" b="1" dirty="0"/>
              <a:t>Agregar troncal SIP</a:t>
            </a:r>
            <a:r>
              <a:rPr lang="es-MX" dirty="0"/>
              <a:t>“.</a:t>
            </a:r>
          </a:p>
          <a:p>
            <a:pPr marL="342900" indent="-342900">
              <a:lnSpc>
                <a:spcPct val="120000"/>
              </a:lnSpc>
              <a:spcAft>
                <a:spcPts val="1200"/>
              </a:spcAft>
              <a:buClr>
                <a:schemeClr val="accent2"/>
              </a:buClr>
              <a:buFont typeface="+mj-lt"/>
              <a:buAutoNum type="arabicPeriod"/>
            </a:pPr>
            <a:r>
              <a:rPr lang="es-MX" dirty="0"/>
              <a:t>Seleccione en tipo la opción “Troncal de registro SIP” </a:t>
            </a:r>
            <a:endParaRPr lang="en-US" dirty="0"/>
          </a:p>
          <a:p>
            <a:pPr marL="342900" indent="-342900">
              <a:lnSpc>
                <a:spcPct val="120000"/>
              </a:lnSpc>
              <a:spcAft>
                <a:spcPts val="1200"/>
              </a:spcAft>
              <a:buClr>
                <a:schemeClr val="accent2"/>
              </a:buClr>
              <a:buFont typeface="+mj-lt"/>
              <a:buAutoNum type="arabicPeriod"/>
            </a:pPr>
            <a:r>
              <a:rPr lang="es-MX" dirty="0"/>
              <a:t>Escriba un nombre de referencia para Nombre del proveedor. Esto es principalmente como referencia.
En Nombre de host, introduzca la dirección IP/dominio del proveedor. 
Haga clic en Introducir nombre de usuario/contraseña con las credenciales proporcionadas por el proveedor
Guarde y edite la troncal. </a:t>
            </a:r>
          </a:p>
          <a:p>
            <a:pPr marL="514350" indent="-514350">
              <a:lnSpc>
                <a:spcPct val="120000"/>
              </a:lnSpc>
              <a:spcAft>
                <a:spcPts val="1200"/>
              </a:spcAft>
              <a:buClr>
                <a:schemeClr val="accent2"/>
              </a:buClr>
              <a:buFont typeface="+mj-lt"/>
              <a:buAutoNum type="arabicPeriod"/>
            </a:pPr>
            <a:r>
              <a:rPr lang="es-MX" dirty="0"/>
              <a:t>
En la pestaña Configuración básica, establezca lo siguiente:
</a:t>
            </a:r>
            <a:r>
              <a:rPr lang="es-MX" b="1" dirty="0"/>
              <a:t>Necesita registro: </a:t>
            </a:r>
            <a:r>
              <a:rPr lang="es-MX" dirty="0"/>
              <a:t>Si la troncal necesita registrarse en el servidor externo o no.</a:t>
            </a:r>
            <a:r>
              <a:rPr lang="es-MX" b="1" dirty="0"/>
              <a:t>
Permitir llamadas salientes si se produce un error en el registro</a:t>
            </a:r>
            <a:r>
              <a:rPr lang="en-US" b="1" dirty="0"/>
              <a:t>: </a:t>
            </a:r>
            <a:r>
              <a:rPr lang="es-MX" dirty="0"/>
              <a:t>Se utiliza para permitir llamadas salientes incluso si el registro en este troncal no se realiza.</a:t>
            </a:r>
            <a:endParaRPr lang="en-US" dirty="0"/>
          </a:p>
          <a:p>
            <a:pPr marL="631825" indent="-349250">
              <a:lnSpc>
                <a:spcPct val="120000"/>
              </a:lnSpc>
              <a:spcAft>
                <a:spcPts val="1200"/>
              </a:spcAft>
              <a:buClr>
                <a:schemeClr val="accent2"/>
              </a:buClr>
              <a:buFont typeface="Wingdings" panose="05000000000000000000" pitchFamily="2" charset="2"/>
              <a:buChar char="§"/>
            </a:pPr>
            <a:r>
              <a:rPr lang="en-US" b="1" dirty="0"/>
              <a:t>ID de </a:t>
            </a:r>
            <a:r>
              <a:rPr lang="en-US" b="1" dirty="0" err="1"/>
              <a:t>autenticación</a:t>
            </a:r>
            <a:r>
              <a:rPr lang="en-US" b="1" dirty="0"/>
              <a:t>: </a:t>
            </a:r>
            <a:r>
              <a:rPr lang="es-MX" dirty="0"/>
              <a:t>Se utiliza para introducir el ID de autenticación de la troncal si es requerido por el proveedor.</a:t>
            </a:r>
          </a:p>
          <a:p>
            <a:pPr marL="631825" indent="-349250">
              <a:lnSpc>
                <a:spcPct val="120000"/>
              </a:lnSpc>
              <a:spcAft>
                <a:spcPts val="1200"/>
              </a:spcAft>
              <a:buClr>
                <a:schemeClr val="accent2"/>
              </a:buClr>
              <a:buFont typeface="Wingdings" panose="05000000000000000000" pitchFamily="2" charset="2"/>
              <a:buChar char="§"/>
            </a:pPr>
            <a:r>
              <a:rPr lang="es-VE" b="1" dirty="0"/>
              <a:t>Autenticar troncal</a:t>
            </a:r>
            <a:r>
              <a:rPr lang="en-US" b="1" dirty="0"/>
              <a:t>: </a:t>
            </a:r>
            <a:r>
              <a:rPr lang="es-MX" dirty="0"/>
              <a:t>Si está habilitado, el UCM enviará la respuesta 401 a la llamada entrante para autenticar la troncal.</a:t>
            </a:r>
            <a:endParaRPr lang="en-US" b="1" dirty="0"/>
          </a:p>
        </p:txBody>
      </p:sp>
      <p:sp>
        <p:nvSpPr>
          <p:cNvPr id="7" name="TextBox 6">
            <a:extLst>
              <a:ext uri="{FF2B5EF4-FFF2-40B4-BE49-F238E27FC236}">
                <a16:creationId xmlns:a16="http://schemas.microsoft.com/office/drawing/2014/main" id="{0ED374FA-0E7F-4388-A25F-F58E33A819CD}"/>
              </a:ext>
            </a:extLst>
          </p:cNvPr>
          <p:cNvSpPr txBox="1"/>
          <p:nvPr/>
        </p:nvSpPr>
        <p:spPr>
          <a:xfrm>
            <a:off x="322851" y="276093"/>
            <a:ext cx="6026331"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Implementación</a:t>
            </a:r>
            <a:r>
              <a:rPr lang="en-US" altLang="ko-KR" dirty="0"/>
              <a:t> </a:t>
            </a:r>
            <a:r>
              <a:rPr lang="en-US" altLang="ko-KR" dirty="0" err="1"/>
              <a:t>avanzada</a:t>
            </a:r>
            <a:endParaRPr lang="ko-KR" altLang="en-US" dirty="0"/>
          </a:p>
        </p:txBody>
      </p:sp>
    </p:spTree>
    <p:extLst>
      <p:ext uri="{BB962C8B-B14F-4D97-AF65-F5344CB8AC3E}">
        <p14:creationId xmlns:p14="http://schemas.microsoft.com/office/powerpoint/2010/main" val="2829169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A38397-FED7-4523-A84E-00040AAFFBEB}"/>
              </a:ext>
            </a:extLst>
          </p:cNvPr>
          <p:cNvSpPr>
            <a:spLocks noGrp="1"/>
          </p:cNvSpPr>
          <p:nvPr>
            <p:ph type="body" idx="4294967295"/>
          </p:nvPr>
        </p:nvSpPr>
        <p:spPr>
          <a:xfrm>
            <a:off x="0" y="1395413"/>
            <a:ext cx="10515600" cy="481012"/>
          </a:xfrm>
        </p:spPr>
        <p:txBody>
          <a:bodyPr/>
          <a:lstStyle/>
          <a:p>
            <a:pPr marL="0" indent="0" defTabSz="914332" latinLnBrk="1">
              <a:spcBef>
                <a:spcPts val="0"/>
              </a:spcBef>
              <a:buClr>
                <a:srgbClr val="002060"/>
              </a:buClr>
              <a:buSzPts val="2000"/>
              <a:buNone/>
            </a:pPr>
            <a:r>
              <a:rPr lang="en-US" sz="1800" b="1" dirty="0" err="1">
                <a:solidFill>
                  <a:schemeClr val="accent1"/>
                </a:solidFill>
                <a:latin typeface="Helvetica" panose="020B0604020202020204" pitchFamily="34" charset="0"/>
                <a:ea typeface="맑은 고딕" panose="020B0503020000020004" pitchFamily="50" charset="-127"/>
              </a:rPr>
              <a:t>Troncales</a:t>
            </a:r>
            <a:r>
              <a:rPr lang="en-US" sz="1800" b="1" dirty="0">
                <a:solidFill>
                  <a:schemeClr val="accent1"/>
                </a:solidFill>
                <a:latin typeface="Helvetica" panose="020B0604020202020204" pitchFamily="34" charset="0"/>
                <a:ea typeface="맑은 고딕" panose="020B0503020000020004" pitchFamily="50" charset="-127"/>
              </a:rPr>
              <a:t> VoIP – </a:t>
            </a:r>
            <a:r>
              <a:rPr lang="en-US" sz="1800" b="1" dirty="0" err="1">
                <a:solidFill>
                  <a:schemeClr val="accent1"/>
                </a:solidFill>
                <a:latin typeface="Helvetica" panose="020B0604020202020204" pitchFamily="34" charset="0"/>
                <a:ea typeface="맑은 고딕" panose="020B0503020000020004" pitchFamily="50" charset="-127"/>
              </a:rPr>
              <a:t>Troncales</a:t>
            </a:r>
            <a:r>
              <a:rPr lang="en-US" sz="1800" b="1" dirty="0">
                <a:solidFill>
                  <a:schemeClr val="accent1"/>
                </a:solidFill>
                <a:latin typeface="Helvetica" panose="020B0604020202020204" pitchFamily="34" charset="0"/>
                <a:ea typeface="맑은 고딕" panose="020B0503020000020004" pitchFamily="50" charset="-127"/>
              </a:rPr>
              <a:t> de enlace SIP</a:t>
            </a:r>
          </a:p>
        </p:txBody>
      </p:sp>
      <p:sp>
        <p:nvSpPr>
          <p:cNvPr id="3" name="Content Placeholder 2">
            <a:extLst>
              <a:ext uri="{FF2B5EF4-FFF2-40B4-BE49-F238E27FC236}">
                <a16:creationId xmlns:a16="http://schemas.microsoft.com/office/drawing/2014/main" id="{098224F0-62A3-47D7-9E98-5E7D02EE714B}"/>
              </a:ext>
            </a:extLst>
          </p:cNvPr>
          <p:cNvSpPr>
            <a:spLocks noGrp="1"/>
          </p:cNvSpPr>
          <p:nvPr>
            <p:ph idx="4294967295"/>
          </p:nvPr>
        </p:nvSpPr>
        <p:spPr>
          <a:xfrm>
            <a:off x="0" y="1876425"/>
            <a:ext cx="12192000" cy="4892675"/>
          </a:xfrm>
        </p:spPr>
        <p:txBody>
          <a:bodyPr numCol="2" spcCol="457200">
            <a:noAutofit/>
          </a:bodyPr>
          <a:lstStyle/>
          <a:p>
            <a:pPr marL="342900" indent="-342900">
              <a:lnSpc>
                <a:spcPct val="120000"/>
              </a:lnSpc>
              <a:spcAft>
                <a:spcPts val="1200"/>
              </a:spcAft>
              <a:buClr>
                <a:schemeClr val="accent2"/>
              </a:buClr>
              <a:buFont typeface="+mj-lt"/>
              <a:buAutoNum type="arabicPeriod"/>
            </a:pPr>
            <a:r>
              <a:rPr lang="es-MX" sz="1400" dirty="0"/>
              <a:t>En</a:t>
            </a:r>
            <a:r>
              <a:rPr lang="en-US" sz="1400" dirty="0"/>
              <a:t> la </a:t>
            </a:r>
            <a:r>
              <a:rPr lang="en-US" sz="1400" dirty="0" err="1"/>
              <a:t>interfaz</a:t>
            </a:r>
            <a:r>
              <a:rPr lang="en-US" sz="1400" dirty="0"/>
              <a:t> </a:t>
            </a:r>
            <a:r>
              <a:rPr lang="en-US" sz="1400" b="1" dirty="0"/>
              <a:t>Web </a:t>
            </a:r>
            <a:r>
              <a:rPr lang="en-US" sz="1400" b="1" dirty="0">
                <a:sym typeface="Wingdings" panose="05000000000000000000" pitchFamily="2" charset="2"/>
              </a:rPr>
              <a:t> </a:t>
            </a:r>
            <a:r>
              <a:rPr lang="en-US" sz="1400" b="1" dirty="0" err="1"/>
              <a:t>Extensión</a:t>
            </a:r>
            <a:r>
              <a:rPr lang="en-US" sz="1400" b="1" dirty="0"/>
              <a:t>/</a:t>
            </a:r>
            <a:r>
              <a:rPr lang="en-US" sz="1400" b="1" dirty="0" err="1"/>
              <a:t>Troncal</a:t>
            </a:r>
            <a:r>
              <a:rPr lang="en-US" sz="1400" b="1" dirty="0"/>
              <a:t> </a:t>
            </a:r>
            <a:r>
              <a:rPr lang="en-US" sz="1400" b="1" dirty="0">
                <a:sym typeface="Wingdings" panose="05000000000000000000" pitchFamily="2" charset="2"/>
              </a:rPr>
              <a:t> </a:t>
            </a:r>
            <a:r>
              <a:rPr lang="en-US" sz="1400" b="1" dirty="0" err="1"/>
              <a:t>Troncales</a:t>
            </a:r>
            <a:r>
              <a:rPr lang="en-US" sz="1400" b="1" dirty="0"/>
              <a:t> VoIP </a:t>
            </a:r>
            <a:r>
              <a:rPr lang="en-US" sz="1400" b="1" dirty="0">
                <a:sym typeface="Wingdings" panose="05000000000000000000" pitchFamily="2" charset="2"/>
              </a:rPr>
              <a:t></a:t>
            </a:r>
            <a:r>
              <a:rPr lang="en-US" sz="1400" b="1" dirty="0"/>
              <a:t> </a:t>
            </a:r>
            <a:r>
              <a:rPr lang="es-MX" sz="1400" dirty="0"/>
              <a:t>Troncales VoIP y haga clic en "</a:t>
            </a:r>
            <a:r>
              <a:rPr lang="es-MX" sz="1400" b="1" dirty="0"/>
              <a:t>Agregar troncal SIP</a:t>
            </a:r>
            <a:r>
              <a:rPr lang="es-MX" sz="1400" dirty="0"/>
              <a:t>"</a:t>
            </a:r>
            <a:r>
              <a:rPr lang="en-US" sz="1400" dirty="0"/>
              <a:t>.</a:t>
            </a:r>
          </a:p>
          <a:p>
            <a:pPr marL="342900" indent="-342900">
              <a:lnSpc>
                <a:spcPct val="120000"/>
              </a:lnSpc>
              <a:spcAft>
                <a:spcPts val="1200"/>
              </a:spcAft>
              <a:buClr>
                <a:schemeClr val="accent2"/>
              </a:buClr>
              <a:buFont typeface="+mj-lt"/>
              <a:buAutoNum type="arabicPeriod"/>
            </a:pPr>
            <a:r>
              <a:rPr lang="es-MX" sz="1400" dirty="0"/>
              <a:t>Seleccione Tipo de troncal como </a:t>
            </a:r>
            <a:r>
              <a:rPr lang="es-MX" sz="1400" b="1" dirty="0"/>
              <a:t>“Troncal de enlace SIP"</a:t>
            </a:r>
            <a:r>
              <a:rPr lang="es-MX" sz="1400" dirty="0"/>
              <a:t>. </a:t>
            </a:r>
            <a:r>
              <a:rPr lang="en-US" sz="1400" dirty="0"/>
              <a:t> </a:t>
            </a:r>
          </a:p>
          <a:p>
            <a:pPr marL="342900" indent="-342900">
              <a:lnSpc>
                <a:spcPct val="120000"/>
              </a:lnSpc>
              <a:spcAft>
                <a:spcPts val="1200"/>
              </a:spcAft>
              <a:buClr>
                <a:schemeClr val="accent2"/>
              </a:buClr>
              <a:buFont typeface="+mj-lt"/>
              <a:buAutoNum type="arabicPeriod"/>
            </a:pPr>
            <a:r>
              <a:rPr lang="es-MX" sz="1400" dirty="0"/>
              <a:t>Escriba un nombre de referencia para Nombre del proveedor. 
En Nombre de host, escriba la dirección IP/dominio de otro UCM o IP-PBX de terceros. 
</a:t>
            </a:r>
            <a:r>
              <a:rPr lang="es-MX" sz="1400" b="1" dirty="0"/>
              <a:t>Mantener CID original: </a:t>
            </a:r>
            <a:r>
              <a:rPr lang="es-MX" sz="1400" dirty="0"/>
              <a:t>se utiliza para mantener el identificador de llamadas de la llamada entrante al marcar.</a:t>
            </a:r>
            <a:r>
              <a:rPr lang="es-MX" sz="1400" b="1" dirty="0"/>
              <a:t>
</a:t>
            </a:r>
            <a:r>
              <a:rPr lang="en-US" sz="1400" b="1" dirty="0" err="1"/>
              <a:t>Mantener</a:t>
            </a:r>
            <a:r>
              <a:rPr lang="en-US" sz="1400" b="1" dirty="0"/>
              <a:t> el CID de la </a:t>
            </a:r>
            <a:r>
              <a:rPr lang="en-US" sz="1400" b="1" dirty="0" err="1"/>
              <a:t>troncal</a:t>
            </a:r>
            <a:r>
              <a:rPr lang="en-US" sz="1400" b="1" dirty="0"/>
              <a:t>: </a:t>
            </a:r>
            <a:r>
              <a:rPr lang="es-MX" sz="1400" dirty="0"/>
              <a:t>Se utiliza para mantener el identificador de llamadas de la troncal  para evitar ser anulado por el CID de la extensión.</a:t>
            </a:r>
            <a:endParaRPr lang="en-US" sz="1400" dirty="0"/>
          </a:p>
          <a:p>
            <a:pPr marL="342900" indent="-342900">
              <a:lnSpc>
                <a:spcPct val="120000"/>
              </a:lnSpc>
              <a:spcAft>
                <a:spcPts val="1200"/>
              </a:spcAft>
              <a:buClr>
                <a:schemeClr val="accent2"/>
              </a:buClr>
              <a:buFont typeface="+mj-lt"/>
              <a:buAutoNum type="arabicPeriod"/>
            </a:pPr>
            <a:r>
              <a:rPr lang="en-US" sz="1400" b="1" dirty="0"/>
              <a:t>Caller ID: </a:t>
            </a:r>
            <a:r>
              <a:rPr lang="es-MX" sz="1400" dirty="0"/>
              <a:t>El número que la troncal intentará usar al realizar llamadas salientes. </a:t>
            </a:r>
            <a:endParaRPr lang="en-US" sz="1400" dirty="0"/>
          </a:p>
          <a:p>
            <a:pPr marL="342900" indent="-342900">
              <a:lnSpc>
                <a:spcPct val="120000"/>
              </a:lnSpc>
              <a:spcAft>
                <a:spcPts val="1200"/>
              </a:spcAft>
              <a:buClr>
                <a:schemeClr val="accent2"/>
              </a:buClr>
              <a:buFont typeface="+mj-lt"/>
              <a:buAutoNum type="arabicPeriod"/>
            </a:pPr>
            <a:r>
              <a:rPr lang="en-US" sz="1400" b="1" dirty="0" err="1"/>
              <a:t>Nombre</a:t>
            </a:r>
            <a:r>
              <a:rPr lang="en-US" sz="1400" b="1" dirty="0"/>
              <a:t> del </a:t>
            </a:r>
            <a:r>
              <a:rPr lang="en-US" sz="1400" b="1" dirty="0" err="1"/>
              <a:t>CallerID</a:t>
            </a:r>
            <a:r>
              <a:rPr lang="en-US" sz="1400" b="1" dirty="0"/>
              <a:t>: </a:t>
            </a:r>
            <a:r>
              <a:rPr lang="es-MX" sz="1400" dirty="0"/>
              <a:t>Configurar el nuevo nombre de la persona que llama cuando la extensión no tiene nombre de identificador de llamadas</a:t>
            </a:r>
            <a:r>
              <a:rPr lang="en-US" sz="1400" dirty="0"/>
              <a:t>.</a:t>
            </a:r>
          </a:p>
          <a:p>
            <a:pPr marL="342900" indent="-342900">
              <a:lnSpc>
                <a:spcPct val="120000"/>
              </a:lnSpc>
              <a:spcAft>
                <a:spcPts val="1200"/>
              </a:spcAft>
              <a:buClr>
                <a:schemeClr val="accent2"/>
              </a:buClr>
              <a:buFont typeface="+mj-lt"/>
              <a:buAutoNum type="arabicPeriod"/>
            </a:pPr>
            <a:r>
              <a:rPr lang="en-US" sz="1400" b="1" dirty="0" err="1"/>
              <a:t>Grabación</a:t>
            </a:r>
            <a:r>
              <a:rPr lang="en-US" sz="1400" b="1" dirty="0"/>
              <a:t> </a:t>
            </a:r>
            <a:r>
              <a:rPr lang="en-US" sz="1400" b="1" dirty="0" err="1"/>
              <a:t>automática</a:t>
            </a:r>
            <a:r>
              <a:rPr lang="en-US" sz="1400" dirty="0"/>
              <a:t>: </a:t>
            </a:r>
            <a:r>
              <a:rPr lang="es-MX" sz="1400" dirty="0"/>
              <a:t>Si está habilitado, las llamadas gestionadas con esta extensión/troncal se grabarán automáticamente</a:t>
            </a:r>
            <a:r>
              <a:rPr lang="en-US" sz="1400" dirty="0"/>
              <a:t>.</a:t>
            </a:r>
          </a:p>
          <a:p>
            <a:pPr marL="342900" indent="-342900">
              <a:lnSpc>
                <a:spcPct val="120000"/>
              </a:lnSpc>
              <a:spcAft>
                <a:spcPts val="1200"/>
              </a:spcAft>
              <a:buClr>
                <a:schemeClr val="accent2"/>
              </a:buClr>
              <a:buFont typeface="+mj-lt"/>
              <a:buAutoNum type="arabicPeriod"/>
            </a:pPr>
            <a:r>
              <a:rPr lang="en-US" sz="1400" b="1" dirty="0" err="1"/>
              <a:t>Regreso</a:t>
            </a:r>
            <a:r>
              <a:rPr lang="en-US" sz="1400" b="1" dirty="0"/>
              <a:t> de </a:t>
            </a:r>
            <a:r>
              <a:rPr lang="en-US" sz="1400" b="1" dirty="0" err="1"/>
              <a:t>llamada</a:t>
            </a:r>
            <a:r>
              <a:rPr lang="en-US" sz="1400" b="1" dirty="0"/>
              <a:t> </a:t>
            </a:r>
            <a:r>
              <a:rPr lang="en-US" sz="1400" b="1" dirty="0" err="1"/>
              <a:t>directo</a:t>
            </a:r>
            <a:r>
              <a:rPr lang="en-US" sz="1400" dirty="0"/>
              <a:t>: </a:t>
            </a:r>
            <a:r>
              <a:rPr lang="es-MX" sz="1400" dirty="0"/>
              <a:t>Permite a los números externos la opción de ser dirigidos a la extensión que los llamó por última vez</a:t>
            </a:r>
            <a:r>
              <a:rPr lang="en-US" sz="1400" dirty="0"/>
              <a:t>.</a:t>
            </a:r>
          </a:p>
          <a:p>
            <a:pPr marL="342900" indent="-342900">
              <a:lnSpc>
                <a:spcPct val="120000"/>
              </a:lnSpc>
              <a:spcAft>
                <a:spcPts val="1200"/>
              </a:spcAft>
              <a:buClr>
                <a:schemeClr val="accent2"/>
              </a:buClr>
              <a:buFont typeface="+mj-lt"/>
              <a:buAutoNum type="arabicPeriod" startAt="7"/>
            </a:pPr>
            <a:r>
              <a:rPr lang="es-MX" sz="1400" dirty="0"/>
              <a:t>Guarde y edite la troncal. 
En la pestaña </a:t>
            </a:r>
            <a:r>
              <a:rPr lang="es-MX" sz="1400" b="1" dirty="0"/>
              <a:t>Configuración avanzada</a:t>
            </a:r>
            <a:r>
              <a:rPr lang="en-US" sz="1400" dirty="0"/>
              <a:t>, </a:t>
            </a:r>
            <a:r>
              <a:rPr lang="es-MX" sz="1400" dirty="0"/>
              <a:t>seleccione los códecs que se admitirán y habilite "Detección heartbeat".</a:t>
            </a:r>
            <a:endParaRPr lang="en-US" sz="1400" dirty="0"/>
          </a:p>
        </p:txBody>
      </p:sp>
      <p:sp>
        <p:nvSpPr>
          <p:cNvPr id="7" name="TextBox 6">
            <a:extLst>
              <a:ext uri="{FF2B5EF4-FFF2-40B4-BE49-F238E27FC236}">
                <a16:creationId xmlns:a16="http://schemas.microsoft.com/office/drawing/2014/main" id="{642F3A77-C467-D3D1-782B-1EE3841CF8E1}"/>
              </a:ext>
            </a:extLst>
          </p:cNvPr>
          <p:cNvSpPr txBox="1"/>
          <p:nvPr/>
        </p:nvSpPr>
        <p:spPr>
          <a:xfrm>
            <a:off x="322851" y="276093"/>
            <a:ext cx="6026331" cy="954107"/>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Implementación</a:t>
            </a:r>
            <a:r>
              <a:rPr lang="en-US" altLang="ko-KR" dirty="0"/>
              <a:t> </a:t>
            </a:r>
            <a:r>
              <a:rPr lang="en-US" altLang="ko-KR" dirty="0" err="1"/>
              <a:t>avanzada</a:t>
            </a:r>
            <a:r>
              <a:rPr lang="en-US" altLang="ko-KR" dirty="0"/>
              <a:t>
</a:t>
            </a:r>
            <a:endParaRPr lang="ko-KR" altLang="en-US" dirty="0"/>
          </a:p>
        </p:txBody>
      </p:sp>
    </p:spTree>
    <p:extLst>
      <p:ext uri="{BB962C8B-B14F-4D97-AF65-F5344CB8AC3E}">
        <p14:creationId xmlns:p14="http://schemas.microsoft.com/office/powerpoint/2010/main" val="34971411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A38397-FED7-4523-A84E-00040AAFFBEB}"/>
              </a:ext>
            </a:extLst>
          </p:cNvPr>
          <p:cNvSpPr>
            <a:spLocks noGrp="1"/>
          </p:cNvSpPr>
          <p:nvPr>
            <p:ph type="body" idx="4294967295"/>
          </p:nvPr>
        </p:nvSpPr>
        <p:spPr>
          <a:xfrm>
            <a:off x="322851" y="1097363"/>
            <a:ext cx="10515600" cy="481012"/>
          </a:xfrm>
        </p:spPr>
        <p:txBody>
          <a:bodyPr/>
          <a:lstStyle/>
          <a:p>
            <a:pPr marL="0" indent="0" defTabSz="914332" latinLnBrk="1">
              <a:lnSpc>
                <a:spcPct val="110000"/>
              </a:lnSpc>
              <a:spcBef>
                <a:spcPts val="0"/>
              </a:spcBef>
              <a:buClr>
                <a:srgbClr val="002060"/>
              </a:buClr>
              <a:buSzPts val="2000"/>
              <a:buNone/>
            </a:pPr>
            <a:r>
              <a:rPr lang="en-US" sz="1800" b="1" dirty="0" err="1">
                <a:solidFill>
                  <a:schemeClr val="accent1"/>
                </a:solidFill>
                <a:latin typeface="Helvetica" panose="020B0604020202020204" pitchFamily="34" charset="0"/>
                <a:ea typeface="맑은 고딕" panose="020B0503020000020004" pitchFamily="50" charset="-127"/>
              </a:rPr>
              <a:t>Rutas</a:t>
            </a:r>
            <a:r>
              <a:rPr lang="en-US" sz="1800" b="1" dirty="0">
                <a:solidFill>
                  <a:schemeClr val="accent1"/>
                </a:solidFill>
                <a:latin typeface="Helvetica" panose="020B0604020202020204" pitchFamily="34" charset="0"/>
                <a:ea typeface="맑은 고딕" panose="020B0503020000020004" pitchFamily="50" charset="-127"/>
              </a:rPr>
              <a:t> </a:t>
            </a:r>
            <a:r>
              <a:rPr lang="en-US" sz="1800" b="1" dirty="0" err="1">
                <a:solidFill>
                  <a:schemeClr val="accent1"/>
                </a:solidFill>
                <a:latin typeface="Helvetica" panose="020B0604020202020204" pitchFamily="34" charset="0"/>
                <a:ea typeface="맑은 고딕" panose="020B0503020000020004" pitchFamily="50" charset="-127"/>
              </a:rPr>
              <a:t>Salientes</a:t>
            </a:r>
            <a:r>
              <a:rPr lang="en-US" sz="1800" b="1" dirty="0">
                <a:solidFill>
                  <a:schemeClr val="accent1"/>
                </a:solidFill>
                <a:latin typeface="Helvetica" panose="020B0604020202020204" pitchFamily="34" charset="0"/>
                <a:ea typeface="맑은 고딕" panose="020B0503020000020004" pitchFamily="50" charset="-127"/>
              </a:rPr>
              <a:t>: </a:t>
            </a:r>
            <a:r>
              <a:rPr lang="en-US" sz="1800" b="1" dirty="0" err="1">
                <a:solidFill>
                  <a:schemeClr val="accent1"/>
                </a:solidFill>
                <a:latin typeface="Helvetica" panose="020B0604020202020204" pitchFamily="34" charset="0"/>
                <a:ea typeface="맑은 고딕" panose="020B0503020000020004" pitchFamily="50" charset="-127"/>
              </a:rPr>
              <a:t>Patrón</a:t>
            </a:r>
            <a:r>
              <a:rPr lang="en-US" sz="1800" b="1" dirty="0">
                <a:solidFill>
                  <a:schemeClr val="accent1"/>
                </a:solidFill>
                <a:latin typeface="Helvetica" panose="020B0604020202020204" pitchFamily="34" charset="0"/>
                <a:ea typeface="맑은 고딕" panose="020B0503020000020004" pitchFamily="50" charset="-127"/>
              </a:rPr>
              <a:t>, privilegio y </a:t>
            </a:r>
            <a:r>
              <a:rPr lang="en-US" sz="1800" b="1" dirty="0" err="1">
                <a:solidFill>
                  <a:schemeClr val="accent1"/>
                </a:solidFill>
                <a:latin typeface="Helvetica" panose="020B0604020202020204" pitchFamily="34" charset="0"/>
                <a:ea typeface="맑은 고딕" panose="020B0503020000020004" pitchFamily="50" charset="-127"/>
              </a:rPr>
              <a:t>contraseña</a:t>
            </a:r>
            <a:endParaRPr lang="en-US" sz="1800" b="1" dirty="0">
              <a:solidFill>
                <a:schemeClr val="accent1"/>
              </a:solidFill>
              <a:latin typeface="Helvetica" panose="020B0604020202020204" pitchFamily="34" charset="0"/>
              <a:ea typeface="맑은 고딕" panose="020B0503020000020004" pitchFamily="50" charset="-127"/>
            </a:endParaRPr>
          </a:p>
        </p:txBody>
      </p:sp>
      <p:sp>
        <p:nvSpPr>
          <p:cNvPr id="3" name="Content Placeholder 2">
            <a:extLst>
              <a:ext uri="{FF2B5EF4-FFF2-40B4-BE49-F238E27FC236}">
                <a16:creationId xmlns:a16="http://schemas.microsoft.com/office/drawing/2014/main" id="{098224F0-62A3-47D7-9E98-5E7D02EE714B}"/>
              </a:ext>
            </a:extLst>
          </p:cNvPr>
          <p:cNvSpPr>
            <a:spLocks noGrp="1"/>
          </p:cNvSpPr>
          <p:nvPr>
            <p:ph idx="4294967295"/>
          </p:nvPr>
        </p:nvSpPr>
        <p:spPr>
          <a:xfrm>
            <a:off x="0" y="1876425"/>
            <a:ext cx="11849100" cy="4981575"/>
          </a:xfrm>
        </p:spPr>
        <p:txBody>
          <a:bodyPr numCol="2" spcCol="457200">
            <a:normAutofit fontScale="70000" lnSpcReduction="20000"/>
          </a:bodyPr>
          <a:lstStyle/>
          <a:p>
            <a:pPr marL="285750" indent="-285750">
              <a:buClr>
                <a:schemeClr val="accent1"/>
              </a:buClr>
              <a:buFont typeface="Wingdings" panose="05000000000000000000" pitchFamily="2" charset="2"/>
              <a:buChar char="q"/>
            </a:pPr>
            <a:r>
              <a:rPr lang="en-US" b="1" dirty="0" err="1"/>
              <a:t>Patrón</a:t>
            </a:r>
            <a:r>
              <a:rPr lang="en-US" b="1" dirty="0"/>
              <a:t>:</a:t>
            </a:r>
            <a:r>
              <a:rPr lang="en-US" dirty="0"/>
              <a:t> </a:t>
            </a:r>
            <a:r>
              <a:rPr lang="es-MX" dirty="0"/>
              <a:t>Es similar al plan de marcado.
Todos los patrones están prefijados por el</a:t>
            </a:r>
            <a:r>
              <a:rPr lang="en-US" dirty="0"/>
              <a:t> </a:t>
            </a:r>
            <a:r>
              <a:rPr lang="es-MX" dirty="0"/>
              <a:t>carácter</a:t>
            </a:r>
            <a:r>
              <a:rPr lang="en-US" dirty="0"/>
              <a:t> “</a:t>
            </a:r>
            <a:r>
              <a:rPr lang="en-US" b="1" dirty="0"/>
              <a:t>_</a:t>
            </a:r>
            <a:r>
              <a:rPr lang="en-US" dirty="0"/>
              <a:t>” .</a:t>
            </a:r>
          </a:p>
          <a:p>
            <a:pPr marL="746125" indent="-514350">
              <a:buClr>
                <a:schemeClr val="accent1"/>
              </a:buClr>
              <a:buFont typeface="Wingdings" panose="05000000000000000000" pitchFamily="2" charset="2"/>
              <a:buChar char="§"/>
            </a:pPr>
            <a:r>
              <a:rPr lang="en-US" b="1" dirty="0"/>
              <a:t>N</a:t>
            </a:r>
            <a:r>
              <a:rPr lang="en-US" dirty="0"/>
              <a:t> = </a:t>
            </a:r>
            <a:r>
              <a:rPr lang="en-US" dirty="0" err="1"/>
              <a:t>Cualquier</a:t>
            </a:r>
            <a:r>
              <a:rPr lang="en-US" dirty="0"/>
              <a:t> </a:t>
            </a:r>
            <a:r>
              <a:rPr lang="en-US" dirty="0" err="1"/>
              <a:t>dígito</a:t>
            </a:r>
            <a:r>
              <a:rPr lang="en-US" dirty="0"/>
              <a:t> entre 2-9</a:t>
            </a:r>
          </a:p>
          <a:p>
            <a:pPr marL="746125" indent="-514350">
              <a:buClr>
                <a:schemeClr val="accent1"/>
              </a:buClr>
              <a:buFont typeface="Wingdings" panose="05000000000000000000" pitchFamily="2" charset="2"/>
              <a:buChar char="§"/>
            </a:pPr>
            <a:r>
              <a:rPr lang="en-US" b="1" dirty="0"/>
              <a:t>. </a:t>
            </a:r>
            <a:r>
              <a:rPr lang="en-US" dirty="0"/>
              <a:t> = </a:t>
            </a:r>
            <a:r>
              <a:rPr lang="en-US" dirty="0" err="1"/>
              <a:t>Comodín</a:t>
            </a:r>
            <a:r>
              <a:rPr lang="en-US" dirty="0"/>
              <a:t>, </a:t>
            </a:r>
            <a:r>
              <a:rPr lang="es-MX" dirty="0"/>
              <a:t>coincide con uno o más caracteres.</a:t>
            </a:r>
            <a:endParaRPr lang="en-US" dirty="0"/>
          </a:p>
          <a:p>
            <a:pPr marL="746125" indent="-514350">
              <a:buClr>
                <a:schemeClr val="accent1"/>
              </a:buClr>
              <a:buFont typeface="Wingdings" panose="05000000000000000000" pitchFamily="2" charset="2"/>
              <a:buChar char="§"/>
            </a:pPr>
            <a:r>
              <a:rPr lang="en-US" b="1" dirty="0"/>
              <a:t>! </a:t>
            </a:r>
            <a:r>
              <a:rPr lang="en-US" dirty="0"/>
              <a:t> = </a:t>
            </a:r>
            <a:r>
              <a:rPr lang="en-US" dirty="0" err="1"/>
              <a:t>Comodín</a:t>
            </a:r>
            <a:r>
              <a:rPr lang="en-US" dirty="0"/>
              <a:t>, </a:t>
            </a:r>
            <a:r>
              <a:rPr lang="es-MX" dirty="0"/>
              <a:t>coincide con cero o más caracteres inmediatamente.</a:t>
            </a:r>
            <a:endParaRPr lang="en-US" dirty="0"/>
          </a:p>
          <a:p>
            <a:pPr marL="746125" indent="-514350">
              <a:buClr>
                <a:schemeClr val="accent1"/>
              </a:buClr>
              <a:buFont typeface="Wingdings" panose="05000000000000000000" pitchFamily="2" charset="2"/>
              <a:buChar char="§"/>
            </a:pPr>
            <a:r>
              <a:rPr lang="en-US" b="1" dirty="0"/>
              <a:t>X</a:t>
            </a:r>
            <a:r>
              <a:rPr lang="en-US" dirty="0"/>
              <a:t> = </a:t>
            </a:r>
            <a:r>
              <a:rPr lang="en-US" dirty="0" err="1"/>
              <a:t>Cualquier</a:t>
            </a:r>
            <a:r>
              <a:rPr lang="en-US" dirty="0"/>
              <a:t> </a:t>
            </a:r>
            <a:r>
              <a:rPr lang="en-US" dirty="0" err="1"/>
              <a:t>dígito</a:t>
            </a:r>
            <a:r>
              <a:rPr lang="en-US" dirty="0"/>
              <a:t> entre 0-9</a:t>
            </a:r>
          </a:p>
          <a:p>
            <a:pPr marL="746125" indent="-514350">
              <a:buClr>
                <a:schemeClr val="accent1"/>
              </a:buClr>
              <a:buFont typeface="Wingdings" panose="05000000000000000000" pitchFamily="2" charset="2"/>
              <a:buChar char="§"/>
            </a:pPr>
            <a:r>
              <a:rPr lang="en-US" b="1" dirty="0"/>
              <a:t>Z</a:t>
            </a:r>
            <a:r>
              <a:rPr lang="en-US" dirty="0"/>
              <a:t> = </a:t>
            </a:r>
            <a:r>
              <a:rPr lang="en-US" dirty="0" err="1"/>
              <a:t>Cualquier</a:t>
            </a:r>
            <a:r>
              <a:rPr lang="en-US" dirty="0"/>
              <a:t> </a:t>
            </a:r>
            <a:r>
              <a:rPr lang="en-US" dirty="0" err="1"/>
              <a:t>dígito</a:t>
            </a:r>
            <a:r>
              <a:rPr lang="en-US" dirty="0"/>
              <a:t> entre 1-9</a:t>
            </a:r>
          </a:p>
          <a:p>
            <a:pPr marL="746125" indent="-514350">
              <a:buClr>
                <a:schemeClr val="accent1"/>
              </a:buClr>
              <a:buFont typeface="Wingdings" panose="05000000000000000000" pitchFamily="2" charset="2"/>
              <a:buChar char="§"/>
            </a:pPr>
            <a:r>
              <a:rPr lang="en-US" b="1" dirty="0"/>
              <a:t>[] </a:t>
            </a:r>
            <a:r>
              <a:rPr lang="en-US" dirty="0"/>
              <a:t>= </a:t>
            </a:r>
            <a:r>
              <a:rPr lang="en-US" dirty="0" err="1"/>
              <a:t>Intervalo</a:t>
            </a:r>
            <a:r>
              <a:rPr lang="en-US" dirty="0"/>
              <a:t>. </a:t>
            </a:r>
            <a:r>
              <a:rPr lang="en-US" dirty="0" err="1"/>
              <a:t>Ejemplo</a:t>
            </a:r>
            <a:r>
              <a:rPr lang="en-US" dirty="0"/>
              <a:t> [1-58]XXX</a:t>
            </a:r>
          </a:p>
          <a:p>
            <a:pPr marL="285750" indent="-285750">
              <a:buClr>
                <a:schemeClr val="accent2"/>
              </a:buClr>
              <a:buFont typeface="Wingdings" panose="05000000000000000000" pitchFamily="2" charset="2"/>
              <a:buChar char="§"/>
            </a:pPr>
            <a:endParaRPr lang="en-US" b="1" dirty="0"/>
          </a:p>
          <a:p>
            <a:pPr marL="285750" indent="-285750">
              <a:lnSpc>
                <a:spcPct val="120000"/>
              </a:lnSpc>
              <a:spcAft>
                <a:spcPts val="1200"/>
              </a:spcAft>
              <a:buClr>
                <a:schemeClr val="accent1"/>
              </a:buClr>
              <a:buFont typeface="Wingdings" panose="05000000000000000000" pitchFamily="2" charset="2"/>
              <a:buChar char="q"/>
            </a:pPr>
            <a:r>
              <a:rPr lang="en-US" b="1" dirty="0" err="1"/>
              <a:t>Contraseña</a:t>
            </a:r>
            <a:r>
              <a:rPr lang="en-US" b="1" dirty="0"/>
              <a:t>: </a:t>
            </a:r>
            <a:r>
              <a:rPr lang="es-MX" dirty="0"/>
              <a:t>Cree una contraseña para que los usuarios la introduzcan antes de poder usar esta regla para realizar llamadas salientes.
</a:t>
            </a:r>
            <a:r>
              <a:rPr lang="en-US" b="1" dirty="0"/>
              <a:t>Nivel de privilegio</a:t>
            </a:r>
            <a:r>
              <a:rPr lang="en-US" dirty="0"/>
              <a:t>: Hay 4 </a:t>
            </a:r>
            <a:r>
              <a:rPr lang="en-US" dirty="0" err="1"/>
              <a:t>tipos</a:t>
            </a:r>
            <a:r>
              <a:rPr lang="en-US" dirty="0"/>
              <a:t> </a:t>
            </a:r>
            <a:r>
              <a:rPr lang="en-US" dirty="0" err="1"/>
              <a:t>diferentes</a:t>
            </a:r>
            <a:r>
              <a:rPr lang="en-US" dirty="0"/>
              <a:t>:</a:t>
            </a:r>
          </a:p>
          <a:p>
            <a:pPr lvl="1">
              <a:lnSpc>
                <a:spcPct val="130000"/>
              </a:lnSpc>
              <a:spcAft>
                <a:spcPts val="600"/>
              </a:spcAft>
              <a:buClr>
                <a:schemeClr val="accent1"/>
              </a:buClr>
              <a:buFont typeface="Wingdings" panose="05000000000000000000" pitchFamily="2" charset="2"/>
              <a:buChar char="§"/>
            </a:pPr>
            <a:r>
              <a:rPr lang="fr-FR" b="1" dirty="0" err="1"/>
              <a:t>Deshabilitado</a:t>
            </a:r>
            <a:r>
              <a:rPr lang="fr-FR" dirty="0"/>
              <a:t>: </a:t>
            </a:r>
            <a:r>
              <a:rPr lang="es-MX" dirty="0"/>
              <a:t>Solo las extensiones o grupos de extensiones seleccionados pueden usar esta regla, debe usarse con la opción de “</a:t>
            </a:r>
            <a:r>
              <a:rPr lang="es-ES" b="0" i="0" dirty="0">
                <a:effectLst/>
              </a:rPr>
              <a:t>Habilitar la lista blanca por </a:t>
            </a:r>
            <a:r>
              <a:rPr lang="es-ES" b="0" i="0" dirty="0" err="1">
                <a:effectLst/>
              </a:rPr>
              <a:t>Caller</a:t>
            </a:r>
            <a:r>
              <a:rPr lang="es-ES" b="0" i="0" dirty="0">
                <a:effectLst/>
              </a:rPr>
              <a:t> ID de origen”</a:t>
            </a:r>
            <a:r>
              <a:rPr lang="fr-FR" dirty="0"/>
              <a:t>.</a:t>
            </a:r>
            <a:endParaRPr lang="en-US" dirty="0"/>
          </a:p>
          <a:p>
            <a:pPr lvl="1">
              <a:lnSpc>
                <a:spcPct val="130000"/>
              </a:lnSpc>
              <a:spcAft>
                <a:spcPts val="600"/>
              </a:spcAft>
              <a:buClr>
                <a:schemeClr val="accent1"/>
              </a:buClr>
              <a:buFont typeface="Wingdings" panose="05000000000000000000" pitchFamily="2" charset="2"/>
              <a:buChar char="§"/>
            </a:pPr>
            <a:r>
              <a:rPr lang="en-US" b="1" dirty="0" err="1"/>
              <a:t>Interno</a:t>
            </a:r>
            <a:r>
              <a:rPr lang="en-US" dirty="0"/>
              <a:t>: </a:t>
            </a:r>
            <a:r>
              <a:rPr lang="es-MX" dirty="0"/>
              <a:t>el nivel más bajo al que puede acceder cualquier persona. </a:t>
            </a:r>
            <a:endParaRPr lang="en-US" dirty="0"/>
          </a:p>
          <a:p>
            <a:pPr lvl="1">
              <a:lnSpc>
                <a:spcPct val="130000"/>
              </a:lnSpc>
              <a:spcAft>
                <a:spcPts val="600"/>
              </a:spcAft>
              <a:buClr>
                <a:schemeClr val="accent1"/>
              </a:buClr>
              <a:buFont typeface="Wingdings" panose="05000000000000000000" pitchFamily="2" charset="2"/>
              <a:buChar char="§"/>
            </a:pPr>
            <a:r>
              <a:rPr lang="en-US" b="1" dirty="0"/>
              <a:t>Local</a:t>
            </a:r>
            <a:r>
              <a:rPr lang="en-US" dirty="0"/>
              <a:t>: </a:t>
            </a:r>
            <a:r>
              <a:rPr lang="es-MX" dirty="0"/>
              <a:t>los usuarios que tienen nivel local, nacional e internacional pueden usar esto.
</a:t>
            </a:r>
            <a:r>
              <a:rPr lang="en-US" b="1" dirty="0"/>
              <a:t>Nacional</a:t>
            </a:r>
            <a:r>
              <a:rPr lang="en-US" dirty="0"/>
              <a:t>: </a:t>
            </a:r>
            <a:r>
              <a:rPr lang="es-MX" dirty="0"/>
              <a:t>los usuarios que tienen nivel nacional e internacional pueden usarlo.
</a:t>
            </a:r>
            <a:r>
              <a:rPr lang="en-US" b="1" dirty="0" err="1"/>
              <a:t>Internacional</a:t>
            </a:r>
            <a:r>
              <a:rPr lang="en-US" dirty="0"/>
              <a:t>: </a:t>
            </a:r>
            <a:r>
              <a:rPr lang="es-MX" dirty="0"/>
              <a:t>el nivel más alto al que solo pueden acceder los usuarios con permiso internacional.</a:t>
            </a:r>
            <a:endParaRPr lang="en-US" dirty="0"/>
          </a:p>
        </p:txBody>
      </p:sp>
      <p:sp>
        <p:nvSpPr>
          <p:cNvPr id="4" name="TextBox 4">
            <a:extLst>
              <a:ext uri="{FF2B5EF4-FFF2-40B4-BE49-F238E27FC236}">
                <a16:creationId xmlns:a16="http://schemas.microsoft.com/office/drawing/2014/main" id="{FF82DE39-6279-FAA6-590A-C1C050C984CC}"/>
              </a:ext>
            </a:extLst>
          </p:cNvPr>
          <p:cNvSpPr txBox="1"/>
          <p:nvPr/>
        </p:nvSpPr>
        <p:spPr>
          <a:xfrm>
            <a:off x="322851" y="276093"/>
            <a:ext cx="6026331" cy="954107"/>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Implementación</a:t>
            </a:r>
            <a:r>
              <a:rPr lang="en-US" altLang="ko-KR" dirty="0"/>
              <a:t> </a:t>
            </a:r>
            <a:r>
              <a:rPr lang="en-US" altLang="ko-KR" dirty="0" err="1"/>
              <a:t>avanzada</a:t>
            </a:r>
            <a:r>
              <a:rPr lang="en-US" altLang="ko-KR" dirty="0"/>
              <a:t>
</a:t>
            </a:r>
            <a:endParaRPr lang="ko-KR" altLang="en-US" dirty="0"/>
          </a:p>
        </p:txBody>
      </p:sp>
    </p:spTree>
    <p:extLst>
      <p:ext uri="{BB962C8B-B14F-4D97-AF65-F5344CB8AC3E}">
        <p14:creationId xmlns:p14="http://schemas.microsoft.com/office/powerpoint/2010/main" val="1521001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A38397-FED7-4523-A84E-00040AAFFBEB}"/>
              </a:ext>
            </a:extLst>
          </p:cNvPr>
          <p:cNvSpPr>
            <a:spLocks noGrp="1"/>
          </p:cNvSpPr>
          <p:nvPr>
            <p:ph type="body" idx="4294967295"/>
          </p:nvPr>
        </p:nvSpPr>
        <p:spPr>
          <a:xfrm>
            <a:off x="0" y="1395413"/>
            <a:ext cx="10515600" cy="481012"/>
          </a:xfrm>
        </p:spPr>
        <p:txBody>
          <a:bodyPr/>
          <a:lstStyle/>
          <a:p>
            <a:pPr marL="0" indent="0" defTabSz="914332" latinLnBrk="1">
              <a:lnSpc>
                <a:spcPct val="110000"/>
              </a:lnSpc>
              <a:spcBef>
                <a:spcPts val="0"/>
              </a:spcBef>
              <a:buClr>
                <a:srgbClr val="002060"/>
              </a:buClr>
              <a:buSzPts val="2000"/>
              <a:buNone/>
            </a:pPr>
            <a:r>
              <a:rPr lang="en-US" sz="1800" b="1" dirty="0" err="1">
                <a:solidFill>
                  <a:schemeClr val="accent1"/>
                </a:solidFill>
                <a:latin typeface="Helvetica" panose="020B0604020202020204" pitchFamily="34" charset="0"/>
                <a:ea typeface="맑은 고딕" panose="020B0503020000020004" pitchFamily="50" charset="-127"/>
              </a:rPr>
              <a:t>Troncales</a:t>
            </a:r>
            <a:r>
              <a:rPr lang="en-US" sz="1800" b="1" dirty="0">
                <a:solidFill>
                  <a:schemeClr val="accent1"/>
                </a:solidFill>
                <a:latin typeface="Helvetica" panose="020B0604020202020204" pitchFamily="34" charset="0"/>
                <a:ea typeface="맑은 고딕" panose="020B0503020000020004" pitchFamily="50" charset="-127"/>
              </a:rPr>
              <a:t> VoIP – </a:t>
            </a:r>
            <a:r>
              <a:rPr lang="en-US" sz="1800" b="1" dirty="0" err="1">
                <a:solidFill>
                  <a:schemeClr val="accent1"/>
                </a:solidFill>
                <a:latin typeface="Helvetica" panose="020B0604020202020204" pitchFamily="34" charset="0"/>
                <a:ea typeface="맑은 고딕" panose="020B0503020000020004" pitchFamily="50" charset="-127"/>
              </a:rPr>
              <a:t>Rutas</a:t>
            </a:r>
            <a:r>
              <a:rPr lang="en-US" sz="1800" b="1" dirty="0">
                <a:solidFill>
                  <a:schemeClr val="accent1"/>
                </a:solidFill>
                <a:latin typeface="Helvetica" panose="020B0604020202020204" pitchFamily="34" charset="0"/>
                <a:ea typeface="맑은 고딕" panose="020B0503020000020004" pitchFamily="50" charset="-127"/>
              </a:rPr>
              <a:t> </a:t>
            </a:r>
            <a:r>
              <a:rPr lang="en-US" sz="1800" b="1" dirty="0" err="1">
                <a:solidFill>
                  <a:schemeClr val="accent1"/>
                </a:solidFill>
                <a:latin typeface="Helvetica" panose="020B0604020202020204" pitchFamily="34" charset="0"/>
                <a:ea typeface="맑은 고딕" panose="020B0503020000020004" pitchFamily="50" charset="-127"/>
              </a:rPr>
              <a:t>salientes</a:t>
            </a:r>
            <a:r>
              <a:rPr lang="en-US" sz="1800" b="1" dirty="0">
                <a:solidFill>
                  <a:schemeClr val="accent1"/>
                </a:solidFill>
                <a:latin typeface="Helvetica" panose="020B0604020202020204" pitchFamily="34" charset="0"/>
                <a:ea typeface="맑은 고딕" panose="020B0503020000020004" pitchFamily="50" charset="-127"/>
              </a:rPr>
              <a:t>
</a:t>
            </a:r>
          </a:p>
        </p:txBody>
      </p:sp>
      <p:sp>
        <p:nvSpPr>
          <p:cNvPr id="3" name="Content Placeholder 2">
            <a:extLst>
              <a:ext uri="{FF2B5EF4-FFF2-40B4-BE49-F238E27FC236}">
                <a16:creationId xmlns:a16="http://schemas.microsoft.com/office/drawing/2014/main" id="{098224F0-62A3-47D7-9E98-5E7D02EE714B}"/>
              </a:ext>
            </a:extLst>
          </p:cNvPr>
          <p:cNvSpPr>
            <a:spLocks noGrp="1"/>
          </p:cNvSpPr>
          <p:nvPr>
            <p:ph idx="4294967295"/>
          </p:nvPr>
        </p:nvSpPr>
        <p:spPr>
          <a:xfrm>
            <a:off x="0" y="1876425"/>
            <a:ext cx="12192000" cy="4254500"/>
          </a:xfrm>
        </p:spPr>
        <p:txBody>
          <a:bodyPr numCol="2" spcCol="457200">
            <a:normAutofit fontScale="62500" lnSpcReduction="20000"/>
          </a:bodyPr>
          <a:lstStyle/>
          <a:p>
            <a:pPr marL="342900" indent="-342900">
              <a:lnSpc>
                <a:spcPct val="120000"/>
              </a:lnSpc>
              <a:spcAft>
                <a:spcPts val="1200"/>
              </a:spcAft>
              <a:buClr>
                <a:schemeClr val="accent2"/>
              </a:buClr>
              <a:buFont typeface="+mj-lt"/>
              <a:buAutoNum type="arabicPeriod"/>
            </a:pPr>
            <a:r>
              <a:rPr lang="en-US" dirty="0" err="1"/>
              <a:t>En</a:t>
            </a:r>
            <a:r>
              <a:rPr lang="en-US" dirty="0"/>
              <a:t> la </a:t>
            </a:r>
            <a:r>
              <a:rPr lang="en-US" dirty="0" err="1"/>
              <a:t>interfaz</a:t>
            </a:r>
            <a:r>
              <a:rPr lang="en-US" dirty="0"/>
              <a:t> </a:t>
            </a:r>
            <a:r>
              <a:rPr lang="en-US" b="1" dirty="0"/>
              <a:t>Web </a:t>
            </a:r>
            <a:r>
              <a:rPr lang="en-US" b="1" dirty="0">
                <a:sym typeface="Wingdings" panose="05000000000000000000" pitchFamily="2" charset="2"/>
              </a:rPr>
              <a:t> </a:t>
            </a:r>
            <a:r>
              <a:rPr lang="en-US" b="1" dirty="0" err="1"/>
              <a:t>Extensión</a:t>
            </a:r>
            <a:r>
              <a:rPr lang="en-US" b="1" dirty="0"/>
              <a:t>/</a:t>
            </a:r>
            <a:r>
              <a:rPr lang="en-US" b="1" dirty="0" err="1"/>
              <a:t>Troncal</a:t>
            </a:r>
            <a:r>
              <a:rPr lang="en-US" b="1" dirty="0"/>
              <a:t> </a:t>
            </a:r>
            <a:r>
              <a:rPr lang="en-US" b="1" dirty="0">
                <a:sym typeface="Wingdings" panose="05000000000000000000" pitchFamily="2" charset="2"/>
              </a:rPr>
              <a:t> </a:t>
            </a:r>
            <a:r>
              <a:rPr lang="en-US" b="1" dirty="0" err="1"/>
              <a:t>Rutas</a:t>
            </a:r>
            <a:r>
              <a:rPr lang="en-US" b="1" dirty="0"/>
              <a:t> de </a:t>
            </a:r>
            <a:r>
              <a:rPr lang="en-US" b="1" dirty="0" err="1"/>
              <a:t>salida</a:t>
            </a:r>
            <a:r>
              <a:rPr lang="en-US" b="1" dirty="0"/>
              <a:t>.</a:t>
            </a:r>
            <a:endParaRPr lang="en-US" dirty="0"/>
          </a:p>
          <a:p>
            <a:pPr marL="342900" indent="-342900">
              <a:lnSpc>
                <a:spcPct val="120000"/>
              </a:lnSpc>
              <a:spcAft>
                <a:spcPts val="1200"/>
              </a:spcAft>
              <a:buClr>
                <a:schemeClr val="accent2"/>
              </a:buClr>
              <a:buFont typeface="+mj-lt"/>
              <a:buAutoNum type="arabicPeriod"/>
            </a:pPr>
            <a:r>
              <a:rPr lang="es-MX" dirty="0"/>
              <a:t>Haga clic en el botón "</a:t>
            </a:r>
            <a:r>
              <a:rPr lang="es-MX" b="1" dirty="0"/>
              <a:t>Agregar</a:t>
            </a:r>
            <a:r>
              <a:rPr lang="es-MX" dirty="0"/>
              <a:t>" para crear una nueva ruta de salida</a:t>
            </a:r>
            <a:r>
              <a:rPr lang="en-US" dirty="0"/>
              <a:t>.</a:t>
            </a:r>
          </a:p>
          <a:p>
            <a:pPr marL="342900" indent="-342900">
              <a:lnSpc>
                <a:spcPct val="120000"/>
              </a:lnSpc>
              <a:spcAft>
                <a:spcPts val="1200"/>
              </a:spcAft>
              <a:buClr>
                <a:schemeClr val="accent2"/>
              </a:buClr>
              <a:buFont typeface="+mj-lt"/>
              <a:buAutoNum type="arabicPeriod"/>
            </a:pPr>
            <a:r>
              <a:rPr lang="es-MX" dirty="0"/>
              <a:t>Especifique un </a:t>
            </a:r>
            <a:r>
              <a:rPr lang="es-MX" b="1" dirty="0"/>
              <a:t>Nombre para la Ruta saliente</a:t>
            </a:r>
            <a:r>
              <a:rPr lang="es-MX" dirty="0"/>
              <a:t> (obligatorio)</a:t>
            </a:r>
            <a:r>
              <a:rPr lang="en-US" dirty="0"/>
              <a:t>.</a:t>
            </a:r>
          </a:p>
          <a:p>
            <a:pPr marL="342900" indent="-342900">
              <a:lnSpc>
                <a:spcPct val="120000"/>
              </a:lnSpc>
              <a:spcAft>
                <a:spcPts val="1200"/>
              </a:spcAft>
              <a:buClr>
                <a:schemeClr val="accent2"/>
              </a:buClr>
              <a:buFont typeface="+mj-lt"/>
              <a:buAutoNum type="arabicPeriod"/>
            </a:pPr>
            <a:r>
              <a:rPr lang="es-MX" dirty="0"/>
              <a:t>Especifique un </a:t>
            </a:r>
            <a:r>
              <a:rPr lang="es-MX" b="1" dirty="0"/>
              <a:t>patrón</a:t>
            </a:r>
            <a:r>
              <a:rPr lang="es-MX" dirty="0"/>
              <a:t> para esta ruta (obligatorio).
</a:t>
            </a:r>
            <a:r>
              <a:rPr lang="en-US" dirty="0" err="1"/>
              <a:t>Definir</a:t>
            </a:r>
            <a:r>
              <a:rPr lang="en-US" dirty="0"/>
              <a:t> una </a:t>
            </a:r>
            <a:r>
              <a:rPr lang="en-US" b="1" dirty="0" err="1"/>
              <a:t>contraseña</a:t>
            </a:r>
            <a:r>
              <a:rPr lang="en-US" dirty="0"/>
              <a:t> (</a:t>
            </a:r>
            <a:r>
              <a:rPr lang="en-US" dirty="0" err="1"/>
              <a:t>opcional</a:t>
            </a:r>
            <a:r>
              <a:rPr lang="en-US" dirty="0"/>
              <a:t>).
</a:t>
            </a:r>
            <a:r>
              <a:rPr lang="es-MX" dirty="0"/>
              <a:t>Seleccione un </a:t>
            </a:r>
            <a:r>
              <a:rPr lang="es-MX" b="1" dirty="0"/>
              <a:t>Grupo de PIN </a:t>
            </a:r>
            <a:r>
              <a:rPr lang="es-MX" dirty="0"/>
              <a:t>si existe (opcional).
Seleccione el </a:t>
            </a:r>
            <a:r>
              <a:rPr lang="es-MX" b="1" dirty="0"/>
              <a:t>Nivel de privilegios</a:t>
            </a:r>
            <a:r>
              <a:rPr lang="es-MX" dirty="0"/>
              <a:t> (obligatorio).</a:t>
            </a:r>
            <a:endParaRPr lang="en-US" dirty="0"/>
          </a:p>
          <a:p>
            <a:pPr marL="342900" indent="-342900">
              <a:lnSpc>
                <a:spcPct val="120000"/>
              </a:lnSpc>
              <a:spcAft>
                <a:spcPts val="1200"/>
              </a:spcAft>
              <a:buClr>
                <a:schemeClr val="accent2"/>
              </a:buClr>
              <a:buFont typeface="+mj-lt"/>
              <a:buAutoNum type="arabicPeriod"/>
            </a:pPr>
            <a:r>
              <a:rPr lang="en-US" dirty="0" err="1"/>
              <a:t>Habilite</a:t>
            </a:r>
            <a:r>
              <a:rPr lang="en-US" dirty="0"/>
              <a:t> la </a:t>
            </a:r>
            <a:r>
              <a:rPr lang="en-US" dirty="0" err="1"/>
              <a:t>opción</a:t>
            </a:r>
            <a:r>
              <a:rPr lang="en-US" dirty="0"/>
              <a:t> </a:t>
            </a:r>
            <a:r>
              <a:rPr lang="es-MX" b="1" dirty="0"/>
              <a:t>Habilitar la lista blanca por </a:t>
            </a:r>
            <a:r>
              <a:rPr lang="es-MX" b="1" dirty="0" err="1"/>
              <a:t>Caller</a:t>
            </a:r>
            <a:r>
              <a:rPr lang="es-MX" b="1" dirty="0"/>
              <a:t> ID de origen</a:t>
            </a:r>
            <a:r>
              <a:rPr lang="en-US" b="1" dirty="0"/>
              <a:t> </a:t>
            </a:r>
            <a:r>
              <a:rPr lang="en-US" dirty="0"/>
              <a:t>(</a:t>
            </a:r>
            <a:r>
              <a:rPr lang="es-MX" dirty="0"/>
              <a:t>Recomendado si el privilegio está </a:t>
            </a:r>
            <a:r>
              <a:rPr lang="en-US" dirty="0"/>
              <a:t>“</a:t>
            </a:r>
            <a:r>
              <a:rPr lang="en-US" dirty="0" err="1"/>
              <a:t>Desactivado</a:t>
            </a:r>
            <a:r>
              <a:rPr lang="en-US" dirty="0"/>
              <a:t>”).</a:t>
            </a:r>
          </a:p>
          <a:p>
            <a:pPr marL="342900" indent="-342900">
              <a:lnSpc>
                <a:spcPct val="120000"/>
              </a:lnSpc>
              <a:spcAft>
                <a:spcPts val="1200"/>
              </a:spcAft>
              <a:buClr>
                <a:schemeClr val="accent2"/>
              </a:buClr>
              <a:buFont typeface="+mj-lt"/>
              <a:buAutoNum type="arabicPeriod"/>
            </a:pPr>
            <a:r>
              <a:rPr lang="fr-FR" dirty="0"/>
              <a:t>Configure el</a:t>
            </a:r>
            <a:r>
              <a:rPr lang="fr-FR" b="1" dirty="0"/>
              <a:t> </a:t>
            </a:r>
            <a:r>
              <a:rPr lang="es-MX" b="1" dirty="0" err="1"/>
              <a:t>Caller</a:t>
            </a:r>
            <a:r>
              <a:rPr lang="es-MX" b="1" dirty="0"/>
              <a:t> ID de la Ruta saliente</a:t>
            </a:r>
            <a:r>
              <a:rPr lang="es-MX" dirty="0"/>
              <a:t> </a:t>
            </a:r>
            <a:r>
              <a:rPr lang="fr-FR" dirty="0"/>
              <a:t>(</a:t>
            </a:r>
            <a:r>
              <a:rPr lang="fr-FR" dirty="0" err="1"/>
              <a:t>opcional</a:t>
            </a:r>
            <a:r>
              <a:rPr lang="fr-FR" dirty="0"/>
              <a:t>)</a:t>
            </a:r>
            <a:endParaRPr lang="en-US" dirty="0"/>
          </a:p>
          <a:p>
            <a:pPr marL="342900" indent="-342900">
              <a:lnSpc>
                <a:spcPct val="120000"/>
              </a:lnSpc>
              <a:spcAft>
                <a:spcPts val="1200"/>
              </a:spcAft>
              <a:buClr>
                <a:schemeClr val="accent2"/>
              </a:buClr>
              <a:buFont typeface="+mj-lt"/>
              <a:buAutoNum type="arabicPeriod"/>
            </a:pPr>
            <a:r>
              <a:rPr lang="en-US" dirty="0" err="1"/>
              <a:t>Seleccione</a:t>
            </a:r>
            <a:r>
              <a:rPr lang="en-US" dirty="0"/>
              <a:t> la </a:t>
            </a:r>
            <a:r>
              <a:rPr lang="en-US" dirty="0" err="1"/>
              <a:t>troncal</a:t>
            </a:r>
            <a:r>
              <a:rPr lang="en-US" dirty="0"/>
              <a:t> principal para </a:t>
            </a:r>
            <a:r>
              <a:rPr lang="en-US" dirty="0" err="1"/>
              <a:t>esta</a:t>
            </a:r>
            <a:r>
              <a:rPr lang="en-US" dirty="0"/>
              <a:t> </a:t>
            </a:r>
            <a:r>
              <a:rPr lang="en-US" dirty="0" err="1"/>
              <a:t>ruta</a:t>
            </a:r>
            <a:r>
              <a:rPr lang="en-US" dirty="0"/>
              <a:t> (</a:t>
            </a:r>
            <a:r>
              <a:rPr lang="en-US" dirty="0" err="1"/>
              <a:t>Requerido</a:t>
            </a:r>
            <a:r>
              <a:rPr lang="en-US" dirty="0"/>
              <a:t>, </a:t>
            </a:r>
            <a:r>
              <a:rPr lang="en-US" dirty="0" err="1"/>
              <a:t>Utilice</a:t>
            </a:r>
            <a:r>
              <a:rPr lang="en-US" dirty="0"/>
              <a:t> la </a:t>
            </a:r>
            <a:r>
              <a:rPr lang="en-US" dirty="0" err="1"/>
              <a:t>troncal</a:t>
            </a:r>
            <a:r>
              <a:rPr lang="en-US" dirty="0"/>
              <a:t> </a:t>
            </a:r>
            <a:r>
              <a:rPr lang="en-US" dirty="0" err="1"/>
              <a:t>creada</a:t>
            </a:r>
            <a:r>
              <a:rPr lang="en-US" dirty="0"/>
              <a:t>).</a:t>
            </a:r>
          </a:p>
          <a:p>
            <a:pPr marL="342900" indent="-342900">
              <a:lnSpc>
                <a:spcPct val="120000"/>
              </a:lnSpc>
              <a:spcAft>
                <a:spcPts val="1200"/>
              </a:spcAft>
              <a:buClr>
                <a:schemeClr val="accent2"/>
              </a:buClr>
              <a:buFont typeface="+mj-lt"/>
              <a:buAutoNum type="arabicPeriod"/>
            </a:pPr>
            <a:r>
              <a:rPr lang="en-US" dirty="0"/>
              <a:t>Configure </a:t>
            </a:r>
            <a:r>
              <a:rPr lang="en-US" dirty="0" err="1"/>
              <a:t>si</a:t>
            </a:r>
            <a:r>
              <a:rPr lang="en-US" dirty="0"/>
              <a:t> es </a:t>
            </a:r>
            <a:r>
              <a:rPr lang="en-US" dirty="0" err="1"/>
              <a:t>necesario</a:t>
            </a:r>
            <a:r>
              <a:rPr lang="en-US" dirty="0"/>
              <a:t> </a:t>
            </a:r>
            <a:r>
              <a:rPr lang="en-US" b="1" dirty="0"/>
              <a:t>Remover/</a:t>
            </a:r>
            <a:r>
              <a:rPr lang="en-US" b="1" dirty="0" err="1"/>
              <a:t>Anteponer</a:t>
            </a:r>
            <a:r>
              <a:rPr lang="en-US" b="1" dirty="0"/>
              <a:t> </a:t>
            </a:r>
            <a:r>
              <a:rPr lang="en-US" dirty="0" err="1"/>
              <a:t>basado</a:t>
            </a:r>
            <a:r>
              <a:rPr lang="en-US" dirty="0"/>
              <a:t> </a:t>
            </a:r>
            <a:r>
              <a:rPr lang="en-US" dirty="0" err="1"/>
              <a:t>en</a:t>
            </a:r>
            <a:r>
              <a:rPr lang="en-US" dirty="0"/>
              <a:t> </a:t>
            </a:r>
            <a:r>
              <a:rPr lang="en-US" dirty="0" err="1"/>
              <a:t>su</a:t>
            </a:r>
            <a:r>
              <a:rPr lang="en-US" dirty="0"/>
              <a:t> </a:t>
            </a:r>
            <a:r>
              <a:rPr lang="en-US" dirty="0" err="1"/>
              <a:t>patrón</a:t>
            </a:r>
            <a:r>
              <a:rPr lang="en-US" dirty="0"/>
              <a:t> (</a:t>
            </a:r>
            <a:r>
              <a:rPr lang="en-US" dirty="0" err="1"/>
              <a:t>opcional</a:t>
            </a:r>
            <a:r>
              <a:rPr lang="en-US" dirty="0"/>
              <a:t>).</a:t>
            </a:r>
          </a:p>
          <a:p>
            <a:pPr marL="342900" indent="-342900">
              <a:lnSpc>
                <a:spcPct val="120000"/>
              </a:lnSpc>
              <a:spcAft>
                <a:spcPts val="1200"/>
              </a:spcAft>
              <a:buClr>
                <a:schemeClr val="accent2"/>
              </a:buClr>
              <a:buFont typeface="+mj-lt"/>
              <a:buAutoNum type="arabicPeriod"/>
            </a:pPr>
            <a:r>
              <a:rPr lang="en-US" dirty="0" err="1"/>
              <a:t>Seleccione</a:t>
            </a:r>
            <a:r>
              <a:rPr lang="en-US" dirty="0"/>
              <a:t> </a:t>
            </a:r>
            <a:r>
              <a:rPr lang="en-US" dirty="0" err="1"/>
              <a:t>una</a:t>
            </a:r>
            <a:r>
              <a:rPr lang="en-US" dirty="0"/>
              <a:t> </a:t>
            </a:r>
            <a:r>
              <a:rPr lang="en-US" b="1" dirty="0" err="1"/>
              <a:t>Troncal</a:t>
            </a:r>
            <a:r>
              <a:rPr lang="en-US" b="1" dirty="0"/>
              <a:t> de </a:t>
            </a:r>
            <a:r>
              <a:rPr lang="en-US" b="1" dirty="0" err="1"/>
              <a:t>respaldo</a:t>
            </a:r>
            <a:r>
              <a:rPr lang="en-US" b="1" dirty="0"/>
              <a:t> </a:t>
            </a:r>
            <a:r>
              <a:rPr lang="en-US" dirty="0"/>
              <a:t>(</a:t>
            </a:r>
            <a:r>
              <a:rPr lang="en-US" dirty="0" err="1"/>
              <a:t>opcional</a:t>
            </a:r>
            <a:r>
              <a:rPr lang="en-US" dirty="0"/>
              <a:t>).</a:t>
            </a:r>
          </a:p>
          <a:p>
            <a:pPr marL="342900" indent="-342900">
              <a:lnSpc>
                <a:spcPct val="120000"/>
              </a:lnSpc>
              <a:spcAft>
                <a:spcPts val="1200"/>
              </a:spcAft>
              <a:buClr>
                <a:schemeClr val="accent2"/>
              </a:buClr>
              <a:buFont typeface="+mj-lt"/>
              <a:buAutoNum type="arabicPeriod"/>
            </a:pPr>
            <a:r>
              <a:rPr lang="en-US" dirty="0" err="1"/>
              <a:t>Defina</a:t>
            </a:r>
            <a:r>
              <a:rPr lang="en-US" dirty="0"/>
              <a:t> la </a:t>
            </a:r>
            <a:r>
              <a:rPr lang="en-US" b="1" dirty="0" err="1"/>
              <a:t>condición</a:t>
            </a:r>
            <a:r>
              <a:rPr lang="en-US" b="1" dirty="0"/>
              <a:t> de </a:t>
            </a:r>
            <a:r>
              <a:rPr lang="en-US" b="1" dirty="0" err="1"/>
              <a:t>tiempo</a:t>
            </a:r>
            <a:r>
              <a:rPr lang="en-US" b="1" dirty="0"/>
              <a:t> </a:t>
            </a:r>
            <a:r>
              <a:rPr lang="en-US" dirty="0"/>
              <a:t>(</a:t>
            </a:r>
            <a:r>
              <a:rPr lang="en-US" dirty="0" err="1"/>
              <a:t>opcional</a:t>
            </a:r>
            <a:r>
              <a:rPr lang="en-US" dirty="0"/>
              <a:t>).</a:t>
            </a:r>
          </a:p>
        </p:txBody>
      </p:sp>
      <p:sp>
        <p:nvSpPr>
          <p:cNvPr id="5" name="TextBox 4">
            <a:extLst>
              <a:ext uri="{FF2B5EF4-FFF2-40B4-BE49-F238E27FC236}">
                <a16:creationId xmlns:a16="http://schemas.microsoft.com/office/drawing/2014/main" id="{1BAE9E21-098C-F7EA-38B3-5A59162CA022}"/>
              </a:ext>
            </a:extLst>
          </p:cNvPr>
          <p:cNvSpPr txBox="1"/>
          <p:nvPr/>
        </p:nvSpPr>
        <p:spPr>
          <a:xfrm>
            <a:off x="322851" y="276093"/>
            <a:ext cx="6026331" cy="954107"/>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Implementación</a:t>
            </a:r>
            <a:r>
              <a:rPr lang="en-US" altLang="ko-KR" dirty="0"/>
              <a:t> </a:t>
            </a:r>
            <a:r>
              <a:rPr lang="en-US" altLang="ko-KR" dirty="0" err="1"/>
              <a:t>avanzada</a:t>
            </a:r>
            <a:r>
              <a:rPr lang="en-US" altLang="ko-KR" dirty="0"/>
              <a:t>
</a:t>
            </a:r>
            <a:endParaRPr lang="ko-KR" altLang="en-US" dirty="0"/>
          </a:p>
        </p:txBody>
      </p:sp>
    </p:spTree>
    <p:extLst>
      <p:ext uri="{BB962C8B-B14F-4D97-AF65-F5344CB8AC3E}">
        <p14:creationId xmlns:p14="http://schemas.microsoft.com/office/powerpoint/2010/main" val="1817927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A38397-FED7-4523-A84E-00040AAFFBEB}"/>
              </a:ext>
            </a:extLst>
          </p:cNvPr>
          <p:cNvSpPr>
            <a:spLocks noGrp="1"/>
          </p:cNvSpPr>
          <p:nvPr>
            <p:ph type="body" idx="4294967295"/>
          </p:nvPr>
        </p:nvSpPr>
        <p:spPr>
          <a:xfrm>
            <a:off x="0" y="1395413"/>
            <a:ext cx="10515600" cy="481012"/>
          </a:xfrm>
        </p:spPr>
        <p:txBody>
          <a:bodyPr/>
          <a:lstStyle/>
          <a:p>
            <a:pPr marL="0" indent="0">
              <a:buNone/>
            </a:pPr>
            <a:r>
              <a:rPr lang="es-MX" sz="1800" b="1" dirty="0">
                <a:solidFill>
                  <a:schemeClr val="accent1"/>
                </a:solidFill>
                <a:latin typeface="Helvetica" panose="020B0604020202020204" pitchFamily="34" charset="0"/>
                <a:ea typeface="맑은 고딕" panose="020B0503020000020004" pitchFamily="50" charset="-127"/>
              </a:rPr>
              <a:t>Rutas salientes: filtrar en el identificador de llamadas de origen
</a:t>
            </a:r>
            <a:endParaRPr lang="en-US" sz="1800" b="1" dirty="0">
              <a:solidFill>
                <a:schemeClr val="accent1"/>
              </a:solidFill>
              <a:latin typeface="Helvetica" panose="020B0604020202020204" pitchFamily="34" charset="0"/>
              <a:ea typeface="맑은 고딕" panose="020B0503020000020004" pitchFamily="50" charset="-127"/>
            </a:endParaRPr>
          </a:p>
        </p:txBody>
      </p:sp>
      <p:sp>
        <p:nvSpPr>
          <p:cNvPr id="3" name="Content Placeholder 2">
            <a:extLst>
              <a:ext uri="{FF2B5EF4-FFF2-40B4-BE49-F238E27FC236}">
                <a16:creationId xmlns:a16="http://schemas.microsoft.com/office/drawing/2014/main" id="{098224F0-62A3-47D7-9E98-5E7D02EE714B}"/>
              </a:ext>
            </a:extLst>
          </p:cNvPr>
          <p:cNvSpPr>
            <a:spLocks noGrp="1"/>
          </p:cNvSpPr>
          <p:nvPr>
            <p:ph idx="4294967295"/>
          </p:nvPr>
        </p:nvSpPr>
        <p:spPr>
          <a:xfrm>
            <a:off x="0" y="1876425"/>
            <a:ext cx="4868863" cy="1862138"/>
          </a:xfrm>
        </p:spPr>
        <p:txBody>
          <a:bodyPr numCol="1" spcCol="457200">
            <a:normAutofit/>
          </a:bodyPr>
          <a:lstStyle/>
          <a:p>
            <a:pPr marL="285750" indent="-285750">
              <a:lnSpc>
                <a:spcPct val="110000"/>
              </a:lnSpc>
              <a:buClr>
                <a:schemeClr val="accent2"/>
              </a:buClr>
              <a:buFont typeface="Wingdings" panose="05000000000000000000" pitchFamily="2" charset="2"/>
              <a:buChar char="§"/>
            </a:pPr>
            <a:r>
              <a:rPr lang="en-US" sz="2000" dirty="0" err="1"/>
              <a:t>Permitir</a:t>
            </a:r>
            <a:r>
              <a:rPr lang="en-US" sz="2000" dirty="0"/>
              <a:t> que solo </a:t>
            </a:r>
            <a:r>
              <a:rPr lang="en-US" sz="2000" dirty="0" err="1"/>
              <a:t>usuarios</a:t>
            </a:r>
            <a:r>
              <a:rPr lang="en-US" sz="2000" dirty="0"/>
              <a:t> </a:t>
            </a:r>
            <a:r>
              <a:rPr lang="en-US" sz="2000" dirty="0" err="1"/>
              <a:t>específicos</a:t>
            </a:r>
            <a:r>
              <a:rPr lang="en-US" sz="2000" dirty="0"/>
              <a:t> </a:t>
            </a:r>
            <a:r>
              <a:rPr lang="en-US" sz="2000" dirty="0" err="1"/>
              <a:t>usen</a:t>
            </a:r>
            <a:r>
              <a:rPr lang="en-US" sz="2000" dirty="0"/>
              <a:t> </a:t>
            </a:r>
            <a:r>
              <a:rPr lang="en-US" sz="2000" dirty="0" err="1"/>
              <a:t>rutas</a:t>
            </a:r>
            <a:r>
              <a:rPr lang="en-US" sz="2000" dirty="0"/>
              <a:t> de </a:t>
            </a:r>
            <a:r>
              <a:rPr lang="en-US" sz="2000" dirty="0" err="1"/>
              <a:t>salida</a:t>
            </a:r>
            <a:r>
              <a:rPr lang="en-US" sz="2000" dirty="0"/>
              <a:t> </a:t>
            </a:r>
            <a:r>
              <a:rPr lang="en-US" sz="2000" dirty="0" err="1"/>
              <a:t>específicas</a:t>
            </a:r>
            <a:r>
              <a:rPr lang="en-US" sz="2000" dirty="0"/>
              <a:t>.</a:t>
            </a:r>
          </a:p>
          <a:p>
            <a:pPr marL="285750" indent="-285750">
              <a:lnSpc>
                <a:spcPct val="110000"/>
              </a:lnSpc>
              <a:buClr>
                <a:schemeClr val="accent2"/>
              </a:buClr>
              <a:buFont typeface="Wingdings" panose="05000000000000000000" pitchFamily="2" charset="2"/>
              <a:buChar char="§"/>
            </a:pPr>
            <a:r>
              <a:rPr lang="en-US" sz="2000" dirty="0" err="1"/>
              <a:t>Permita</a:t>
            </a:r>
            <a:r>
              <a:rPr lang="en-US" sz="2000" dirty="0"/>
              <a:t> que un </a:t>
            </a:r>
            <a:r>
              <a:rPr lang="en-US" sz="2000" dirty="0" err="1"/>
              <a:t>grupo</a:t>
            </a:r>
            <a:r>
              <a:rPr lang="en-US" sz="2000" dirty="0"/>
              <a:t> de </a:t>
            </a:r>
            <a:r>
              <a:rPr lang="en-US" sz="2000" dirty="0" err="1"/>
              <a:t>extensiones</a:t>
            </a:r>
            <a:r>
              <a:rPr lang="en-US" sz="2000" dirty="0"/>
              <a:t> </a:t>
            </a:r>
            <a:r>
              <a:rPr lang="en-US" sz="2000" dirty="0" err="1"/>
              <a:t>utilice</a:t>
            </a:r>
            <a:r>
              <a:rPr lang="en-US" sz="2000" dirty="0"/>
              <a:t> </a:t>
            </a:r>
            <a:r>
              <a:rPr lang="en-US" sz="2000" dirty="0" err="1"/>
              <a:t>rutas</a:t>
            </a:r>
            <a:r>
              <a:rPr lang="en-US" sz="2000" dirty="0"/>
              <a:t> de </a:t>
            </a:r>
            <a:r>
              <a:rPr lang="en-US" sz="2000" dirty="0" err="1"/>
              <a:t>salida</a:t>
            </a:r>
            <a:r>
              <a:rPr lang="en-US" sz="2000" dirty="0"/>
              <a:t> </a:t>
            </a:r>
            <a:r>
              <a:rPr lang="en-US" sz="2000" dirty="0" err="1"/>
              <a:t>específicas</a:t>
            </a:r>
            <a:r>
              <a:rPr lang="en-US" sz="2000" dirty="0"/>
              <a:t>.</a:t>
            </a:r>
          </a:p>
        </p:txBody>
      </p:sp>
      <p:pic>
        <p:nvPicPr>
          <p:cNvPr id="5" name="Picture 4">
            <a:extLst>
              <a:ext uri="{FF2B5EF4-FFF2-40B4-BE49-F238E27FC236}">
                <a16:creationId xmlns:a16="http://schemas.microsoft.com/office/drawing/2014/main" id="{C39672D3-86F6-4E5D-AE7F-CCF65427DC8E}"/>
              </a:ext>
            </a:extLst>
          </p:cNvPr>
          <p:cNvPicPr/>
          <p:nvPr/>
        </p:nvPicPr>
        <p:blipFill>
          <a:blip r:embed="rId3">
            <a:extLst>
              <a:ext uri="{28A0092B-C50C-407E-A947-70E740481C1C}">
                <a14:useLocalDpi xmlns:a14="http://schemas.microsoft.com/office/drawing/2010/main"/>
              </a:ext>
            </a:extLst>
          </a:blip>
          <a:stretch>
            <a:fillRect/>
          </a:stretch>
        </p:blipFill>
        <p:spPr>
          <a:xfrm>
            <a:off x="6349182" y="1819723"/>
            <a:ext cx="5518206" cy="2238375"/>
          </a:xfrm>
          <a:prstGeom prst="rect">
            <a:avLst/>
          </a:prstGeom>
          <a:ln>
            <a:solidFill>
              <a:srgbClr val="11294C"/>
            </a:solidFill>
          </a:ln>
          <a:effectLst>
            <a:glow rad="139700">
              <a:schemeClr val="accent3">
                <a:satMod val="175000"/>
                <a:alpha val="40000"/>
              </a:schemeClr>
            </a:glow>
          </a:effectLst>
        </p:spPr>
      </p:pic>
      <p:pic>
        <p:nvPicPr>
          <p:cNvPr id="6" name="Picture 5"/>
          <p:cNvPicPr>
            <a:picLocks noChangeAspect="1"/>
          </p:cNvPicPr>
          <p:nvPr/>
        </p:nvPicPr>
        <p:blipFill>
          <a:blip r:embed="rId4"/>
          <a:stretch>
            <a:fillRect/>
          </a:stretch>
        </p:blipFill>
        <p:spPr>
          <a:xfrm>
            <a:off x="852585" y="4283262"/>
            <a:ext cx="9515475" cy="2238375"/>
          </a:xfrm>
          <a:prstGeom prst="rect">
            <a:avLst/>
          </a:prstGeom>
          <a:ln>
            <a:solidFill>
              <a:schemeClr val="accent1"/>
            </a:solidFill>
          </a:ln>
        </p:spPr>
      </p:pic>
      <p:sp>
        <p:nvSpPr>
          <p:cNvPr id="8" name="Rectangle 7"/>
          <p:cNvSpPr/>
          <p:nvPr/>
        </p:nvSpPr>
        <p:spPr>
          <a:xfrm>
            <a:off x="968991" y="5459103"/>
            <a:ext cx="9237919" cy="10079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718D430-E1E7-99BD-777D-BFCD707214EF}"/>
              </a:ext>
            </a:extLst>
          </p:cNvPr>
          <p:cNvSpPr txBox="1"/>
          <p:nvPr/>
        </p:nvSpPr>
        <p:spPr>
          <a:xfrm>
            <a:off x="322851" y="276093"/>
            <a:ext cx="6026331" cy="954107"/>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Implementación</a:t>
            </a:r>
            <a:r>
              <a:rPr lang="en-US" altLang="ko-KR" dirty="0"/>
              <a:t> </a:t>
            </a:r>
            <a:r>
              <a:rPr lang="en-US" altLang="ko-KR" dirty="0" err="1"/>
              <a:t>avanzada</a:t>
            </a:r>
            <a:r>
              <a:rPr lang="en-US" altLang="ko-KR" dirty="0"/>
              <a:t>
</a:t>
            </a:r>
            <a:endParaRPr lang="ko-KR" altLang="en-US" dirty="0"/>
          </a:p>
        </p:txBody>
      </p:sp>
    </p:spTree>
    <p:extLst>
      <p:ext uri="{BB962C8B-B14F-4D97-AF65-F5344CB8AC3E}">
        <p14:creationId xmlns:p14="http://schemas.microsoft.com/office/powerpoint/2010/main" val="630468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A38397-FED7-4523-A84E-00040AAFFBEB}"/>
              </a:ext>
            </a:extLst>
          </p:cNvPr>
          <p:cNvSpPr>
            <a:spLocks noGrp="1"/>
          </p:cNvSpPr>
          <p:nvPr>
            <p:ph type="body" idx="4294967295"/>
          </p:nvPr>
        </p:nvSpPr>
        <p:spPr>
          <a:xfrm>
            <a:off x="0" y="1395413"/>
            <a:ext cx="10515600" cy="481012"/>
          </a:xfrm>
        </p:spPr>
        <p:txBody>
          <a:bodyPr/>
          <a:lstStyle/>
          <a:p>
            <a:pPr marL="0" indent="0">
              <a:buNone/>
            </a:pPr>
            <a:r>
              <a:rPr lang="en-US" sz="1800" b="1" dirty="0" err="1">
                <a:solidFill>
                  <a:schemeClr val="accent1"/>
                </a:solidFill>
                <a:latin typeface="Helvetica" panose="020B0604020202020204" pitchFamily="34" charset="0"/>
                <a:ea typeface="맑은 고딕" panose="020B0503020000020004" pitchFamily="50" charset="-127"/>
              </a:rPr>
              <a:t>Rutas</a:t>
            </a:r>
            <a:r>
              <a:rPr lang="en-US" sz="1800" b="1" dirty="0">
                <a:solidFill>
                  <a:schemeClr val="accent1"/>
                </a:solidFill>
                <a:latin typeface="Helvetica" panose="020B0604020202020204" pitchFamily="34" charset="0"/>
                <a:ea typeface="맑은 고딕" panose="020B0503020000020004" pitchFamily="50" charset="-127"/>
              </a:rPr>
              <a:t> de </a:t>
            </a:r>
            <a:r>
              <a:rPr lang="en-US" sz="1800" b="1" dirty="0" err="1">
                <a:solidFill>
                  <a:schemeClr val="accent1"/>
                </a:solidFill>
                <a:latin typeface="Helvetica" panose="020B0604020202020204" pitchFamily="34" charset="0"/>
                <a:ea typeface="맑은 고딕" panose="020B0503020000020004" pitchFamily="50" charset="-127"/>
              </a:rPr>
              <a:t>salida</a:t>
            </a:r>
            <a:r>
              <a:rPr lang="en-US" sz="1800" b="1" dirty="0">
                <a:solidFill>
                  <a:schemeClr val="accent1"/>
                </a:solidFill>
                <a:latin typeface="Helvetica" panose="020B0604020202020204" pitchFamily="34" charset="0"/>
                <a:ea typeface="맑은 고딕" panose="020B0503020000020004" pitchFamily="50" charset="-127"/>
              </a:rPr>
              <a:t> – </a:t>
            </a:r>
            <a:r>
              <a:rPr lang="en-US" sz="1800" b="1" dirty="0" err="1">
                <a:solidFill>
                  <a:schemeClr val="accent1"/>
                </a:solidFill>
                <a:latin typeface="Helvetica" panose="020B0604020202020204" pitchFamily="34" charset="0"/>
                <a:ea typeface="맑은 고딕" panose="020B0503020000020004" pitchFamily="50" charset="-127"/>
              </a:rPr>
              <a:t>Grupos</a:t>
            </a:r>
            <a:r>
              <a:rPr lang="en-US" sz="1800" b="1" dirty="0">
                <a:solidFill>
                  <a:schemeClr val="accent1"/>
                </a:solidFill>
                <a:latin typeface="Helvetica" panose="020B0604020202020204" pitchFamily="34" charset="0"/>
                <a:ea typeface="맑은 고딕" panose="020B0503020000020004" pitchFamily="50" charset="-127"/>
              </a:rPr>
              <a:t> PIN
</a:t>
            </a:r>
          </a:p>
        </p:txBody>
      </p:sp>
      <p:sp>
        <p:nvSpPr>
          <p:cNvPr id="3" name="Content Placeholder 2">
            <a:extLst>
              <a:ext uri="{FF2B5EF4-FFF2-40B4-BE49-F238E27FC236}">
                <a16:creationId xmlns:a16="http://schemas.microsoft.com/office/drawing/2014/main" id="{098224F0-62A3-47D7-9E98-5E7D02EE714B}"/>
              </a:ext>
            </a:extLst>
          </p:cNvPr>
          <p:cNvSpPr>
            <a:spLocks noGrp="1"/>
          </p:cNvSpPr>
          <p:nvPr>
            <p:ph idx="4294967295"/>
          </p:nvPr>
        </p:nvSpPr>
        <p:spPr>
          <a:xfrm>
            <a:off x="0" y="1876425"/>
            <a:ext cx="5949950" cy="2300159"/>
          </a:xfrm>
        </p:spPr>
        <p:txBody>
          <a:bodyPr numCol="1" spcCol="457200">
            <a:normAutofit fontScale="62500" lnSpcReduction="20000"/>
          </a:bodyPr>
          <a:lstStyle/>
          <a:p>
            <a:pPr marL="285750" indent="-285750">
              <a:lnSpc>
                <a:spcPct val="130000"/>
              </a:lnSpc>
              <a:spcAft>
                <a:spcPts val="1200"/>
              </a:spcAft>
              <a:buClr>
                <a:schemeClr val="accent2"/>
              </a:buClr>
              <a:buFont typeface="Wingdings" panose="05000000000000000000" pitchFamily="2" charset="2"/>
              <a:buChar char="§"/>
            </a:pPr>
            <a:r>
              <a:rPr lang="es-MX" dirty="0"/>
              <a:t>Al realizar una llamada en la ruta de salida protegida por pin, se le pedirá a la persona que llama que ingrese el número de pin del grupo. 
Si la opción "Grabar en CDR" está habilitada, el registro CDR mostrará el nombre del PIN de la persona que llamo. </a:t>
            </a:r>
            <a:endParaRPr lang="en-US" dirty="0"/>
          </a:p>
        </p:txBody>
      </p:sp>
      <p:pic>
        <p:nvPicPr>
          <p:cNvPr id="7" name="Picture 6">
            <a:extLst>
              <a:ext uri="{FF2B5EF4-FFF2-40B4-BE49-F238E27FC236}">
                <a16:creationId xmlns:a16="http://schemas.microsoft.com/office/drawing/2014/main" id="{D0F4355C-7208-4072-BC9A-78EB896611CA}"/>
              </a:ext>
            </a:extLst>
          </p:cNvPr>
          <p:cNvPicPr/>
          <p:nvPr/>
        </p:nvPicPr>
        <p:blipFill>
          <a:blip r:embed="rId3">
            <a:extLst>
              <a:ext uri="{28A0092B-C50C-407E-A947-70E740481C1C}">
                <a14:useLocalDpi xmlns:a14="http://schemas.microsoft.com/office/drawing/2010/main"/>
              </a:ext>
            </a:extLst>
          </a:blip>
          <a:stretch>
            <a:fillRect/>
          </a:stretch>
        </p:blipFill>
        <p:spPr>
          <a:xfrm>
            <a:off x="6297902" y="1260658"/>
            <a:ext cx="5514471" cy="2424245"/>
          </a:xfrm>
          <a:prstGeom prst="rect">
            <a:avLst/>
          </a:prstGeom>
          <a:ln>
            <a:solidFill>
              <a:schemeClr val="accent1"/>
            </a:solidFill>
          </a:ln>
        </p:spPr>
      </p:pic>
      <p:pic>
        <p:nvPicPr>
          <p:cNvPr id="8" name="Picture 7">
            <a:extLst>
              <a:ext uri="{FF2B5EF4-FFF2-40B4-BE49-F238E27FC236}">
                <a16:creationId xmlns:a16="http://schemas.microsoft.com/office/drawing/2014/main" id="{FBBF0DD3-AF00-45D1-B08A-5CE3EF001E16}"/>
              </a:ext>
            </a:extLst>
          </p:cNvPr>
          <p:cNvPicPr/>
          <p:nvPr/>
        </p:nvPicPr>
        <p:blipFill>
          <a:blip r:embed="rId4">
            <a:extLst>
              <a:ext uri="{28A0092B-C50C-407E-A947-70E740481C1C}">
                <a14:useLocalDpi xmlns:a14="http://schemas.microsoft.com/office/drawing/2010/main"/>
              </a:ext>
            </a:extLst>
          </a:blip>
          <a:stretch>
            <a:fillRect/>
          </a:stretch>
        </p:blipFill>
        <p:spPr>
          <a:xfrm>
            <a:off x="5313708" y="3774631"/>
            <a:ext cx="6717030" cy="2679065"/>
          </a:xfrm>
          <a:prstGeom prst="rect">
            <a:avLst/>
          </a:prstGeom>
          <a:ln>
            <a:solidFill>
              <a:schemeClr val="accent1"/>
            </a:solidFill>
          </a:ln>
        </p:spPr>
      </p:pic>
      <p:pic>
        <p:nvPicPr>
          <p:cNvPr id="9" name="Picture Placeholder 4">
            <a:extLst>
              <a:ext uri="{FF2B5EF4-FFF2-40B4-BE49-F238E27FC236}">
                <a16:creationId xmlns:a16="http://schemas.microsoft.com/office/drawing/2014/main" id="{12FD673A-90D4-4EB5-A7BE-2DDBAE1E9821}"/>
              </a:ext>
            </a:extLst>
          </p:cNvPr>
          <p:cNvPicPr>
            <a:picLocks noChangeAspect="1"/>
          </p:cNvPicPr>
          <p:nvPr/>
        </p:nvPicPr>
        <p:blipFill>
          <a:blip r:embed="rId5"/>
          <a:stretch>
            <a:fillRect/>
          </a:stretch>
        </p:blipFill>
        <p:spPr>
          <a:xfrm>
            <a:off x="131193" y="5249568"/>
            <a:ext cx="618585" cy="618585"/>
          </a:xfrm>
          <a:prstGeom prst="rect">
            <a:avLst/>
          </a:prstGeom>
        </p:spPr>
      </p:pic>
      <p:sp>
        <p:nvSpPr>
          <p:cNvPr id="10" name="Text Box 10">
            <a:extLst>
              <a:ext uri="{FF2B5EF4-FFF2-40B4-BE49-F238E27FC236}">
                <a16:creationId xmlns:a16="http://schemas.microsoft.com/office/drawing/2014/main" id="{3E3BD253-647C-4A59-B4F8-0E5F5602DCB6}"/>
              </a:ext>
            </a:extLst>
          </p:cNvPr>
          <p:cNvSpPr txBox="1"/>
          <p:nvPr/>
        </p:nvSpPr>
        <p:spPr>
          <a:xfrm>
            <a:off x="740508" y="5192711"/>
            <a:ext cx="4120250" cy="1400383"/>
          </a:xfrm>
          <a:prstGeom prst="rect">
            <a:avLst/>
          </a:prstGeom>
          <a:noFill/>
        </p:spPr>
        <p:txBody>
          <a:bodyPr wrap="square" rtlCol="0">
            <a:spAutoFit/>
          </a:bodyPr>
          <a:lstStyle/>
          <a:p>
            <a:pPr algn="just"/>
            <a:r>
              <a:rPr lang="en-US" sz="1700" b="1" dirty="0">
                <a:solidFill>
                  <a:srgbClr val="FF0000"/>
                </a:solidFill>
                <a:ea typeface="Open Sans" panose="020B0606030504020204" pitchFamily="34" charset="0"/>
                <a:cs typeface="Open Sans" panose="020B0606030504020204" pitchFamily="34" charset="0"/>
              </a:rPr>
              <a:t>Nota</a:t>
            </a:r>
            <a:r>
              <a:rPr lang="en-US" sz="1700" b="1" dirty="0">
                <a:solidFill>
                  <a:srgbClr val="2A5389"/>
                </a:solidFill>
                <a:ea typeface="Open Sans" panose="020B0606030504020204" pitchFamily="34" charset="0"/>
                <a:cs typeface="Open Sans" panose="020B0606030504020204" pitchFamily="34" charset="0"/>
              </a:rPr>
              <a:t>: </a:t>
            </a:r>
            <a:r>
              <a:rPr lang="es-MX" sz="1700" dirty="0">
                <a:solidFill>
                  <a:srgbClr val="2A5389"/>
                </a:solidFill>
                <a:ea typeface="Open Sans" panose="020B0606030504020204" pitchFamily="34" charset="0"/>
                <a:cs typeface="Open Sans" panose="020B0606030504020204" pitchFamily="34" charset="0"/>
              </a:rPr>
              <a:t>si la función Grupos de PIN está habilitada en el nivel de ruta saliente, se desactivarán "Contraseña", "Nivel de privilegios" y "Habilitar filtro en el identificador de llamadas de origen". </a:t>
            </a:r>
            <a:endParaRPr lang="en-US" sz="1700" dirty="0">
              <a:solidFill>
                <a:srgbClr val="2A5389"/>
              </a:solidFill>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BC93D1C4-3513-4BB6-70EE-EF31ECCC4953}"/>
              </a:ext>
            </a:extLst>
          </p:cNvPr>
          <p:cNvSpPr txBox="1"/>
          <p:nvPr/>
        </p:nvSpPr>
        <p:spPr>
          <a:xfrm>
            <a:off x="322851" y="276093"/>
            <a:ext cx="6026331" cy="954107"/>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Implementación</a:t>
            </a:r>
            <a:r>
              <a:rPr lang="en-US" altLang="ko-KR" dirty="0"/>
              <a:t> </a:t>
            </a:r>
            <a:r>
              <a:rPr lang="en-US" altLang="ko-KR" dirty="0" err="1"/>
              <a:t>avanzada</a:t>
            </a:r>
            <a:r>
              <a:rPr lang="en-US" altLang="ko-KR" dirty="0"/>
              <a:t>
</a:t>
            </a:r>
            <a:endParaRPr lang="ko-KR" altLang="en-US" dirty="0"/>
          </a:p>
        </p:txBody>
      </p:sp>
    </p:spTree>
    <p:extLst>
      <p:ext uri="{BB962C8B-B14F-4D97-AF65-F5344CB8AC3E}">
        <p14:creationId xmlns:p14="http://schemas.microsoft.com/office/powerpoint/2010/main" val="2969356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A38397-FED7-4523-A84E-00040AAFFBEB}"/>
              </a:ext>
            </a:extLst>
          </p:cNvPr>
          <p:cNvSpPr>
            <a:spLocks noGrp="1"/>
          </p:cNvSpPr>
          <p:nvPr>
            <p:ph type="body" idx="4294967295"/>
          </p:nvPr>
        </p:nvSpPr>
        <p:spPr>
          <a:xfrm>
            <a:off x="0" y="1395413"/>
            <a:ext cx="10515600" cy="481012"/>
          </a:xfrm>
        </p:spPr>
        <p:txBody>
          <a:bodyPr/>
          <a:lstStyle/>
          <a:p>
            <a:pPr marL="0" indent="0">
              <a:buNone/>
            </a:pPr>
            <a:r>
              <a:rPr lang="en-US" sz="1800" b="1" dirty="0" err="1">
                <a:solidFill>
                  <a:schemeClr val="accent1"/>
                </a:solidFill>
                <a:latin typeface="Helvetica" panose="020B0604020202020204" pitchFamily="34" charset="0"/>
                <a:ea typeface="맑은 고딕" panose="020B0503020000020004" pitchFamily="50" charset="-127"/>
              </a:rPr>
              <a:t>Rutas</a:t>
            </a:r>
            <a:r>
              <a:rPr lang="en-US" sz="1800" b="1" dirty="0">
                <a:solidFill>
                  <a:schemeClr val="accent1"/>
                </a:solidFill>
                <a:latin typeface="Helvetica" panose="020B0604020202020204" pitchFamily="34" charset="0"/>
                <a:ea typeface="맑은 고딕" panose="020B0503020000020004" pitchFamily="50" charset="-127"/>
              </a:rPr>
              <a:t> </a:t>
            </a:r>
            <a:r>
              <a:rPr lang="en-US" sz="1800" b="1" dirty="0" err="1">
                <a:solidFill>
                  <a:schemeClr val="accent1"/>
                </a:solidFill>
                <a:latin typeface="Helvetica" panose="020B0604020202020204" pitchFamily="34" charset="0"/>
                <a:ea typeface="맑은 고딕" panose="020B0503020000020004" pitchFamily="50" charset="-127"/>
              </a:rPr>
              <a:t>salientes</a:t>
            </a:r>
            <a:r>
              <a:rPr lang="en-US" sz="1800" b="1" dirty="0">
                <a:solidFill>
                  <a:schemeClr val="accent1"/>
                </a:solidFill>
                <a:latin typeface="Helvetica" panose="020B0604020202020204" pitchFamily="34" charset="0"/>
                <a:ea typeface="맑은 고딕" panose="020B0503020000020004" pitchFamily="50" charset="-127"/>
              </a:rPr>
              <a:t> – Lista </a:t>
            </a:r>
            <a:r>
              <a:rPr lang="en-US" sz="1800" b="1" dirty="0" err="1">
                <a:solidFill>
                  <a:schemeClr val="accent1"/>
                </a:solidFill>
                <a:latin typeface="Helvetica" panose="020B0604020202020204" pitchFamily="34" charset="0"/>
                <a:ea typeface="맑은 고딕" panose="020B0503020000020004" pitchFamily="50" charset="-127"/>
              </a:rPr>
              <a:t>negra</a:t>
            </a:r>
            <a:r>
              <a:rPr lang="en-US" sz="1800" b="1" dirty="0">
                <a:solidFill>
                  <a:schemeClr val="accent1"/>
                </a:solidFill>
                <a:latin typeface="Helvetica" panose="020B0604020202020204" pitchFamily="34" charset="0"/>
                <a:ea typeface="맑은 고딕" panose="020B0503020000020004" pitchFamily="50" charset="-127"/>
              </a:rPr>
              <a:t>
</a:t>
            </a:r>
          </a:p>
        </p:txBody>
      </p:sp>
      <p:sp>
        <p:nvSpPr>
          <p:cNvPr id="3" name="Content Placeholder 2">
            <a:extLst>
              <a:ext uri="{FF2B5EF4-FFF2-40B4-BE49-F238E27FC236}">
                <a16:creationId xmlns:a16="http://schemas.microsoft.com/office/drawing/2014/main" id="{098224F0-62A3-47D7-9E98-5E7D02EE714B}"/>
              </a:ext>
            </a:extLst>
          </p:cNvPr>
          <p:cNvSpPr>
            <a:spLocks noGrp="1"/>
          </p:cNvSpPr>
          <p:nvPr>
            <p:ph idx="4294967295"/>
          </p:nvPr>
        </p:nvSpPr>
        <p:spPr>
          <a:xfrm>
            <a:off x="0" y="2127250"/>
            <a:ext cx="4532313" cy="4060825"/>
          </a:xfrm>
        </p:spPr>
        <p:txBody>
          <a:bodyPr numCol="1" spcCol="457200">
            <a:normAutofit/>
          </a:bodyPr>
          <a:lstStyle/>
          <a:p>
            <a:pPr marL="342900" indent="-342900" algn="just">
              <a:lnSpc>
                <a:spcPct val="120000"/>
              </a:lnSpc>
              <a:spcAft>
                <a:spcPts val="1200"/>
              </a:spcAft>
              <a:buClr>
                <a:schemeClr val="accent2"/>
              </a:buClr>
              <a:buFont typeface="+mj-lt"/>
              <a:buAutoNum type="arabicPeriod"/>
            </a:pPr>
            <a:r>
              <a:rPr lang="en-US" sz="1800" dirty="0"/>
              <a:t>Go to </a:t>
            </a:r>
            <a:r>
              <a:rPr lang="en-US" sz="1800" b="1" dirty="0"/>
              <a:t>Web UI </a:t>
            </a:r>
            <a:r>
              <a:rPr lang="en-US" sz="1800" b="1" dirty="0">
                <a:sym typeface="Wingdings" panose="05000000000000000000" pitchFamily="2" charset="2"/>
              </a:rPr>
              <a:t> </a:t>
            </a:r>
            <a:r>
              <a:rPr lang="en-US" sz="1800" b="1" dirty="0"/>
              <a:t>Extension/</a:t>
            </a:r>
            <a:r>
              <a:rPr lang="en-US" sz="1800" b="1" dirty="0" err="1"/>
              <a:t>Troncales</a:t>
            </a:r>
            <a:r>
              <a:rPr lang="en-US" sz="1800" b="1" dirty="0"/>
              <a:t> </a:t>
            </a:r>
            <a:r>
              <a:rPr lang="en-US" sz="1800" b="1" dirty="0">
                <a:sym typeface="Wingdings" panose="05000000000000000000" pitchFamily="2" charset="2"/>
              </a:rPr>
              <a:t> </a:t>
            </a:r>
            <a:r>
              <a:rPr lang="pt-BR" sz="1800" b="1" dirty="0"/>
              <a:t>Rutas de salida </a:t>
            </a:r>
            <a:r>
              <a:rPr lang="en-US" sz="1800" b="1" dirty="0">
                <a:sym typeface="Wingdings" panose="05000000000000000000" pitchFamily="2" charset="2"/>
              </a:rPr>
              <a:t> </a:t>
            </a:r>
            <a:r>
              <a:rPr lang="pt-BR" sz="1800" b="1" dirty="0"/>
              <a:t>Códigos de país. </a:t>
            </a:r>
            <a:r>
              <a:rPr lang="en-US" sz="1800" dirty="0"/>
              <a:t> </a:t>
            </a:r>
          </a:p>
          <a:p>
            <a:pPr marL="342900" indent="-342900" algn="just">
              <a:lnSpc>
                <a:spcPct val="120000"/>
              </a:lnSpc>
              <a:spcAft>
                <a:spcPts val="1200"/>
              </a:spcAft>
              <a:buClr>
                <a:schemeClr val="accent2"/>
              </a:buClr>
              <a:buFont typeface="+mj-lt"/>
              <a:buAutoNum type="arabicPeriod"/>
            </a:pPr>
            <a:r>
              <a:rPr lang="es-MX" sz="1800" dirty="0"/>
              <a:t>Seleccione las restricciones de países para las rutas de salida.</a:t>
            </a:r>
            <a:endParaRPr lang="en-US" sz="1800" dirty="0"/>
          </a:p>
        </p:txBody>
      </p:sp>
      <p:pic>
        <p:nvPicPr>
          <p:cNvPr id="5" name="Picture 4"/>
          <p:cNvPicPr>
            <a:picLocks noChangeAspect="1"/>
          </p:cNvPicPr>
          <p:nvPr/>
        </p:nvPicPr>
        <p:blipFill>
          <a:blip r:embed="rId3"/>
          <a:stretch>
            <a:fillRect/>
          </a:stretch>
        </p:blipFill>
        <p:spPr>
          <a:xfrm>
            <a:off x="4775199" y="1324505"/>
            <a:ext cx="7251701" cy="4862822"/>
          </a:xfrm>
          <a:prstGeom prst="rect">
            <a:avLst/>
          </a:prstGeom>
          <a:ln>
            <a:solidFill>
              <a:schemeClr val="accent1"/>
            </a:solidFill>
          </a:ln>
        </p:spPr>
      </p:pic>
      <p:sp>
        <p:nvSpPr>
          <p:cNvPr id="8" name="Text Box 10">
            <a:extLst>
              <a:ext uri="{FF2B5EF4-FFF2-40B4-BE49-F238E27FC236}">
                <a16:creationId xmlns:a16="http://schemas.microsoft.com/office/drawing/2014/main" id="{3E3BD253-647C-4A59-B4F8-0E5F5602DCB6}"/>
              </a:ext>
            </a:extLst>
          </p:cNvPr>
          <p:cNvSpPr txBox="1"/>
          <p:nvPr/>
        </p:nvSpPr>
        <p:spPr>
          <a:xfrm>
            <a:off x="0" y="4157318"/>
            <a:ext cx="4528084" cy="1400383"/>
          </a:xfrm>
          <a:prstGeom prst="rect">
            <a:avLst/>
          </a:prstGeom>
          <a:noFill/>
        </p:spPr>
        <p:txBody>
          <a:bodyPr wrap="square" rtlCol="0">
            <a:spAutoFit/>
          </a:bodyPr>
          <a:lstStyle/>
          <a:p>
            <a:pPr algn="just"/>
            <a:r>
              <a:rPr lang="en-US" sz="1700" b="1" dirty="0">
                <a:solidFill>
                  <a:srgbClr val="FF0000"/>
                </a:solidFill>
                <a:ea typeface="Open Sans" panose="020B0606030504020204" pitchFamily="34" charset="0"/>
                <a:cs typeface="Open Sans" panose="020B0606030504020204" pitchFamily="34" charset="0"/>
              </a:rPr>
              <a:t>Nota: </a:t>
            </a:r>
            <a:r>
              <a:rPr lang="es-MX" sz="1700" dirty="0">
                <a:solidFill>
                  <a:srgbClr val="2A5389"/>
                </a:solidFill>
                <a:ea typeface="Open Sans" panose="020B0606030504020204" pitchFamily="34" charset="0"/>
                <a:cs typeface="Open Sans" panose="020B0606030504020204" pitchFamily="34" charset="0"/>
              </a:rPr>
              <a:t>Los usuarios pueden exportar listas negras de rutas salientes y eliminar todas las entradas de la lista negra. Además, los usuarios también pueden importar listas negras para rutas salientes.</a:t>
            </a:r>
            <a:endParaRPr lang="en-US" sz="1700" dirty="0">
              <a:solidFill>
                <a:srgbClr val="2A5389"/>
              </a:solidFill>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3AADE5A-46E5-8BA5-F458-D5A9C4F71591}"/>
              </a:ext>
            </a:extLst>
          </p:cNvPr>
          <p:cNvSpPr txBox="1"/>
          <p:nvPr/>
        </p:nvSpPr>
        <p:spPr>
          <a:xfrm>
            <a:off x="322851" y="276093"/>
            <a:ext cx="6026331" cy="954107"/>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Implementación</a:t>
            </a:r>
            <a:r>
              <a:rPr lang="en-US" altLang="ko-KR" dirty="0"/>
              <a:t> </a:t>
            </a:r>
            <a:r>
              <a:rPr lang="en-US" altLang="ko-KR" dirty="0" err="1"/>
              <a:t>avanzada</a:t>
            </a:r>
            <a:r>
              <a:rPr lang="en-US" altLang="ko-KR" dirty="0"/>
              <a:t>
</a:t>
            </a:r>
            <a:endParaRPr lang="ko-KR" altLang="en-US" dirty="0"/>
          </a:p>
        </p:txBody>
      </p:sp>
    </p:spTree>
    <p:extLst>
      <p:ext uri="{BB962C8B-B14F-4D97-AF65-F5344CB8AC3E}">
        <p14:creationId xmlns:p14="http://schemas.microsoft.com/office/powerpoint/2010/main" val="1430673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A38397-FED7-4523-A84E-00040AAFFBEB}"/>
              </a:ext>
            </a:extLst>
          </p:cNvPr>
          <p:cNvSpPr>
            <a:spLocks noGrp="1"/>
          </p:cNvSpPr>
          <p:nvPr>
            <p:ph type="body" idx="4294967295"/>
          </p:nvPr>
        </p:nvSpPr>
        <p:spPr>
          <a:xfrm>
            <a:off x="0" y="1395413"/>
            <a:ext cx="10515600" cy="481012"/>
          </a:xfrm>
        </p:spPr>
        <p:txBody>
          <a:bodyPr/>
          <a:lstStyle/>
          <a:p>
            <a:pPr marL="0" indent="0">
              <a:buNone/>
            </a:pPr>
            <a:r>
              <a:rPr lang="en-US" sz="1800" b="1" dirty="0" err="1">
                <a:solidFill>
                  <a:schemeClr val="accent1"/>
                </a:solidFill>
                <a:latin typeface="Helvetica" panose="020B0604020202020204" pitchFamily="34" charset="0"/>
                <a:ea typeface="맑은 고딕" panose="020B0503020000020004" pitchFamily="50" charset="-127"/>
              </a:rPr>
              <a:t>Rutas</a:t>
            </a:r>
            <a:r>
              <a:rPr lang="en-US" sz="1800" b="1" dirty="0">
                <a:solidFill>
                  <a:schemeClr val="accent1"/>
                </a:solidFill>
                <a:latin typeface="Helvetica" panose="020B0604020202020204" pitchFamily="34" charset="0"/>
                <a:ea typeface="맑은 고딕" panose="020B0503020000020004" pitchFamily="50" charset="-127"/>
              </a:rPr>
              <a:t> de </a:t>
            </a:r>
            <a:r>
              <a:rPr lang="en-US" sz="1800" b="1" dirty="0" err="1">
                <a:solidFill>
                  <a:schemeClr val="accent1"/>
                </a:solidFill>
                <a:latin typeface="Helvetica" panose="020B0604020202020204" pitchFamily="34" charset="0"/>
                <a:ea typeface="맑은 고딕" panose="020B0503020000020004" pitchFamily="50" charset="-127"/>
              </a:rPr>
              <a:t>salida</a:t>
            </a:r>
            <a:r>
              <a:rPr lang="en-US" sz="1800" b="1" dirty="0">
                <a:solidFill>
                  <a:schemeClr val="accent1"/>
                </a:solidFill>
                <a:latin typeface="Helvetica" panose="020B0604020202020204" pitchFamily="34" charset="0"/>
                <a:ea typeface="맑은 고딕" panose="020B0503020000020004" pitchFamily="50" charset="-127"/>
              </a:rPr>
              <a:t> – </a:t>
            </a:r>
            <a:r>
              <a:rPr lang="es-MX" sz="1800" b="1" dirty="0">
                <a:solidFill>
                  <a:schemeClr val="accent1"/>
                </a:solidFill>
                <a:latin typeface="Helvetica" panose="020B0604020202020204" pitchFamily="34" charset="0"/>
                <a:ea typeface="맑은 고딕" panose="020B0503020000020004" pitchFamily="50" charset="-127"/>
              </a:rPr>
              <a:t>Anexar número de extensión en DOD</a:t>
            </a:r>
            <a:endParaRPr lang="en-US" sz="1800" b="1" dirty="0">
              <a:solidFill>
                <a:schemeClr val="accent1"/>
              </a:solidFill>
              <a:latin typeface="Helvetica" panose="020B0604020202020204" pitchFamily="34" charset="0"/>
              <a:ea typeface="맑은 고딕" panose="020B0503020000020004" pitchFamily="50" charset="-127"/>
            </a:endParaRPr>
          </a:p>
        </p:txBody>
      </p:sp>
      <p:sp>
        <p:nvSpPr>
          <p:cNvPr id="3" name="Content Placeholder 2">
            <a:extLst>
              <a:ext uri="{FF2B5EF4-FFF2-40B4-BE49-F238E27FC236}">
                <a16:creationId xmlns:a16="http://schemas.microsoft.com/office/drawing/2014/main" id="{098224F0-62A3-47D7-9E98-5E7D02EE714B}"/>
              </a:ext>
            </a:extLst>
          </p:cNvPr>
          <p:cNvSpPr>
            <a:spLocks noGrp="1"/>
          </p:cNvSpPr>
          <p:nvPr>
            <p:ph idx="4294967295"/>
          </p:nvPr>
        </p:nvSpPr>
        <p:spPr>
          <a:xfrm>
            <a:off x="0" y="1876425"/>
            <a:ext cx="5738813" cy="2443163"/>
          </a:xfrm>
        </p:spPr>
        <p:txBody>
          <a:bodyPr numCol="1" spcCol="457200">
            <a:normAutofit fontScale="70000" lnSpcReduction="20000"/>
          </a:bodyPr>
          <a:lstStyle/>
          <a:p>
            <a:pPr algn="just">
              <a:lnSpc>
                <a:spcPct val="120000"/>
              </a:lnSpc>
              <a:spcAft>
                <a:spcPts val="1200"/>
              </a:spcAft>
              <a:buClr>
                <a:schemeClr val="accent2"/>
              </a:buClr>
              <a:buFont typeface="Wingdings" panose="05000000000000000000" pitchFamily="2" charset="2"/>
              <a:buChar char="q"/>
            </a:pPr>
            <a:r>
              <a:rPr lang="en-US" dirty="0"/>
              <a:t>DOD </a:t>
            </a:r>
            <a:r>
              <a:rPr lang="en-US" dirty="0" err="1"/>
              <a:t>único</a:t>
            </a:r>
            <a:r>
              <a:rPr lang="en-US" dirty="0"/>
              <a:t> por </a:t>
            </a:r>
            <a:r>
              <a:rPr lang="en-US" dirty="0" err="1"/>
              <a:t>extensión</a:t>
            </a:r>
            <a:r>
              <a:rPr lang="en-US" dirty="0"/>
              <a:t>
</a:t>
            </a:r>
            <a:r>
              <a:rPr lang="en-US" dirty="0" err="1"/>
              <a:t>En</a:t>
            </a:r>
            <a:r>
              <a:rPr lang="en-US" dirty="0"/>
              <a:t> la </a:t>
            </a:r>
            <a:r>
              <a:rPr lang="en-US" dirty="0" err="1"/>
              <a:t>Interfaz</a:t>
            </a:r>
            <a:r>
              <a:rPr lang="en-US" dirty="0"/>
              <a:t> </a:t>
            </a:r>
            <a:r>
              <a:rPr lang="en-US" b="1" dirty="0"/>
              <a:t>Web </a:t>
            </a:r>
            <a:r>
              <a:rPr lang="en-US" b="1" dirty="0">
                <a:sym typeface="Wingdings" panose="05000000000000000000" pitchFamily="2" charset="2"/>
              </a:rPr>
              <a:t> </a:t>
            </a:r>
            <a:r>
              <a:rPr lang="en-US" b="1" dirty="0"/>
              <a:t>Extension/</a:t>
            </a:r>
            <a:r>
              <a:rPr lang="en-US" b="1" dirty="0" err="1"/>
              <a:t>Troncal</a:t>
            </a:r>
            <a:r>
              <a:rPr lang="en-US" b="1" dirty="0"/>
              <a:t> </a:t>
            </a:r>
            <a:r>
              <a:rPr lang="en-US" b="1" dirty="0">
                <a:sym typeface="Wingdings" panose="05000000000000000000" pitchFamily="2" charset="2"/>
              </a:rPr>
              <a:t> </a:t>
            </a:r>
            <a:r>
              <a:rPr lang="en-US" b="1" dirty="0" err="1"/>
              <a:t>Troncal</a:t>
            </a:r>
            <a:r>
              <a:rPr lang="en-US" b="1" dirty="0"/>
              <a:t> VoIP</a:t>
            </a:r>
          </a:p>
          <a:p>
            <a:pPr marL="514350" indent="-342900" algn="just">
              <a:lnSpc>
                <a:spcPct val="120000"/>
              </a:lnSpc>
              <a:spcAft>
                <a:spcPts val="1200"/>
              </a:spcAft>
              <a:buClr>
                <a:schemeClr val="accent2"/>
              </a:buClr>
              <a:buFont typeface="+mj-lt"/>
              <a:buAutoNum type="arabicPeriod"/>
            </a:pPr>
            <a:r>
              <a:rPr lang="es-MX" dirty="0"/>
              <a:t>Habilite "Agregar extensión" para que el número de extensión seleccionado se anexe al DOD</a:t>
            </a:r>
            <a:r>
              <a:rPr lang="en-US" dirty="0"/>
              <a:t>.</a:t>
            </a:r>
          </a:p>
        </p:txBody>
      </p:sp>
      <p:grpSp>
        <p:nvGrpSpPr>
          <p:cNvPr id="7" name="Group 6">
            <a:extLst>
              <a:ext uri="{FF2B5EF4-FFF2-40B4-BE49-F238E27FC236}">
                <a16:creationId xmlns:a16="http://schemas.microsoft.com/office/drawing/2014/main" id="{93F16C33-FA0D-451D-8D7A-EBBBA2EDCE9A}"/>
              </a:ext>
            </a:extLst>
          </p:cNvPr>
          <p:cNvGrpSpPr/>
          <p:nvPr/>
        </p:nvGrpSpPr>
        <p:grpSpPr>
          <a:xfrm>
            <a:off x="2129106" y="4557643"/>
            <a:ext cx="7452565" cy="2241532"/>
            <a:chOff x="2029081" y="2833101"/>
            <a:chExt cx="8616124" cy="2591499"/>
          </a:xfrm>
        </p:grpSpPr>
        <p:pic>
          <p:nvPicPr>
            <p:cNvPr id="8" name="Picture 7">
              <a:extLst>
                <a:ext uri="{FF2B5EF4-FFF2-40B4-BE49-F238E27FC236}">
                  <a16:creationId xmlns:a16="http://schemas.microsoft.com/office/drawing/2014/main" id="{410361DC-ED79-402B-8D7D-A1EFC1A8A5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6936" y="2833101"/>
              <a:ext cx="1388269" cy="1105062"/>
            </a:xfrm>
            <a:prstGeom prst="rect">
              <a:avLst/>
            </a:prstGeom>
          </p:spPr>
        </p:pic>
        <p:grpSp>
          <p:nvGrpSpPr>
            <p:cNvPr id="9" name="Group 8">
              <a:extLst>
                <a:ext uri="{FF2B5EF4-FFF2-40B4-BE49-F238E27FC236}">
                  <a16:creationId xmlns:a16="http://schemas.microsoft.com/office/drawing/2014/main" id="{FA358461-283E-424D-A576-3153CFA41D2A}"/>
                </a:ext>
              </a:extLst>
            </p:cNvPr>
            <p:cNvGrpSpPr/>
            <p:nvPr/>
          </p:nvGrpSpPr>
          <p:grpSpPr>
            <a:xfrm>
              <a:off x="2029081" y="3300849"/>
              <a:ext cx="8363579" cy="2123751"/>
              <a:chOff x="2029081" y="3300849"/>
              <a:chExt cx="8363579" cy="2123751"/>
            </a:xfrm>
          </p:grpSpPr>
          <p:pic>
            <p:nvPicPr>
              <p:cNvPr id="10" name="Picture 9">
                <a:extLst>
                  <a:ext uri="{FF2B5EF4-FFF2-40B4-BE49-F238E27FC236}">
                    <a16:creationId xmlns:a16="http://schemas.microsoft.com/office/drawing/2014/main" id="{476FE2C8-F584-4857-B2DF-60A8E2C8BDF8}"/>
                  </a:ext>
                </a:extLst>
              </p:cNvPr>
              <p:cNvPicPr>
                <a:picLocks noChangeAspect="1"/>
              </p:cNvPicPr>
              <p:nvPr/>
            </p:nvPicPr>
            <p:blipFill>
              <a:blip r:embed="rId4"/>
              <a:stretch>
                <a:fillRect/>
              </a:stretch>
            </p:blipFill>
            <p:spPr>
              <a:xfrm>
                <a:off x="2745980" y="3300849"/>
                <a:ext cx="723900" cy="542925"/>
              </a:xfrm>
              <a:prstGeom prst="rect">
                <a:avLst/>
              </a:prstGeom>
            </p:spPr>
          </p:pic>
          <p:pic>
            <p:nvPicPr>
              <p:cNvPr id="11" name="Picture 10">
                <a:extLst>
                  <a:ext uri="{FF2B5EF4-FFF2-40B4-BE49-F238E27FC236}">
                    <a16:creationId xmlns:a16="http://schemas.microsoft.com/office/drawing/2014/main" id="{A5087FD6-3200-4E37-AE84-F5CEBFEC7204}"/>
                  </a:ext>
                </a:extLst>
              </p:cNvPr>
              <p:cNvPicPr>
                <a:picLocks noChangeAspect="1"/>
              </p:cNvPicPr>
              <p:nvPr/>
            </p:nvPicPr>
            <p:blipFill>
              <a:blip r:embed="rId4"/>
              <a:stretch>
                <a:fillRect/>
              </a:stretch>
            </p:blipFill>
            <p:spPr>
              <a:xfrm>
                <a:off x="2745980" y="4091262"/>
                <a:ext cx="723900" cy="542925"/>
              </a:xfrm>
              <a:prstGeom prst="rect">
                <a:avLst/>
              </a:prstGeom>
            </p:spPr>
          </p:pic>
          <p:pic>
            <p:nvPicPr>
              <p:cNvPr id="12" name="Picture 11">
                <a:extLst>
                  <a:ext uri="{FF2B5EF4-FFF2-40B4-BE49-F238E27FC236}">
                    <a16:creationId xmlns:a16="http://schemas.microsoft.com/office/drawing/2014/main" id="{AE317832-0FCF-444E-ACAA-BE5365F4C1B5}"/>
                  </a:ext>
                </a:extLst>
              </p:cNvPr>
              <p:cNvPicPr>
                <a:picLocks noChangeAspect="1"/>
              </p:cNvPicPr>
              <p:nvPr/>
            </p:nvPicPr>
            <p:blipFill>
              <a:blip r:embed="rId4"/>
              <a:stretch>
                <a:fillRect/>
              </a:stretch>
            </p:blipFill>
            <p:spPr>
              <a:xfrm>
                <a:off x="2745980" y="4881675"/>
                <a:ext cx="723900" cy="542925"/>
              </a:xfrm>
              <a:prstGeom prst="rect">
                <a:avLst/>
              </a:prstGeom>
            </p:spPr>
          </p:pic>
          <p:cxnSp>
            <p:nvCxnSpPr>
              <p:cNvPr id="14" name="Straight Arrow Connector 13">
                <a:extLst>
                  <a:ext uri="{FF2B5EF4-FFF2-40B4-BE49-F238E27FC236}">
                    <a16:creationId xmlns:a16="http://schemas.microsoft.com/office/drawing/2014/main" id="{70CB501F-0961-476F-BADE-E3FF99365DE9}"/>
                  </a:ext>
                </a:extLst>
              </p:cNvPr>
              <p:cNvCxnSpPr>
                <a:stCxn id="10" idx="3"/>
              </p:cNvCxnSpPr>
              <p:nvPr/>
            </p:nvCxnSpPr>
            <p:spPr>
              <a:xfrm>
                <a:off x="3469881" y="3572312"/>
                <a:ext cx="1234375" cy="69555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82B1EAD2-8C8E-4ED7-AA11-41F4E158F7F1}"/>
                  </a:ext>
                </a:extLst>
              </p:cNvPr>
              <p:cNvCxnSpPr/>
              <p:nvPr/>
            </p:nvCxnSpPr>
            <p:spPr>
              <a:xfrm flipV="1">
                <a:off x="3462132" y="4393720"/>
                <a:ext cx="1234375" cy="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978E2759-EB3F-4B11-88DB-1E70102594F3}"/>
                  </a:ext>
                </a:extLst>
              </p:cNvPr>
              <p:cNvCxnSpPr>
                <a:stCxn id="12" idx="3"/>
              </p:cNvCxnSpPr>
              <p:nvPr/>
            </p:nvCxnSpPr>
            <p:spPr>
              <a:xfrm flipV="1">
                <a:off x="3469880" y="4568683"/>
                <a:ext cx="1226626" cy="5844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Right Arrow 14">
                <a:extLst>
                  <a:ext uri="{FF2B5EF4-FFF2-40B4-BE49-F238E27FC236}">
                    <a16:creationId xmlns:a16="http://schemas.microsoft.com/office/drawing/2014/main" id="{4547D889-3CF1-4BEC-A802-16E22873DB2C}"/>
                  </a:ext>
                </a:extLst>
              </p:cNvPr>
              <p:cNvSpPr/>
              <p:nvPr/>
            </p:nvSpPr>
            <p:spPr>
              <a:xfrm>
                <a:off x="6123710" y="3983015"/>
                <a:ext cx="1726702" cy="821410"/>
              </a:xfrm>
              <a:prstGeom prst="rightArrow">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29BD2769-B465-41A3-88A8-418D16FF7334}"/>
                  </a:ext>
                </a:extLst>
              </p:cNvPr>
              <p:cNvCxnSpPr/>
              <p:nvPr/>
            </p:nvCxnSpPr>
            <p:spPr>
              <a:xfrm flipV="1">
                <a:off x="7927904" y="3870655"/>
                <a:ext cx="1449090" cy="3634"/>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C53FE9E-4FCC-4070-9AD5-46F024D0E29B}"/>
                  </a:ext>
                </a:extLst>
              </p:cNvPr>
              <p:cNvCxnSpPr/>
              <p:nvPr/>
            </p:nvCxnSpPr>
            <p:spPr>
              <a:xfrm>
                <a:off x="7931898" y="4402158"/>
                <a:ext cx="1445096"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933266C-D171-437C-9B18-714510C7F272}"/>
                  </a:ext>
                </a:extLst>
              </p:cNvPr>
              <p:cNvCxnSpPr/>
              <p:nvPr/>
            </p:nvCxnSpPr>
            <p:spPr>
              <a:xfrm>
                <a:off x="7935653" y="4925587"/>
                <a:ext cx="1449090"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F1C491EA-B5AF-4B68-B355-52048368C887}"/>
                  </a:ext>
                </a:extLst>
              </p:cNvPr>
              <p:cNvSpPr/>
              <p:nvPr/>
            </p:nvSpPr>
            <p:spPr>
              <a:xfrm>
                <a:off x="2029081" y="3418422"/>
                <a:ext cx="606857" cy="307777"/>
              </a:xfrm>
              <a:prstGeom prst="rect">
                <a:avLst/>
              </a:prstGeom>
              <a:solidFill>
                <a:schemeClr val="tx2">
                  <a:lumMod val="60000"/>
                  <a:lumOff val="40000"/>
                </a:schemeClr>
              </a:solidFill>
            </p:spPr>
            <p:txBody>
              <a:bodyPr wrap="square">
                <a:spAutoFit/>
              </a:bodyPr>
              <a:lstStyle/>
              <a:p>
                <a:r>
                  <a:rPr lang="en-US" sz="1400" b="1" dirty="0">
                    <a:solidFill>
                      <a:schemeClr val="bg1"/>
                    </a:solidFill>
                  </a:rPr>
                  <a:t>1000</a:t>
                </a:r>
              </a:p>
            </p:txBody>
          </p:sp>
          <p:sp>
            <p:nvSpPr>
              <p:cNvPr id="22" name="Rectangle 21">
                <a:extLst>
                  <a:ext uri="{FF2B5EF4-FFF2-40B4-BE49-F238E27FC236}">
                    <a16:creationId xmlns:a16="http://schemas.microsoft.com/office/drawing/2014/main" id="{221F93F7-9692-4CBC-B1F8-1C84A4C3DDEA}"/>
                  </a:ext>
                </a:extLst>
              </p:cNvPr>
              <p:cNvSpPr/>
              <p:nvPr/>
            </p:nvSpPr>
            <p:spPr>
              <a:xfrm>
                <a:off x="2036388" y="4205882"/>
                <a:ext cx="606857" cy="307777"/>
              </a:xfrm>
              <a:prstGeom prst="rect">
                <a:avLst/>
              </a:prstGeom>
              <a:solidFill>
                <a:schemeClr val="tx2">
                  <a:lumMod val="60000"/>
                  <a:lumOff val="40000"/>
                </a:schemeClr>
              </a:solidFill>
            </p:spPr>
            <p:txBody>
              <a:bodyPr wrap="square">
                <a:spAutoFit/>
              </a:bodyPr>
              <a:lstStyle/>
              <a:p>
                <a:r>
                  <a:rPr lang="en-US" sz="1400" b="1" dirty="0">
                    <a:solidFill>
                      <a:schemeClr val="bg1"/>
                    </a:solidFill>
                  </a:rPr>
                  <a:t>1001</a:t>
                </a:r>
              </a:p>
            </p:txBody>
          </p:sp>
          <p:sp>
            <p:nvSpPr>
              <p:cNvPr id="23" name="Rectangle 22">
                <a:extLst>
                  <a:ext uri="{FF2B5EF4-FFF2-40B4-BE49-F238E27FC236}">
                    <a16:creationId xmlns:a16="http://schemas.microsoft.com/office/drawing/2014/main" id="{4F7D9816-9D69-4718-B951-7FEA68424155}"/>
                  </a:ext>
                </a:extLst>
              </p:cNvPr>
              <p:cNvSpPr/>
              <p:nvPr/>
            </p:nvSpPr>
            <p:spPr>
              <a:xfrm>
                <a:off x="2043631" y="4999249"/>
                <a:ext cx="606857" cy="355830"/>
              </a:xfrm>
              <a:prstGeom prst="rect">
                <a:avLst/>
              </a:prstGeom>
              <a:solidFill>
                <a:schemeClr val="tx2">
                  <a:lumMod val="60000"/>
                  <a:lumOff val="40000"/>
                </a:schemeClr>
              </a:solidFill>
            </p:spPr>
            <p:txBody>
              <a:bodyPr wrap="square">
                <a:spAutoFit/>
              </a:bodyPr>
              <a:lstStyle/>
              <a:p>
                <a:r>
                  <a:rPr lang="en-US" sz="1400" b="1" dirty="0">
                    <a:solidFill>
                      <a:schemeClr val="bg1"/>
                    </a:solidFill>
                  </a:rPr>
                  <a:t>100</a:t>
                </a:r>
              </a:p>
            </p:txBody>
          </p:sp>
          <p:sp>
            <p:nvSpPr>
              <p:cNvPr id="24" name="Rectangle 23">
                <a:extLst>
                  <a:ext uri="{FF2B5EF4-FFF2-40B4-BE49-F238E27FC236}">
                    <a16:creationId xmlns:a16="http://schemas.microsoft.com/office/drawing/2014/main" id="{89B532CA-2729-4C00-9468-2723CA503125}"/>
                  </a:ext>
                </a:extLst>
              </p:cNvPr>
              <p:cNvSpPr/>
              <p:nvPr/>
            </p:nvSpPr>
            <p:spPr>
              <a:xfrm>
                <a:off x="6261624" y="3726199"/>
                <a:ext cx="1139125" cy="266871"/>
              </a:xfrm>
              <a:prstGeom prst="rect">
                <a:avLst/>
              </a:prstGeom>
              <a:solidFill>
                <a:srgbClr val="00B050"/>
              </a:solidFill>
            </p:spPr>
            <p:txBody>
              <a:bodyPr wrap="square">
                <a:spAutoFit/>
              </a:bodyPr>
              <a:lstStyle/>
              <a:p>
                <a:pPr algn="ctr"/>
                <a:r>
                  <a:rPr lang="en-US" sz="900" b="1" dirty="0">
                    <a:solidFill>
                      <a:schemeClr val="bg1"/>
                    </a:solidFill>
                  </a:rPr>
                  <a:t>VOIP Trunk</a:t>
                </a:r>
              </a:p>
            </p:txBody>
          </p:sp>
          <p:sp>
            <p:nvSpPr>
              <p:cNvPr id="26" name="Rectangle 25">
                <a:extLst>
                  <a:ext uri="{FF2B5EF4-FFF2-40B4-BE49-F238E27FC236}">
                    <a16:creationId xmlns:a16="http://schemas.microsoft.com/office/drawing/2014/main" id="{3ECF3863-FFF2-430E-9737-D22CF2B4B08C}"/>
                  </a:ext>
                </a:extLst>
              </p:cNvPr>
              <p:cNvSpPr/>
              <p:nvPr/>
            </p:nvSpPr>
            <p:spPr>
              <a:xfrm>
                <a:off x="8082887" y="3518069"/>
                <a:ext cx="1139125" cy="307777"/>
              </a:xfrm>
              <a:prstGeom prst="rect">
                <a:avLst/>
              </a:prstGeom>
              <a:solidFill>
                <a:srgbClr val="00B050"/>
              </a:solidFill>
            </p:spPr>
            <p:txBody>
              <a:bodyPr wrap="square">
                <a:spAutoFit/>
              </a:bodyPr>
              <a:lstStyle/>
              <a:p>
                <a:pPr algn="ctr"/>
                <a:r>
                  <a:rPr lang="en-US" sz="1400" b="1" dirty="0">
                    <a:solidFill>
                      <a:schemeClr val="bg1"/>
                    </a:solidFill>
                  </a:rPr>
                  <a:t>12341000</a:t>
                </a:r>
              </a:p>
            </p:txBody>
          </p:sp>
          <p:sp>
            <p:nvSpPr>
              <p:cNvPr id="27" name="Rectangle 26">
                <a:extLst>
                  <a:ext uri="{FF2B5EF4-FFF2-40B4-BE49-F238E27FC236}">
                    <a16:creationId xmlns:a16="http://schemas.microsoft.com/office/drawing/2014/main" id="{05549AFD-13DD-4B97-A6B0-4ACD905F0D3F}"/>
                  </a:ext>
                </a:extLst>
              </p:cNvPr>
              <p:cNvSpPr/>
              <p:nvPr/>
            </p:nvSpPr>
            <p:spPr>
              <a:xfrm>
                <a:off x="8081743" y="4062697"/>
                <a:ext cx="1139125" cy="307777"/>
              </a:xfrm>
              <a:prstGeom prst="rect">
                <a:avLst/>
              </a:prstGeom>
              <a:solidFill>
                <a:srgbClr val="00B050"/>
              </a:solidFill>
            </p:spPr>
            <p:txBody>
              <a:bodyPr wrap="square">
                <a:spAutoFit/>
              </a:bodyPr>
              <a:lstStyle/>
              <a:p>
                <a:pPr algn="ctr"/>
                <a:r>
                  <a:rPr lang="en-US" sz="1400" b="1" dirty="0">
                    <a:solidFill>
                      <a:schemeClr val="bg1"/>
                    </a:solidFill>
                  </a:rPr>
                  <a:t>12341001</a:t>
                </a:r>
              </a:p>
            </p:txBody>
          </p:sp>
          <p:sp>
            <p:nvSpPr>
              <p:cNvPr id="28" name="Rectangle 27">
                <a:extLst>
                  <a:ext uri="{FF2B5EF4-FFF2-40B4-BE49-F238E27FC236}">
                    <a16:creationId xmlns:a16="http://schemas.microsoft.com/office/drawing/2014/main" id="{97C65DE8-34D0-44DA-9D02-75FA74CA1003}"/>
                  </a:ext>
                </a:extLst>
              </p:cNvPr>
              <p:cNvSpPr/>
              <p:nvPr/>
            </p:nvSpPr>
            <p:spPr>
              <a:xfrm>
                <a:off x="8073994" y="4574139"/>
                <a:ext cx="1139125" cy="307777"/>
              </a:xfrm>
              <a:prstGeom prst="rect">
                <a:avLst/>
              </a:prstGeom>
              <a:solidFill>
                <a:srgbClr val="00B050"/>
              </a:solidFill>
            </p:spPr>
            <p:txBody>
              <a:bodyPr wrap="square">
                <a:spAutoFit/>
              </a:bodyPr>
              <a:lstStyle/>
              <a:p>
                <a:pPr algn="ctr"/>
                <a:r>
                  <a:rPr lang="en-US" sz="1400" b="1" dirty="0">
                    <a:solidFill>
                      <a:schemeClr val="bg1"/>
                    </a:solidFill>
                  </a:rPr>
                  <a:t>12341002</a:t>
                </a:r>
              </a:p>
            </p:txBody>
          </p:sp>
          <p:pic>
            <p:nvPicPr>
              <p:cNvPr id="29" name="Picture 28">
                <a:extLst>
                  <a:ext uri="{FF2B5EF4-FFF2-40B4-BE49-F238E27FC236}">
                    <a16:creationId xmlns:a16="http://schemas.microsoft.com/office/drawing/2014/main" id="{8D9B6FB9-43BF-4CF2-B1E6-6675F3D05337}"/>
                  </a:ext>
                </a:extLst>
              </p:cNvPr>
              <p:cNvPicPr>
                <a:picLocks noChangeAspect="1"/>
              </p:cNvPicPr>
              <p:nvPr/>
            </p:nvPicPr>
            <p:blipFill>
              <a:blip r:embed="rId5"/>
              <a:stretch>
                <a:fillRect/>
              </a:stretch>
            </p:blipFill>
            <p:spPr>
              <a:xfrm>
                <a:off x="9488946" y="3918906"/>
                <a:ext cx="903714" cy="881726"/>
              </a:xfrm>
              <a:prstGeom prst="rect">
                <a:avLst/>
              </a:prstGeom>
            </p:spPr>
          </p:pic>
        </p:grpSp>
      </p:grpSp>
      <p:pic>
        <p:nvPicPr>
          <p:cNvPr id="5" name="Picture 4"/>
          <p:cNvPicPr>
            <a:picLocks noChangeAspect="1"/>
          </p:cNvPicPr>
          <p:nvPr/>
        </p:nvPicPr>
        <p:blipFill>
          <a:blip r:embed="rId6"/>
          <a:stretch>
            <a:fillRect/>
          </a:stretch>
        </p:blipFill>
        <p:spPr>
          <a:xfrm>
            <a:off x="6818912" y="769000"/>
            <a:ext cx="4974833" cy="3927987"/>
          </a:xfrm>
          <a:prstGeom prst="rect">
            <a:avLst/>
          </a:prstGeom>
          <a:ln>
            <a:solidFill>
              <a:schemeClr val="accent1"/>
            </a:solidFill>
          </a:ln>
        </p:spPr>
      </p:pic>
      <p:pic>
        <p:nvPicPr>
          <p:cNvPr id="30" name="Picture 29">
            <a:extLst>
              <a:ext uri="{FF2B5EF4-FFF2-40B4-BE49-F238E27FC236}">
                <a16:creationId xmlns:a16="http://schemas.microsoft.com/office/drawing/2014/main" id="{FF3BABC6-3AD8-41BA-B38A-FA9C5BE4B271}"/>
              </a:ext>
            </a:extLst>
          </p:cNvPr>
          <p:cNvPicPr>
            <a:picLocks noChangeAspect="1"/>
          </p:cNvPicPr>
          <p:nvPr/>
        </p:nvPicPr>
        <p:blipFill rotWithShape="1">
          <a:blip r:embed="rId7"/>
          <a:srcRect t="25623"/>
          <a:stretch/>
        </p:blipFill>
        <p:spPr>
          <a:xfrm>
            <a:off x="3970924" y="5429297"/>
            <a:ext cx="1884465" cy="934412"/>
          </a:xfrm>
          <a:prstGeom prst="rect">
            <a:avLst/>
          </a:prstGeom>
        </p:spPr>
      </p:pic>
      <p:pic>
        <p:nvPicPr>
          <p:cNvPr id="31" name="Picture 30">
            <a:extLst>
              <a:ext uri="{FF2B5EF4-FFF2-40B4-BE49-F238E27FC236}">
                <a16:creationId xmlns:a16="http://schemas.microsoft.com/office/drawing/2014/main" id="{7CDCBA7A-AC2F-4FA8-9F7F-AC5550510AE4}"/>
              </a:ext>
            </a:extLst>
          </p:cNvPr>
          <p:cNvPicPr>
            <a:picLocks noChangeAspect="1"/>
          </p:cNvPicPr>
          <p:nvPr/>
        </p:nvPicPr>
        <p:blipFill rotWithShape="1">
          <a:blip r:embed="rId8"/>
          <a:srcRect t="20709"/>
          <a:stretch/>
        </p:blipFill>
        <p:spPr>
          <a:xfrm>
            <a:off x="4387518" y="5397352"/>
            <a:ext cx="1038082" cy="548586"/>
          </a:xfrm>
          <a:prstGeom prst="rect">
            <a:avLst/>
          </a:prstGeom>
        </p:spPr>
      </p:pic>
      <p:pic>
        <p:nvPicPr>
          <p:cNvPr id="32" name="Picture 31">
            <a:extLst>
              <a:ext uri="{FF2B5EF4-FFF2-40B4-BE49-F238E27FC236}">
                <a16:creationId xmlns:a16="http://schemas.microsoft.com/office/drawing/2014/main" id="{C42AD0EE-8384-40A4-B86C-BDB7A790CD9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824" t="23750" r="13852" b="18050"/>
          <a:stretch/>
        </p:blipFill>
        <p:spPr>
          <a:xfrm rot="21128138">
            <a:off x="4470238" y="5697252"/>
            <a:ext cx="996794" cy="579544"/>
          </a:xfrm>
          <a:prstGeom prst="rect">
            <a:avLst/>
          </a:prstGeom>
        </p:spPr>
      </p:pic>
      <p:sp>
        <p:nvSpPr>
          <p:cNvPr id="33" name="TextBox 32">
            <a:extLst>
              <a:ext uri="{FF2B5EF4-FFF2-40B4-BE49-F238E27FC236}">
                <a16:creationId xmlns:a16="http://schemas.microsoft.com/office/drawing/2014/main" id="{58118DCF-EE8A-4D88-EA1A-9D9A83E844B2}"/>
              </a:ext>
            </a:extLst>
          </p:cNvPr>
          <p:cNvSpPr txBox="1"/>
          <p:nvPr/>
        </p:nvSpPr>
        <p:spPr>
          <a:xfrm>
            <a:off x="322851" y="276093"/>
            <a:ext cx="6026331" cy="954107"/>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Implementación</a:t>
            </a:r>
            <a:r>
              <a:rPr lang="en-US" altLang="ko-KR" dirty="0"/>
              <a:t> </a:t>
            </a:r>
            <a:r>
              <a:rPr lang="en-US" altLang="ko-KR" dirty="0" err="1"/>
              <a:t>avanzada</a:t>
            </a:r>
            <a:r>
              <a:rPr lang="en-US" altLang="ko-KR" dirty="0"/>
              <a:t>
</a:t>
            </a:r>
            <a:endParaRPr lang="ko-KR" altLang="en-US" dirty="0"/>
          </a:p>
        </p:txBody>
      </p:sp>
    </p:spTree>
    <p:extLst>
      <p:ext uri="{BB962C8B-B14F-4D97-AF65-F5344CB8AC3E}">
        <p14:creationId xmlns:p14="http://schemas.microsoft.com/office/powerpoint/2010/main" val="10917039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A38397-FED7-4523-A84E-00040AAFFBEB}"/>
              </a:ext>
            </a:extLst>
          </p:cNvPr>
          <p:cNvSpPr>
            <a:spLocks noGrp="1"/>
          </p:cNvSpPr>
          <p:nvPr>
            <p:ph type="body" idx="4294967295"/>
          </p:nvPr>
        </p:nvSpPr>
        <p:spPr>
          <a:xfrm>
            <a:off x="0" y="1395413"/>
            <a:ext cx="10515600" cy="481012"/>
          </a:xfrm>
        </p:spPr>
        <p:txBody>
          <a:bodyPr/>
          <a:lstStyle/>
          <a:p>
            <a:pPr marL="0" indent="0">
              <a:buNone/>
            </a:pPr>
            <a:r>
              <a:rPr lang="es-MX" sz="1800" b="1" dirty="0">
                <a:solidFill>
                  <a:schemeClr val="accent1"/>
                </a:solidFill>
                <a:latin typeface="Helvetica" panose="020B0604020202020204" pitchFamily="34" charset="0"/>
                <a:ea typeface="맑은 고딕" panose="020B0503020000020004" pitchFamily="50" charset="-127"/>
              </a:rPr>
              <a:t>Rutas entrantes: patrón/identificador de llamadas
</a:t>
            </a:r>
            <a:endParaRPr lang="en-US" sz="1800" b="1" dirty="0">
              <a:solidFill>
                <a:schemeClr val="accent1"/>
              </a:solidFill>
              <a:latin typeface="Helvetica" panose="020B0604020202020204" pitchFamily="34" charset="0"/>
              <a:ea typeface="맑은 고딕" panose="020B0503020000020004" pitchFamily="50" charset="-127"/>
            </a:endParaRPr>
          </a:p>
        </p:txBody>
      </p:sp>
      <p:sp>
        <p:nvSpPr>
          <p:cNvPr id="30" name="Content Placeholder 2">
            <a:extLst>
              <a:ext uri="{FF2B5EF4-FFF2-40B4-BE49-F238E27FC236}">
                <a16:creationId xmlns:a16="http://schemas.microsoft.com/office/drawing/2014/main" id="{49FC7F25-FA49-496C-8801-EF5A06053120}"/>
              </a:ext>
            </a:extLst>
          </p:cNvPr>
          <p:cNvSpPr>
            <a:spLocks noGrp="1"/>
          </p:cNvSpPr>
          <p:nvPr>
            <p:ph idx="4294967295"/>
          </p:nvPr>
        </p:nvSpPr>
        <p:spPr>
          <a:xfrm>
            <a:off x="0" y="1876425"/>
            <a:ext cx="11925300" cy="4981575"/>
          </a:xfrm>
        </p:spPr>
        <p:txBody>
          <a:bodyPr numCol="2" spcCol="457200">
            <a:noAutofit/>
          </a:bodyPr>
          <a:lstStyle/>
          <a:p>
            <a:pPr marL="285750" indent="-285750">
              <a:buClr>
                <a:schemeClr val="accent2"/>
              </a:buClr>
              <a:buFont typeface="Wingdings" panose="05000000000000000000" pitchFamily="2" charset="2"/>
              <a:buChar char="q"/>
            </a:pPr>
            <a:r>
              <a:rPr lang="es-MX" sz="1600" b="1" dirty="0"/>
              <a:t>Patrón: </a:t>
            </a:r>
            <a:r>
              <a:rPr lang="es-MX" sz="1600" dirty="0"/>
              <a:t>Es similar al plan de marcado</a:t>
            </a:r>
            <a:r>
              <a:rPr lang="en-US" sz="1600" dirty="0"/>
              <a:t>.</a:t>
            </a:r>
          </a:p>
          <a:p>
            <a:pPr marL="231775" indent="50800"/>
            <a:r>
              <a:rPr lang="es-MX" sz="1600" dirty="0"/>
              <a:t>Todos los patrones tienen el prefijo "_"</a:t>
            </a:r>
            <a:r>
              <a:rPr lang="en-US" sz="1600" dirty="0"/>
              <a:t>.</a:t>
            </a:r>
          </a:p>
          <a:p>
            <a:pPr marL="285750" indent="-285750">
              <a:lnSpc>
                <a:spcPct val="130000"/>
              </a:lnSpc>
              <a:buClr>
                <a:schemeClr val="accent2"/>
              </a:buClr>
              <a:buFont typeface="Wingdings" panose="05000000000000000000" pitchFamily="2" charset="2"/>
              <a:buChar char="§"/>
            </a:pPr>
            <a:r>
              <a:rPr lang="en-US" sz="1600" b="1" dirty="0"/>
              <a:t>N</a:t>
            </a:r>
            <a:r>
              <a:rPr lang="en-US" sz="1600" dirty="0"/>
              <a:t> = </a:t>
            </a:r>
            <a:r>
              <a:rPr lang="en-US" sz="1600" dirty="0" err="1"/>
              <a:t>Cualquier</a:t>
            </a:r>
            <a:r>
              <a:rPr lang="en-US" sz="1600" dirty="0"/>
              <a:t> </a:t>
            </a:r>
            <a:r>
              <a:rPr lang="en-US" sz="1600" dirty="0" err="1"/>
              <a:t>dígito</a:t>
            </a:r>
            <a:r>
              <a:rPr lang="en-US" sz="1600" dirty="0"/>
              <a:t> entre 2-9</a:t>
            </a:r>
          </a:p>
          <a:p>
            <a:pPr marL="285750" indent="-285750">
              <a:lnSpc>
                <a:spcPct val="130000"/>
              </a:lnSpc>
              <a:buClr>
                <a:schemeClr val="accent2"/>
              </a:buClr>
              <a:buFont typeface="Wingdings" panose="05000000000000000000" pitchFamily="2" charset="2"/>
              <a:buChar char="§"/>
            </a:pPr>
            <a:r>
              <a:rPr lang="en-US" sz="1600" b="1" dirty="0"/>
              <a:t>. </a:t>
            </a:r>
            <a:r>
              <a:rPr lang="en-US" sz="1600" dirty="0"/>
              <a:t> = </a:t>
            </a:r>
            <a:r>
              <a:rPr lang="es-MX" sz="1600" dirty="0"/>
              <a:t>Comodín, coincide con uno o más caracteres</a:t>
            </a:r>
            <a:endParaRPr lang="en-US" sz="1600" dirty="0"/>
          </a:p>
          <a:p>
            <a:pPr marL="285750" indent="-285750">
              <a:lnSpc>
                <a:spcPct val="130000"/>
              </a:lnSpc>
              <a:buClr>
                <a:schemeClr val="accent2"/>
              </a:buClr>
              <a:buFont typeface="Wingdings" panose="05000000000000000000" pitchFamily="2" charset="2"/>
              <a:buChar char="§"/>
            </a:pPr>
            <a:r>
              <a:rPr lang="en-US" sz="1600" b="1" dirty="0"/>
              <a:t>! </a:t>
            </a:r>
            <a:r>
              <a:rPr lang="en-US" sz="1600" dirty="0"/>
              <a:t> = </a:t>
            </a:r>
            <a:r>
              <a:rPr lang="es-MX" sz="1600" dirty="0"/>
              <a:t>Comodín, coincide con cero o más caracteres inmediatamente</a:t>
            </a:r>
            <a:endParaRPr lang="en-US" sz="1600" dirty="0"/>
          </a:p>
          <a:p>
            <a:pPr marL="285750" indent="-285750">
              <a:lnSpc>
                <a:spcPct val="130000"/>
              </a:lnSpc>
              <a:buClr>
                <a:schemeClr val="accent2"/>
              </a:buClr>
              <a:buFont typeface="Wingdings" panose="05000000000000000000" pitchFamily="2" charset="2"/>
              <a:buChar char="§"/>
            </a:pPr>
            <a:r>
              <a:rPr lang="en-US" sz="1600" b="1" dirty="0"/>
              <a:t>X</a:t>
            </a:r>
            <a:r>
              <a:rPr lang="en-US" sz="1600" dirty="0"/>
              <a:t> = </a:t>
            </a:r>
            <a:r>
              <a:rPr lang="en-US" sz="1600" dirty="0" err="1"/>
              <a:t>Cualquier</a:t>
            </a:r>
            <a:r>
              <a:rPr lang="en-US" sz="1600" dirty="0"/>
              <a:t> </a:t>
            </a:r>
            <a:r>
              <a:rPr lang="en-US" sz="1600" dirty="0" err="1"/>
              <a:t>dígito</a:t>
            </a:r>
            <a:r>
              <a:rPr lang="en-US" sz="1600" dirty="0"/>
              <a:t> entre 0-9</a:t>
            </a:r>
          </a:p>
          <a:p>
            <a:pPr marL="285750" indent="-285750">
              <a:lnSpc>
                <a:spcPct val="130000"/>
              </a:lnSpc>
              <a:buClr>
                <a:schemeClr val="accent2"/>
              </a:buClr>
              <a:buFont typeface="Wingdings" panose="05000000000000000000" pitchFamily="2" charset="2"/>
              <a:buChar char="§"/>
            </a:pPr>
            <a:r>
              <a:rPr lang="en-US" sz="1600" b="1" dirty="0"/>
              <a:t>Z</a:t>
            </a:r>
            <a:r>
              <a:rPr lang="en-US" sz="1600" dirty="0"/>
              <a:t> = </a:t>
            </a:r>
            <a:r>
              <a:rPr lang="en-US" sz="1600" dirty="0" err="1"/>
              <a:t>Cualquier</a:t>
            </a:r>
            <a:r>
              <a:rPr lang="en-US" sz="1600" dirty="0"/>
              <a:t> </a:t>
            </a:r>
            <a:r>
              <a:rPr lang="en-US" sz="1600" dirty="0" err="1"/>
              <a:t>dígito</a:t>
            </a:r>
            <a:r>
              <a:rPr lang="en-US" sz="1600" dirty="0"/>
              <a:t> entre 1-9</a:t>
            </a:r>
          </a:p>
          <a:p>
            <a:pPr marL="285750" indent="-285750">
              <a:lnSpc>
                <a:spcPct val="130000"/>
              </a:lnSpc>
              <a:buClr>
                <a:schemeClr val="accent2"/>
              </a:buClr>
              <a:buFont typeface="Wingdings" panose="05000000000000000000" pitchFamily="2" charset="2"/>
              <a:buChar char="§"/>
            </a:pPr>
            <a:r>
              <a:rPr lang="en-US" sz="1600" b="1" dirty="0"/>
              <a:t>[ ] </a:t>
            </a:r>
            <a:r>
              <a:rPr lang="en-US" sz="1600" dirty="0"/>
              <a:t>= </a:t>
            </a:r>
            <a:r>
              <a:rPr lang="en-US" sz="1600" dirty="0" err="1"/>
              <a:t>Intérvalo</a:t>
            </a:r>
            <a:r>
              <a:rPr lang="en-US" sz="1600" dirty="0"/>
              <a:t>. </a:t>
            </a:r>
            <a:r>
              <a:rPr lang="en-US" sz="1600" dirty="0" err="1"/>
              <a:t>Ejemplo</a:t>
            </a:r>
            <a:r>
              <a:rPr lang="en-US" sz="1600" dirty="0"/>
              <a:t> [1-58]XXX</a:t>
            </a:r>
          </a:p>
          <a:p>
            <a:pPr marL="285750" indent="-285750">
              <a:lnSpc>
                <a:spcPct val="130000"/>
              </a:lnSpc>
              <a:buClr>
                <a:schemeClr val="accent2"/>
              </a:buClr>
              <a:buFont typeface="Wingdings" panose="05000000000000000000" pitchFamily="2" charset="2"/>
              <a:buChar char="§"/>
            </a:pPr>
            <a:endParaRPr lang="en-US" sz="1600" dirty="0"/>
          </a:p>
          <a:p>
            <a:pPr marL="285750" indent="-285750">
              <a:lnSpc>
                <a:spcPct val="130000"/>
              </a:lnSpc>
              <a:buClr>
                <a:schemeClr val="accent2"/>
              </a:buClr>
              <a:buFont typeface="Wingdings" panose="05000000000000000000" pitchFamily="2" charset="2"/>
              <a:buChar char="§"/>
            </a:pPr>
            <a:endParaRPr lang="en-US" sz="1600" dirty="0"/>
          </a:p>
          <a:p>
            <a:pPr marL="285750" indent="-285750">
              <a:lnSpc>
                <a:spcPct val="130000"/>
              </a:lnSpc>
              <a:buClr>
                <a:schemeClr val="accent2"/>
              </a:buClr>
              <a:buFont typeface="Wingdings" panose="05000000000000000000" pitchFamily="2" charset="2"/>
              <a:buChar char="§"/>
            </a:pPr>
            <a:endParaRPr lang="en-US" sz="1600" dirty="0"/>
          </a:p>
          <a:p>
            <a:pPr marL="285750" indent="-285750">
              <a:lnSpc>
                <a:spcPct val="130000"/>
              </a:lnSpc>
              <a:buClr>
                <a:schemeClr val="accent2"/>
              </a:buClr>
              <a:buFont typeface="Wingdings" panose="05000000000000000000" pitchFamily="2" charset="2"/>
              <a:buChar char="q"/>
            </a:pPr>
            <a:r>
              <a:rPr lang="es-MX" sz="1600" dirty="0"/>
              <a:t>El patrón contiene dos partes, Patrón y Patrón de identificador de llamadas. La primera parte se usa para especificar el número marcado, mientras que la segunda parte se usa para especificar el identificador de llamadas y es opcional, si se establece significa que solo la extensión con un identificador de llamadas específico puede llamar o llamar ser llamada.  
</a:t>
            </a:r>
            <a:r>
              <a:rPr lang="en-US" sz="1600" b="1" u="sng" dirty="0" err="1">
                <a:solidFill>
                  <a:srgbClr val="FF0000"/>
                </a:solidFill>
              </a:rPr>
              <a:t>Notas</a:t>
            </a:r>
            <a:r>
              <a:rPr lang="en-US" sz="1600" u="sng" dirty="0">
                <a:solidFill>
                  <a:srgbClr val="FF0000"/>
                </a:solidFill>
              </a:rPr>
              <a:t>:</a:t>
            </a:r>
            <a:endParaRPr lang="en-US" sz="1600" dirty="0">
              <a:solidFill>
                <a:srgbClr val="FF0000"/>
              </a:solidFill>
            </a:endParaRPr>
          </a:p>
          <a:p>
            <a:pPr lvl="0"/>
            <a:r>
              <a:rPr lang="es-MX" sz="1600" dirty="0"/>
              <a:t>Se pueden utilizar múltiples patrones. Cada patrón debe introducirse en una nueva línea</a:t>
            </a:r>
            <a:r>
              <a:rPr lang="en-US" sz="1600" dirty="0"/>
              <a:t>.</a:t>
            </a:r>
          </a:p>
          <a:p>
            <a:pPr lvl="0"/>
            <a:r>
              <a:rPr lang="es-MX" sz="1600" dirty="0"/>
              <a:t>Los usuarios pueden agregar comentarios a un plan de marcado escribiendo "/*" y "*/" antes y después de cada comentario respectivamente.
</a:t>
            </a:r>
            <a:r>
              <a:rPr lang="en-US" sz="1600" dirty="0"/>
              <a:t>Example:</a:t>
            </a:r>
          </a:p>
          <a:p>
            <a:pPr marL="285750" indent="-285750">
              <a:lnSpc>
                <a:spcPct val="130000"/>
              </a:lnSpc>
              <a:buClr>
                <a:schemeClr val="accent2"/>
              </a:buClr>
              <a:buFont typeface="Wingdings" panose="05000000000000000000" pitchFamily="2" charset="2"/>
              <a:buChar char="§"/>
            </a:pPr>
            <a:endParaRPr lang="en-US" sz="1600" dirty="0"/>
          </a:p>
        </p:txBody>
      </p:sp>
      <p:graphicFrame>
        <p:nvGraphicFramePr>
          <p:cNvPr id="6" name="Table 5">
            <a:extLst>
              <a:ext uri="{FF2B5EF4-FFF2-40B4-BE49-F238E27FC236}">
                <a16:creationId xmlns:a16="http://schemas.microsoft.com/office/drawing/2014/main" id="{71CFFF98-ACC8-4FD3-92C3-EB5E29125F0D}"/>
              </a:ext>
            </a:extLst>
          </p:cNvPr>
          <p:cNvGraphicFramePr>
            <a:graphicFrameLocks noGrp="1"/>
          </p:cNvGraphicFramePr>
          <p:nvPr>
            <p:extLst>
              <p:ext uri="{D42A27DB-BD31-4B8C-83A1-F6EECF244321}">
                <p14:modId xmlns:p14="http://schemas.microsoft.com/office/powerpoint/2010/main" val="324570248"/>
              </p:ext>
            </p:extLst>
          </p:nvPr>
        </p:nvGraphicFramePr>
        <p:xfrm>
          <a:off x="4605764" y="5420455"/>
          <a:ext cx="5437746" cy="1471349"/>
        </p:xfrm>
        <a:graphic>
          <a:graphicData uri="http://schemas.openxmlformats.org/drawingml/2006/table">
            <a:tbl>
              <a:tblPr firstRow="1" bandRow="1">
                <a:tableStyleId>{5C22544A-7EE6-4342-B048-85BDC9FD1C3A}</a:tableStyleId>
              </a:tblPr>
              <a:tblGrid>
                <a:gridCol w="3851989">
                  <a:extLst>
                    <a:ext uri="{9D8B030D-6E8A-4147-A177-3AD203B41FA5}">
                      <a16:colId xmlns:a16="http://schemas.microsoft.com/office/drawing/2014/main" val="4071461519"/>
                    </a:ext>
                  </a:extLst>
                </a:gridCol>
                <a:gridCol w="1585757">
                  <a:extLst>
                    <a:ext uri="{9D8B030D-6E8A-4147-A177-3AD203B41FA5}">
                      <a16:colId xmlns:a16="http://schemas.microsoft.com/office/drawing/2014/main" val="797300981"/>
                    </a:ext>
                  </a:extLst>
                </a:gridCol>
              </a:tblGrid>
              <a:tr h="404549">
                <a:tc>
                  <a:txBody>
                    <a:bodyPr/>
                    <a:lstStyle/>
                    <a:p>
                      <a:r>
                        <a:rPr lang="en-US" sz="1600" dirty="0"/>
                        <a:t>Pattern</a:t>
                      </a:r>
                    </a:p>
                  </a:txBody>
                  <a:tcPr/>
                </a:tc>
                <a:tc>
                  <a:txBody>
                    <a:bodyPr/>
                    <a:lstStyle/>
                    <a:p>
                      <a:r>
                        <a:rPr lang="en-US" sz="1600" dirty="0"/>
                        <a:t>CallerID Pattern</a:t>
                      </a:r>
                    </a:p>
                  </a:txBody>
                  <a:tcPr/>
                </a:tc>
                <a:extLst>
                  <a:ext uri="{0D108BD9-81ED-4DB2-BD59-A6C34878D82A}">
                    <a16:rowId xmlns:a16="http://schemas.microsoft.com/office/drawing/2014/main" val="3538440502"/>
                  </a:ext>
                </a:extLst>
              </a:tr>
              <a:tr h="897768">
                <a:tc>
                  <a:txBody>
                    <a:bodyPr/>
                    <a:lstStyle/>
                    <a:p>
                      <a:r>
                        <a:rPr lang="en-US" sz="1600" kern="1200" dirty="0">
                          <a:solidFill>
                            <a:schemeClr val="dk1"/>
                          </a:solidFill>
                          <a:effectLst/>
                          <a:latin typeface="+mn-lt"/>
                          <a:ea typeface="+mn-ea"/>
                          <a:cs typeface="+mn-cs"/>
                        </a:rPr>
                        <a:t>_X.</a:t>
                      </a:r>
                    </a:p>
                    <a:p>
                      <a:r>
                        <a:rPr lang="en-US" sz="1600" kern="1200" dirty="0">
                          <a:solidFill>
                            <a:schemeClr val="dk1"/>
                          </a:solidFill>
                          <a:effectLst/>
                          <a:latin typeface="+mn-lt"/>
                          <a:ea typeface="+mn-ea"/>
                          <a:cs typeface="+mn-cs"/>
                        </a:rPr>
                        <a:t>_NNXXNXXXXX /* </a:t>
                      </a:r>
                      <a:r>
                        <a:rPr lang="en-US" sz="1600" kern="1200" dirty="0" err="1">
                          <a:solidFill>
                            <a:schemeClr val="dk1"/>
                          </a:solidFill>
                          <a:effectLst/>
                          <a:latin typeface="+mn-lt"/>
                          <a:ea typeface="+mn-ea"/>
                          <a:cs typeface="+mn-cs"/>
                        </a:rPr>
                        <a:t>Larga</a:t>
                      </a:r>
                      <a:r>
                        <a:rPr lang="en-US" sz="1600" kern="1200" dirty="0">
                          <a:solidFill>
                            <a:schemeClr val="dk1"/>
                          </a:solidFill>
                          <a:effectLst/>
                          <a:latin typeface="+mn-lt"/>
                          <a:ea typeface="+mn-ea"/>
                          <a:cs typeface="+mn-cs"/>
                        </a:rPr>
                        <a:t> </a:t>
                      </a:r>
                      <a:r>
                        <a:rPr lang="en-US" sz="1600" kern="1200" dirty="0" err="1">
                          <a:solidFill>
                            <a:schemeClr val="dk1"/>
                          </a:solidFill>
                          <a:effectLst/>
                          <a:latin typeface="+mn-lt"/>
                          <a:ea typeface="+mn-ea"/>
                          <a:cs typeface="+mn-cs"/>
                        </a:rPr>
                        <a:t>distancia</a:t>
                      </a:r>
                      <a:r>
                        <a:rPr lang="en-US" sz="1600" kern="1200" dirty="0">
                          <a:solidFill>
                            <a:schemeClr val="dk1"/>
                          </a:solidFill>
                          <a:effectLst/>
                          <a:latin typeface="+mn-lt"/>
                          <a:ea typeface="+mn-ea"/>
                          <a:cs typeface="+mn-cs"/>
                        </a:rPr>
                        <a:t> de 10 </a:t>
                      </a:r>
                      <a:r>
                        <a:rPr lang="en-US" sz="1600" kern="1200" dirty="0" err="1">
                          <a:solidFill>
                            <a:schemeClr val="dk1"/>
                          </a:solidFill>
                          <a:effectLst/>
                          <a:latin typeface="+mn-lt"/>
                          <a:ea typeface="+mn-ea"/>
                          <a:cs typeface="+mn-cs"/>
                        </a:rPr>
                        <a:t>dígitos</a:t>
                      </a:r>
                      <a:r>
                        <a:rPr lang="en-US" sz="1600" kern="1200" dirty="0">
                          <a:solidFill>
                            <a:schemeClr val="dk1"/>
                          </a:solidFill>
                          <a:effectLst/>
                          <a:latin typeface="+mn-lt"/>
                          <a:ea typeface="+mn-ea"/>
                          <a:cs typeface="+mn-cs"/>
                        </a:rPr>
                        <a:t> */</a:t>
                      </a:r>
                    </a:p>
                    <a:p>
                      <a:r>
                        <a:rPr lang="en-US" sz="1600" kern="1200" dirty="0">
                          <a:solidFill>
                            <a:schemeClr val="dk1"/>
                          </a:solidFill>
                          <a:effectLst/>
                          <a:latin typeface="+mn-lt"/>
                          <a:ea typeface="+mn-ea"/>
                          <a:cs typeface="+mn-cs"/>
                        </a:rPr>
                        <a:t>_818X. /* </a:t>
                      </a:r>
                      <a:r>
                        <a:rPr lang="en-US" sz="1600" kern="1200" dirty="0" err="1">
                          <a:solidFill>
                            <a:schemeClr val="dk1"/>
                          </a:solidFill>
                          <a:effectLst/>
                          <a:latin typeface="+mn-lt"/>
                          <a:ea typeface="+mn-ea"/>
                          <a:cs typeface="+mn-cs"/>
                        </a:rPr>
                        <a:t>Cualquier</a:t>
                      </a:r>
                      <a:r>
                        <a:rPr lang="en-US" sz="1600" kern="1200" dirty="0">
                          <a:solidFill>
                            <a:schemeClr val="dk1"/>
                          </a:solidFill>
                          <a:effectLst/>
                          <a:latin typeface="+mn-lt"/>
                          <a:ea typeface="+mn-ea"/>
                          <a:cs typeface="+mn-cs"/>
                        </a:rPr>
                        <a:t> </a:t>
                      </a:r>
                      <a:r>
                        <a:rPr lang="en-US" sz="1600" kern="1200" dirty="0" err="1">
                          <a:solidFill>
                            <a:schemeClr val="dk1"/>
                          </a:solidFill>
                          <a:effectLst/>
                          <a:latin typeface="+mn-lt"/>
                          <a:ea typeface="+mn-ea"/>
                          <a:cs typeface="+mn-cs"/>
                        </a:rPr>
                        <a:t>número</a:t>
                      </a:r>
                      <a:r>
                        <a:rPr lang="en-US" sz="1600" kern="1200" dirty="0">
                          <a:solidFill>
                            <a:schemeClr val="dk1"/>
                          </a:solidFill>
                          <a:effectLst/>
                          <a:latin typeface="+mn-lt"/>
                          <a:ea typeface="+mn-ea"/>
                          <a:cs typeface="+mn-cs"/>
                        </a:rPr>
                        <a:t> </a:t>
                      </a:r>
                      <a:r>
                        <a:rPr lang="en-US" sz="1600" kern="1200">
                          <a:solidFill>
                            <a:schemeClr val="dk1"/>
                          </a:solidFill>
                          <a:effectLst/>
                          <a:latin typeface="+mn-lt"/>
                          <a:ea typeface="+mn-ea"/>
                          <a:cs typeface="+mn-cs"/>
                        </a:rPr>
                        <a:t>con 818 </a:t>
                      </a:r>
                      <a:r>
                        <a:rPr lang="en-US" sz="1600" kern="1200" dirty="0">
                          <a:solidFill>
                            <a:schemeClr val="dk1"/>
                          </a:solidFill>
                          <a:effectLst/>
                          <a:latin typeface="+mn-lt"/>
                          <a:ea typeface="+mn-ea"/>
                          <a:cs typeface="+mn-cs"/>
                        </a:rPr>
                        <a:t>*/</a:t>
                      </a:r>
                      <a:endParaRPr lang="en-US" sz="1600" dirty="0"/>
                    </a:p>
                  </a:txBody>
                  <a:tcPr/>
                </a:tc>
                <a:tc>
                  <a:txBody>
                    <a:bodyPr/>
                    <a:lstStyle/>
                    <a:p>
                      <a:r>
                        <a:rPr lang="en-US" sz="1600" dirty="0"/>
                        <a:t>1000</a:t>
                      </a:r>
                    </a:p>
                    <a:p>
                      <a:r>
                        <a:rPr lang="en-US" sz="1600" dirty="0"/>
                        <a:t>1001</a:t>
                      </a:r>
                    </a:p>
                  </a:txBody>
                  <a:tcPr/>
                </a:tc>
                <a:extLst>
                  <a:ext uri="{0D108BD9-81ED-4DB2-BD59-A6C34878D82A}">
                    <a16:rowId xmlns:a16="http://schemas.microsoft.com/office/drawing/2014/main" val="1673669455"/>
                  </a:ext>
                </a:extLst>
              </a:tr>
            </a:tbl>
          </a:graphicData>
        </a:graphic>
      </p:graphicFrame>
      <p:sp>
        <p:nvSpPr>
          <p:cNvPr id="7" name="TextBox 6">
            <a:extLst>
              <a:ext uri="{FF2B5EF4-FFF2-40B4-BE49-F238E27FC236}">
                <a16:creationId xmlns:a16="http://schemas.microsoft.com/office/drawing/2014/main" id="{3CD07CD5-2944-AB33-3652-C4151AB3E6E5}"/>
              </a:ext>
            </a:extLst>
          </p:cNvPr>
          <p:cNvSpPr txBox="1"/>
          <p:nvPr/>
        </p:nvSpPr>
        <p:spPr>
          <a:xfrm>
            <a:off x="322851" y="276093"/>
            <a:ext cx="6026331" cy="954107"/>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Implementación</a:t>
            </a:r>
            <a:r>
              <a:rPr lang="en-US" altLang="ko-KR" dirty="0"/>
              <a:t> </a:t>
            </a:r>
            <a:r>
              <a:rPr lang="en-US" altLang="ko-KR" dirty="0" err="1"/>
              <a:t>avanzada</a:t>
            </a:r>
            <a:r>
              <a:rPr lang="en-US" altLang="ko-KR" dirty="0"/>
              <a:t>
</a:t>
            </a:r>
            <a:endParaRPr lang="ko-KR" altLang="en-US" dirty="0"/>
          </a:p>
        </p:txBody>
      </p:sp>
    </p:spTree>
    <p:extLst>
      <p:ext uri="{BB962C8B-B14F-4D97-AF65-F5344CB8AC3E}">
        <p14:creationId xmlns:p14="http://schemas.microsoft.com/office/powerpoint/2010/main" val="3238574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50E980F1-F26E-469C-A7CA-1C47FF8CA952}"/>
              </a:ext>
            </a:extLst>
          </p:cNvPr>
          <p:cNvSpPr txBox="1"/>
          <p:nvPr/>
        </p:nvSpPr>
        <p:spPr>
          <a:xfrm>
            <a:off x="7914861" y="2192409"/>
            <a:ext cx="3845590" cy="338554"/>
          </a:xfrm>
          <a:prstGeom prst="rect">
            <a:avLst/>
          </a:prstGeom>
          <a:noFill/>
        </p:spPr>
        <p:txBody>
          <a:bodyPr wrap="squar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VE" sz="1600" b="1" i="0" u="none" strike="noStrike" kern="1200" cap="none" spc="0" normalizeH="0" baseline="0" dirty="0">
                <a:ln>
                  <a:noFill/>
                </a:ln>
                <a:solidFill>
                  <a:srgbClr val="295288"/>
                </a:solidFill>
                <a:effectLst/>
                <a:uLnTx/>
                <a:uFillTx/>
                <a:latin typeface="Helvetica" panose="020B0604020202020204" pitchFamily="34" charset="0"/>
                <a:ea typeface="맑은 고딕"/>
                <a:cs typeface="Helvetica" panose="020B0604020202020204" pitchFamily="34" charset="0"/>
              </a:rPr>
              <a:t>Instalación</a:t>
            </a:r>
            <a:r>
              <a:rPr kumimoji="0" lang="en-US" sz="1600" b="1"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rPr>
              <a:t> e </a:t>
            </a:r>
            <a:r>
              <a:rPr kumimoji="0" lang="es-VE" sz="1600" b="1" i="0" u="none" strike="noStrike" kern="1200" cap="none" spc="0" normalizeH="0" baseline="0" dirty="0">
                <a:ln>
                  <a:noFill/>
                </a:ln>
                <a:solidFill>
                  <a:srgbClr val="295288"/>
                </a:solidFill>
                <a:effectLst/>
                <a:uLnTx/>
                <a:uFillTx/>
                <a:latin typeface="Helvetica" panose="020B0604020202020204" pitchFamily="34" charset="0"/>
                <a:ea typeface="맑은 고딕"/>
                <a:cs typeface="Helvetica" panose="020B0604020202020204" pitchFamily="34" charset="0"/>
              </a:rPr>
              <a:t>implementación</a:t>
            </a:r>
            <a:endParaRPr kumimoji="0" lang="es-VE" sz="1600" b="0" i="0" u="none" strike="noStrike" kern="1200" cap="none" spc="0" normalizeH="0" baseline="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cxnSp>
        <p:nvCxnSpPr>
          <p:cNvPr id="41" name="Straight Connector 40">
            <a:extLst>
              <a:ext uri="{FF2B5EF4-FFF2-40B4-BE49-F238E27FC236}">
                <a16:creationId xmlns:a16="http://schemas.microsoft.com/office/drawing/2014/main" id="{BB888F18-83A8-4C7D-88E9-CC61AEFC5C60}"/>
              </a:ext>
            </a:extLst>
          </p:cNvPr>
          <p:cNvCxnSpPr>
            <a:cxnSpLocks/>
          </p:cNvCxnSpPr>
          <p:nvPr/>
        </p:nvCxnSpPr>
        <p:spPr>
          <a:xfrm>
            <a:off x="7487812" y="2890783"/>
            <a:ext cx="443865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CE62509-3CE0-4F94-8A1D-194AF88CD481}"/>
              </a:ext>
            </a:extLst>
          </p:cNvPr>
          <p:cNvSpPr txBox="1"/>
          <p:nvPr/>
        </p:nvSpPr>
        <p:spPr>
          <a:xfrm>
            <a:off x="7929982" y="491906"/>
            <a:ext cx="4240853"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rPr>
              <a:t>Agenda:</a:t>
            </a:r>
            <a:endParaRPr kumimoji="0" lang="en-US" sz="24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
        <p:nvSpPr>
          <p:cNvPr id="184" name="Oval 183">
            <a:extLst>
              <a:ext uri="{FF2B5EF4-FFF2-40B4-BE49-F238E27FC236}">
                <a16:creationId xmlns:a16="http://schemas.microsoft.com/office/drawing/2014/main" id="{EC79AA1C-9813-4677-BDA2-084431F01531}"/>
              </a:ext>
            </a:extLst>
          </p:cNvPr>
          <p:cNvSpPr/>
          <p:nvPr/>
        </p:nvSpPr>
        <p:spPr>
          <a:xfrm>
            <a:off x="6981856" y="1894706"/>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186" name="Oval 185">
            <a:extLst>
              <a:ext uri="{FF2B5EF4-FFF2-40B4-BE49-F238E27FC236}">
                <a16:creationId xmlns:a16="http://schemas.microsoft.com/office/drawing/2014/main" id="{25B253CE-E0A2-4B46-9614-59E588C81A99}"/>
              </a:ext>
            </a:extLst>
          </p:cNvPr>
          <p:cNvSpPr/>
          <p:nvPr/>
        </p:nvSpPr>
        <p:spPr>
          <a:xfrm>
            <a:off x="7079941" y="1996858"/>
            <a:ext cx="751870" cy="751870"/>
          </a:xfrm>
          <a:prstGeom prst="ellipse">
            <a:avLst/>
          </a:prstGeom>
          <a:gradFill>
            <a:gsLst>
              <a:gs pos="95000">
                <a:srgbClr val="24BED8"/>
              </a:gs>
              <a:gs pos="20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2" name="Rectangle 1"/>
          <p:cNvSpPr/>
          <p:nvPr/>
        </p:nvSpPr>
        <p:spPr>
          <a:xfrm>
            <a:off x="7299423" y="2178739"/>
            <a:ext cx="312906" cy="36933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맑은 고딕"/>
              </a:rPr>
              <a:t>1</a:t>
            </a:r>
            <a:endParaRPr kumimoji="0" lang="en-US" sz="1800" b="0" i="0" u="none" strike="noStrike" kern="1200" cap="none" spc="0" normalizeH="0" baseline="0" noProof="0" dirty="0">
              <a:ln>
                <a:noFill/>
              </a:ln>
              <a:solidFill>
                <a:prstClr val="white"/>
              </a:solidFill>
              <a:effectLst/>
              <a:uLnTx/>
              <a:uFillTx/>
              <a:latin typeface="Helvetica" pitchFamily="2" charset="0"/>
              <a:ea typeface="맑은 고딕"/>
            </a:endParaRPr>
          </a:p>
        </p:txBody>
      </p:sp>
    </p:spTree>
    <p:extLst>
      <p:ext uri="{BB962C8B-B14F-4D97-AF65-F5344CB8AC3E}">
        <p14:creationId xmlns:p14="http://schemas.microsoft.com/office/powerpoint/2010/main" val="34404664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6769288" y="1395504"/>
            <a:ext cx="5146445" cy="4034247"/>
          </a:xfrm>
          <a:prstGeom prst="rect">
            <a:avLst/>
          </a:prstGeom>
          <a:ln>
            <a:solidFill>
              <a:schemeClr val="accent1"/>
            </a:solidFill>
          </a:ln>
        </p:spPr>
      </p:pic>
      <p:sp>
        <p:nvSpPr>
          <p:cNvPr id="2" name="Text Placeholder 1">
            <a:extLst>
              <a:ext uri="{FF2B5EF4-FFF2-40B4-BE49-F238E27FC236}">
                <a16:creationId xmlns:a16="http://schemas.microsoft.com/office/drawing/2014/main" id="{F7A38397-FED7-4523-A84E-00040AAFFBEB}"/>
              </a:ext>
            </a:extLst>
          </p:cNvPr>
          <p:cNvSpPr>
            <a:spLocks noGrp="1"/>
          </p:cNvSpPr>
          <p:nvPr>
            <p:ph type="body" idx="4294967295"/>
          </p:nvPr>
        </p:nvSpPr>
        <p:spPr>
          <a:xfrm>
            <a:off x="0" y="1395413"/>
            <a:ext cx="10515600" cy="481012"/>
          </a:xfrm>
        </p:spPr>
        <p:txBody>
          <a:bodyPr/>
          <a:lstStyle/>
          <a:p>
            <a:pPr marL="0" indent="0">
              <a:buNone/>
            </a:pPr>
            <a:r>
              <a:rPr lang="en-US" sz="1800" b="1" dirty="0" err="1">
                <a:solidFill>
                  <a:schemeClr val="accent1"/>
                </a:solidFill>
                <a:latin typeface="Helvetica" panose="020B0604020202020204" pitchFamily="34" charset="0"/>
                <a:ea typeface="맑은 고딕" panose="020B0503020000020004" pitchFamily="50" charset="-127"/>
              </a:rPr>
              <a:t>Rutas</a:t>
            </a:r>
            <a:r>
              <a:rPr lang="en-US" sz="1800" b="1" dirty="0">
                <a:solidFill>
                  <a:schemeClr val="accent1"/>
                </a:solidFill>
                <a:latin typeface="Helvetica" panose="020B0604020202020204" pitchFamily="34" charset="0"/>
                <a:ea typeface="맑은 고딕" panose="020B0503020000020004" pitchFamily="50" charset="-127"/>
              </a:rPr>
              <a:t> </a:t>
            </a:r>
            <a:r>
              <a:rPr lang="en-US" sz="1800" b="1" dirty="0" err="1">
                <a:solidFill>
                  <a:schemeClr val="accent1"/>
                </a:solidFill>
                <a:latin typeface="Helvetica" panose="020B0604020202020204" pitchFamily="34" charset="0"/>
                <a:ea typeface="맑은 고딕" panose="020B0503020000020004" pitchFamily="50" charset="-127"/>
              </a:rPr>
              <a:t>entrantes</a:t>
            </a:r>
            <a:r>
              <a:rPr lang="en-US" sz="1800" b="1" dirty="0">
                <a:solidFill>
                  <a:schemeClr val="accent1"/>
                </a:solidFill>
                <a:latin typeface="Helvetica" panose="020B0604020202020204" pitchFamily="34" charset="0"/>
                <a:ea typeface="맑은 고딕" panose="020B0503020000020004" pitchFamily="50" charset="-127"/>
              </a:rPr>
              <a:t> – </a:t>
            </a:r>
            <a:r>
              <a:rPr lang="en-US" sz="1800" b="1" dirty="0" err="1">
                <a:solidFill>
                  <a:schemeClr val="accent1"/>
                </a:solidFill>
                <a:latin typeface="Helvetica" panose="020B0604020202020204" pitchFamily="34" charset="0"/>
                <a:ea typeface="맑은 고딕" panose="020B0503020000020004" pitchFamily="50" charset="-127"/>
              </a:rPr>
              <a:t>Funciones</a:t>
            </a:r>
            <a:r>
              <a:rPr lang="en-US" sz="1800" b="1" dirty="0">
                <a:solidFill>
                  <a:schemeClr val="accent1"/>
                </a:solidFill>
                <a:latin typeface="Helvetica" panose="020B0604020202020204" pitchFamily="34" charset="0"/>
                <a:ea typeface="맑은 고딕" panose="020B0503020000020004" pitchFamily="50" charset="-127"/>
              </a:rPr>
              <a:t> DID / Lista </a:t>
            </a:r>
            <a:r>
              <a:rPr lang="en-US" sz="1800" b="1" dirty="0" err="1">
                <a:solidFill>
                  <a:schemeClr val="accent1"/>
                </a:solidFill>
                <a:latin typeface="Helvetica" panose="020B0604020202020204" pitchFamily="34" charset="0"/>
                <a:ea typeface="맑은 고딕" panose="020B0503020000020004" pitchFamily="50" charset="-127"/>
              </a:rPr>
              <a:t>negra</a:t>
            </a:r>
            <a:endParaRPr lang="en-US" sz="1800" b="1" dirty="0">
              <a:solidFill>
                <a:schemeClr val="accent1"/>
              </a:solidFill>
              <a:latin typeface="Helvetica" panose="020B0604020202020204" pitchFamily="34" charset="0"/>
              <a:ea typeface="맑은 고딕" panose="020B0503020000020004" pitchFamily="50" charset="-127"/>
            </a:endParaRPr>
          </a:p>
        </p:txBody>
      </p:sp>
      <p:sp>
        <p:nvSpPr>
          <p:cNvPr id="30" name="Content Placeholder 2">
            <a:extLst>
              <a:ext uri="{FF2B5EF4-FFF2-40B4-BE49-F238E27FC236}">
                <a16:creationId xmlns:a16="http://schemas.microsoft.com/office/drawing/2014/main" id="{49FC7F25-FA49-496C-8801-EF5A06053120}"/>
              </a:ext>
            </a:extLst>
          </p:cNvPr>
          <p:cNvSpPr>
            <a:spLocks noGrp="1"/>
          </p:cNvSpPr>
          <p:nvPr>
            <p:ph idx="4294967295"/>
          </p:nvPr>
        </p:nvSpPr>
        <p:spPr>
          <a:xfrm>
            <a:off x="0" y="1876425"/>
            <a:ext cx="4984750" cy="2038350"/>
          </a:xfrm>
        </p:spPr>
        <p:txBody>
          <a:bodyPr numCol="1" spcCol="457200">
            <a:noAutofit/>
          </a:bodyPr>
          <a:lstStyle/>
          <a:p>
            <a:pPr marL="285750" indent="-285750">
              <a:buClr>
                <a:schemeClr val="accent2"/>
              </a:buClr>
              <a:buFont typeface="Wingdings" panose="05000000000000000000" pitchFamily="2" charset="2"/>
              <a:buChar char="q"/>
            </a:pPr>
            <a:r>
              <a:rPr lang="en-US" sz="1600" b="1" dirty="0" err="1"/>
              <a:t>Funciones</a:t>
            </a:r>
            <a:r>
              <a:rPr lang="en-US" sz="1600" b="1" dirty="0"/>
              <a:t> de DID</a:t>
            </a:r>
          </a:p>
          <a:p>
            <a:r>
              <a:rPr lang="en-US" sz="1600" dirty="0">
                <a:latin typeface="Roboto" panose="02000000000000000000" pitchFamily="2" charset="0"/>
                <a:ea typeface="Roboto" panose="02000000000000000000" pitchFamily="2" charset="0"/>
              </a:rPr>
              <a:t>     </a:t>
            </a:r>
            <a:r>
              <a:rPr lang="es-MX" sz="1600" dirty="0">
                <a:ea typeface="Roboto" panose="02000000000000000000" pitchFamily="2" charset="0"/>
              </a:rPr>
              <a:t>Gestionar los destinos de las rutas de entrada</a:t>
            </a:r>
            <a:endParaRPr lang="en-US" sz="1600" dirty="0">
              <a:ea typeface="Roboto" panose="02000000000000000000" pitchFamily="2" charset="0"/>
            </a:endParaRPr>
          </a:p>
          <a:p>
            <a:pPr>
              <a:spcAft>
                <a:spcPts val="1200"/>
              </a:spcAft>
            </a:pPr>
            <a:r>
              <a:rPr lang="en-US" sz="1600" dirty="0"/>
              <a:t>     La </a:t>
            </a:r>
            <a:r>
              <a:rPr lang="en-US" sz="1600" dirty="0" err="1"/>
              <a:t>extensión</a:t>
            </a:r>
            <a:r>
              <a:rPr lang="en-US" sz="1600" dirty="0"/>
              <a:t> </a:t>
            </a:r>
            <a:r>
              <a:rPr lang="en-US" sz="1600" dirty="0" err="1"/>
              <a:t>puede</a:t>
            </a:r>
            <a:r>
              <a:rPr lang="en-US" sz="1600" dirty="0"/>
              <a:t> ser </a:t>
            </a:r>
            <a:r>
              <a:rPr lang="en-US" sz="1600" dirty="0" err="1"/>
              <a:t>llamada</a:t>
            </a:r>
            <a:r>
              <a:rPr lang="en-US" sz="1600" dirty="0"/>
              <a:t> </a:t>
            </a:r>
            <a:r>
              <a:rPr lang="en-US" sz="1600" dirty="0" err="1"/>
              <a:t>directamente</a:t>
            </a:r>
            <a:r>
              <a:rPr lang="en-US" sz="1600" dirty="0"/>
              <a:t> </a:t>
            </a:r>
            <a:r>
              <a:rPr lang="en-US" sz="1600" dirty="0" err="1"/>
              <a:t>cuando</a:t>
            </a:r>
            <a:r>
              <a:rPr lang="en-US" sz="1600" dirty="0"/>
              <a:t> es </a:t>
            </a:r>
            <a:r>
              <a:rPr lang="en-US" sz="1600" dirty="0" err="1"/>
              <a:t>configurada</a:t>
            </a:r>
            <a:r>
              <a:rPr lang="en-US" sz="1600" dirty="0"/>
              <a:t> la </a:t>
            </a:r>
            <a:r>
              <a:rPr lang="en-US" sz="1600" dirty="0" err="1"/>
              <a:t>ruta</a:t>
            </a:r>
            <a:r>
              <a:rPr lang="en-US" sz="1600" dirty="0"/>
              <a:t> </a:t>
            </a:r>
            <a:r>
              <a:rPr lang="en-US" sz="1600" dirty="0" err="1"/>
              <a:t>entrante</a:t>
            </a:r>
            <a:r>
              <a:rPr lang="en-US" sz="1600" dirty="0"/>
              <a:t> por DID</a:t>
            </a:r>
          </a:p>
          <a:p>
            <a:pPr marL="285750" indent="-285750">
              <a:buClr>
                <a:schemeClr val="accent2"/>
              </a:buClr>
              <a:buFont typeface="Wingdings" panose="05000000000000000000" pitchFamily="2" charset="2"/>
              <a:buChar char="q"/>
            </a:pPr>
            <a:r>
              <a:rPr lang="en-US" sz="1600" b="1" dirty="0"/>
              <a:t>Lista Negra</a:t>
            </a:r>
          </a:p>
          <a:p>
            <a:r>
              <a:rPr lang="en-US" sz="1600" dirty="0"/>
              <a:t>     </a:t>
            </a:r>
            <a:r>
              <a:rPr lang="es-MX" sz="1600" dirty="0"/>
              <a:t>Bloquee las llamadas para todas las rutas entrantes.</a:t>
            </a:r>
            <a:endParaRPr lang="en-US" sz="1600" dirty="0"/>
          </a:p>
        </p:txBody>
      </p:sp>
      <p:pic>
        <p:nvPicPr>
          <p:cNvPr id="6" name="Picture 5"/>
          <p:cNvPicPr>
            <a:picLocks noChangeAspect="1"/>
          </p:cNvPicPr>
          <p:nvPr/>
        </p:nvPicPr>
        <p:blipFill>
          <a:blip r:embed="rId4"/>
          <a:stretch>
            <a:fillRect/>
          </a:stretch>
        </p:blipFill>
        <p:spPr>
          <a:xfrm>
            <a:off x="773374" y="3915177"/>
            <a:ext cx="5668370" cy="2735776"/>
          </a:xfrm>
          <a:prstGeom prst="rect">
            <a:avLst/>
          </a:prstGeom>
          <a:ln>
            <a:solidFill>
              <a:schemeClr val="accent1"/>
            </a:solidFill>
          </a:ln>
        </p:spPr>
      </p:pic>
      <p:sp>
        <p:nvSpPr>
          <p:cNvPr id="9" name="Rectangle 8"/>
          <p:cNvSpPr/>
          <p:nvPr/>
        </p:nvSpPr>
        <p:spPr>
          <a:xfrm>
            <a:off x="798803" y="4613267"/>
            <a:ext cx="1799771" cy="2612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B4F1822-3D8F-A879-0966-E9F39A156B66}"/>
              </a:ext>
            </a:extLst>
          </p:cNvPr>
          <p:cNvSpPr txBox="1"/>
          <p:nvPr/>
        </p:nvSpPr>
        <p:spPr>
          <a:xfrm>
            <a:off x="322851" y="276093"/>
            <a:ext cx="6026331" cy="954107"/>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Implementación</a:t>
            </a:r>
            <a:r>
              <a:rPr lang="en-US" altLang="ko-KR" dirty="0"/>
              <a:t> </a:t>
            </a:r>
            <a:r>
              <a:rPr lang="en-US" altLang="ko-KR" dirty="0" err="1"/>
              <a:t>avanzada</a:t>
            </a:r>
            <a:r>
              <a:rPr lang="en-US" altLang="ko-KR" dirty="0"/>
              <a:t>
</a:t>
            </a:r>
            <a:endParaRPr lang="ko-KR" altLang="en-US" dirty="0"/>
          </a:p>
        </p:txBody>
      </p:sp>
    </p:spTree>
    <p:extLst>
      <p:ext uri="{BB962C8B-B14F-4D97-AF65-F5344CB8AC3E}">
        <p14:creationId xmlns:p14="http://schemas.microsoft.com/office/powerpoint/2010/main" val="18342716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A38397-FED7-4523-A84E-00040AAFFBEB}"/>
              </a:ext>
            </a:extLst>
          </p:cNvPr>
          <p:cNvSpPr>
            <a:spLocks noGrp="1"/>
          </p:cNvSpPr>
          <p:nvPr>
            <p:ph type="body" idx="4294967295"/>
          </p:nvPr>
        </p:nvSpPr>
        <p:spPr>
          <a:xfrm>
            <a:off x="0" y="1258888"/>
            <a:ext cx="10515600" cy="481012"/>
          </a:xfrm>
        </p:spPr>
        <p:txBody>
          <a:bodyPr/>
          <a:lstStyle/>
          <a:p>
            <a:pPr marL="0" indent="0">
              <a:buClr>
                <a:schemeClr val="accent2"/>
              </a:buClr>
              <a:buNone/>
            </a:pPr>
            <a:r>
              <a:rPr lang="en-US" sz="1800" b="1" dirty="0" err="1">
                <a:solidFill>
                  <a:schemeClr val="accent1"/>
                </a:solidFill>
                <a:latin typeface="Helvetica" panose="020B0604020202020204" pitchFamily="34" charset="0"/>
                <a:ea typeface="맑은 고딕" panose="020B0503020000020004" pitchFamily="50" charset="-127"/>
              </a:rPr>
              <a:t>Rutas</a:t>
            </a:r>
            <a:r>
              <a:rPr lang="en-US" sz="1800" b="1" dirty="0">
                <a:solidFill>
                  <a:schemeClr val="accent1"/>
                </a:solidFill>
                <a:latin typeface="Helvetica" panose="020B0604020202020204" pitchFamily="34" charset="0"/>
                <a:ea typeface="맑은 고딕" panose="020B0503020000020004" pitchFamily="50" charset="-127"/>
              </a:rPr>
              <a:t> </a:t>
            </a:r>
            <a:r>
              <a:rPr lang="en-US" sz="1800" b="1" dirty="0" err="1">
                <a:solidFill>
                  <a:schemeClr val="accent1"/>
                </a:solidFill>
                <a:latin typeface="Helvetica" panose="020B0604020202020204" pitchFamily="34" charset="0"/>
                <a:ea typeface="맑은 고딕" panose="020B0503020000020004" pitchFamily="50" charset="-127"/>
              </a:rPr>
              <a:t>entrantes</a:t>
            </a:r>
            <a:r>
              <a:rPr lang="en-US" sz="1800" b="1" dirty="0">
                <a:solidFill>
                  <a:schemeClr val="accent1"/>
                </a:solidFill>
                <a:latin typeface="Helvetica" panose="020B0604020202020204" pitchFamily="34" charset="0"/>
                <a:ea typeface="맑은 고딕" panose="020B0503020000020004" pitchFamily="50" charset="-127"/>
              </a:rPr>
              <a:t>– Modo </a:t>
            </a:r>
            <a:r>
              <a:rPr lang="en-US" sz="1800" b="1" dirty="0" err="1">
                <a:solidFill>
                  <a:schemeClr val="accent1"/>
                </a:solidFill>
                <a:latin typeface="Helvetica" panose="020B0604020202020204" pitchFamily="34" charset="0"/>
                <a:ea typeface="맑은 고딕" panose="020B0503020000020004" pitchFamily="50" charset="-127"/>
              </a:rPr>
              <a:t>múltiple</a:t>
            </a:r>
            <a:r>
              <a:rPr lang="en-US" sz="1800" b="1" dirty="0">
                <a:solidFill>
                  <a:schemeClr val="accent1"/>
                </a:solidFill>
                <a:latin typeface="Helvetica" panose="020B0604020202020204" pitchFamily="34" charset="0"/>
                <a:ea typeface="맑은 고딕" panose="020B0503020000020004" pitchFamily="50" charset="-127"/>
              </a:rPr>
              <a:t>
</a:t>
            </a:r>
          </a:p>
        </p:txBody>
      </p:sp>
      <p:pic>
        <p:nvPicPr>
          <p:cNvPr id="3" name="Picture 2"/>
          <p:cNvPicPr>
            <a:picLocks noChangeAspect="1"/>
          </p:cNvPicPr>
          <p:nvPr/>
        </p:nvPicPr>
        <p:blipFill>
          <a:blip r:embed="rId3"/>
          <a:stretch>
            <a:fillRect/>
          </a:stretch>
        </p:blipFill>
        <p:spPr>
          <a:xfrm>
            <a:off x="4895376" y="1499394"/>
            <a:ext cx="7272703" cy="2549288"/>
          </a:xfrm>
          <a:prstGeom prst="rect">
            <a:avLst/>
          </a:prstGeom>
          <a:ln>
            <a:solidFill>
              <a:schemeClr val="accent1"/>
            </a:solidFill>
          </a:ln>
        </p:spPr>
      </p:pic>
      <p:sp>
        <p:nvSpPr>
          <p:cNvPr id="30" name="Content Placeholder 2">
            <a:extLst>
              <a:ext uri="{FF2B5EF4-FFF2-40B4-BE49-F238E27FC236}">
                <a16:creationId xmlns:a16="http://schemas.microsoft.com/office/drawing/2014/main" id="{49FC7F25-FA49-496C-8801-EF5A06053120}"/>
              </a:ext>
            </a:extLst>
          </p:cNvPr>
          <p:cNvSpPr>
            <a:spLocks noGrp="1"/>
          </p:cNvSpPr>
          <p:nvPr>
            <p:ph idx="4294967295"/>
          </p:nvPr>
        </p:nvSpPr>
        <p:spPr>
          <a:xfrm>
            <a:off x="-1" y="1706561"/>
            <a:ext cx="7916091" cy="5472715"/>
          </a:xfrm>
        </p:spPr>
        <p:txBody>
          <a:bodyPr numCol="1" spcCol="457200">
            <a:noAutofit/>
          </a:bodyPr>
          <a:lstStyle/>
          <a:p>
            <a:pPr marL="342900" indent="-342900" fontAlgn="base">
              <a:lnSpc>
                <a:spcPct val="120000"/>
              </a:lnSpc>
              <a:spcBef>
                <a:spcPts val="600"/>
              </a:spcBef>
              <a:spcAft>
                <a:spcPts val="1200"/>
              </a:spcAft>
              <a:buClr>
                <a:schemeClr val="accent2"/>
              </a:buClr>
              <a:buFont typeface="+mj-lt"/>
              <a:buAutoNum type="arabicPeriod"/>
            </a:pPr>
            <a:r>
              <a:rPr lang="en-US" sz="1400" dirty="0" err="1"/>
              <a:t>En</a:t>
            </a:r>
            <a:r>
              <a:rPr lang="en-US" sz="1400" dirty="0"/>
              <a:t> la </a:t>
            </a:r>
            <a:r>
              <a:rPr lang="en-US" sz="1400" dirty="0" err="1"/>
              <a:t>interfaz</a:t>
            </a:r>
            <a:r>
              <a:rPr lang="en-US" sz="1400" dirty="0"/>
              <a:t> </a:t>
            </a:r>
            <a:r>
              <a:rPr lang="en-US" sz="1400" b="1" dirty="0"/>
              <a:t>WEB</a:t>
            </a:r>
            <a:r>
              <a:rPr lang="en-US" sz="1400" b="1" dirty="0">
                <a:sym typeface="Wingdings" panose="05000000000000000000" pitchFamily="2" charset="2"/>
              </a:rPr>
              <a:t> </a:t>
            </a:r>
            <a:r>
              <a:rPr lang="en-US" sz="1400" b="1" dirty="0" err="1"/>
              <a:t>Extensión</a:t>
            </a:r>
            <a:r>
              <a:rPr lang="en-US" sz="1400" b="1" dirty="0"/>
              <a:t>/</a:t>
            </a:r>
            <a:r>
              <a:rPr lang="en-US" sz="1400" b="1" dirty="0" err="1"/>
              <a:t>Troncal</a:t>
            </a:r>
            <a:r>
              <a:rPr lang="en-US" sz="1400" b="1" dirty="0"/>
              <a:t> </a:t>
            </a:r>
            <a:r>
              <a:rPr lang="en-US" sz="1400" b="1" dirty="0">
                <a:sym typeface="Wingdings" panose="05000000000000000000" pitchFamily="2" charset="2"/>
              </a:rPr>
              <a:t></a:t>
            </a:r>
            <a:r>
              <a:rPr lang="en-US" sz="1400" b="1" dirty="0" err="1"/>
              <a:t>Rutas</a:t>
            </a:r>
            <a:r>
              <a:rPr lang="en-US" sz="1400" b="1" dirty="0"/>
              <a:t> </a:t>
            </a:r>
            <a:r>
              <a:rPr lang="en-US" sz="1400" b="1" dirty="0" err="1"/>
              <a:t>entrantes</a:t>
            </a:r>
            <a:r>
              <a:rPr lang="en-US" sz="1400" dirty="0"/>
              <a:t>. </a:t>
            </a:r>
          </a:p>
          <a:p>
            <a:pPr marL="342900" indent="-342900" fontAlgn="base">
              <a:lnSpc>
                <a:spcPct val="120000"/>
              </a:lnSpc>
              <a:spcBef>
                <a:spcPts val="600"/>
              </a:spcBef>
              <a:spcAft>
                <a:spcPts val="1200"/>
              </a:spcAft>
              <a:buClr>
                <a:schemeClr val="accent2"/>
              </a:buClr>
              <a:buFont typeface="+mj-lt"/>
              <a:buAutoNum type="arabicPeriod"/>
            </a:pPr>
            <a:r>
              <a:rPr lang="es-MX" sz="1400" dirty="0"/>
              <a:t>Habilite el modo múltiple de la ruta entrante.
Elija el destino por defecto y la condición de tiempo</a:t>
            </a:r>
            <a:br>
              <a:rPr lang="es-MX" sz="1400" dirty="0"/>
            </a:br>
            <a:r>
              <a:rPr lang="es-MX" sz="1400" dirty="0"/>
              <a:t>para cada modo.
</a:t>
            </a:r>
            <a:r>
              <a:rPr lang="es-MX" sz="1400" dirty="0">
                <a:ea typeface="Open Sans" panose="020B0606030504020204" pitchFamily="34" charset="0"/>
                <a:cs typeface="Open Sans" panose="020B0606030504020204" pitchFamily="34" charset="0"/>
              </a:rPr>
              <a:t>Desde un teléfono SIP Registrado en la UCM, marque </a:t>
            </a:r>
            <a:br>
              <a:rPr lang="es-MX" sz="1400" dirty="0">
                <a:ea typeface="Open Sans" panose="020B0606030504020204" pitchFamily="34" charset="0"/>
                <a:cs typeface="Open Sans" panose="020B0606030504020204" pitchFamily="34" charset="0"/>
              </a:rPr>
            </a:br>
            <a:r>
              <a:rPr lang="es-MX" sz="1400" dirty="0">
                <a:ea typeface="Open Sans" panose="020B0606030504020204" pitchFamily="34" charset="0"/>
                <a:cs typeface="Open Sans" panose="020B0606030504020204" pitchFamily="34" charset="0"/>
              </a:rPr>
              <a:t>el código de función *62, este cambiará el destino de </a:t>
            </a:r>
            <a:br>
              <a:rPr lang="es-MX" sz="1400" dirty="0">
                <a:ea typeface="Open Sans" panose="020B0606030504020204" pitchFamily="34" charset="0"/>
                <a:cs typeface="Open Sans" panose="020B0606030504020204" pitchFamily="34" charset="0"/>
              </a:rPr>
            </a:br>
            <a:r>
              <a:rPr lang="es-MX" sz="1400" dirty="0">
                <a:ea typeface="Open Sans" panose="020B0606030504020204" pitchFamily="34" charset="0"/>
                <a:cs typeface="Open Sans" panose="020B0606030504020204" pitchFamily="34" charset="0"/>
              </a:rPr>
              <a:t>la ruta entrante a "Modo 1"; Marcando el código de función </a:t>
            </a:r>
            <a:br>
              <a:rPr lang="es-MX" sz="1400" dirty="0">
                <a:ea typeface="Open Sans" panose="020B0606030504020204" pitchFamily="34" charset="0"/>
                <a:cs typeface="Open Sans" panose="020B0606030504020204" pitchFamily="34" charset="0"/>
              </a:rPr>
            </a:br>
            <a:r>
              <a:rPr lang="es-MX" sz="1400" dirty="0">
                <a:ea typeface="Open Sans" panose="020B0606030504020204" pitchFamily="34" charset="0"/>
                <a:cs typeface="Open Sans" panose="020B0606030504020204" pitchFamily="34" charset="0"/>
              </a:rPr>
              <a:t>*61 cambiará el destino de la ruta de entrada a "Destino por defecto". </a:t>
            </a:r>
            <a:br>
              <a:rPr lang="es-MX" sz="1400" dirty="0">
                <a:ea typeface="Open Sans" panose="020B0606030504020204" pitchFamily="34" charset="0"/>
                <a:cs typeface="Open Sans" panose="020B0606030504020204" pitchFamily="34" charset="0"/>
              </a:rPr>
            </a:br>
            <a:r>
              <a:rPr lang="es-MX" sz="1400" dirty="0">
                <a:ea typeface="Open Sans" panose="020B0606030504020204" pitchFamily="34" charset="0"/>
                <a:cs typeface="Open Sans" panose="020B0606030504020204" pitchFamily="34" charset="0"/>
              </a:rPr>
              <a:t>Esto se puede configurar fácilmente sin que el administrador tenga que ingresar a la interfaz WEB.</a:t>
            </a:r>
            <a:endParaRPr lang="en-US" sz="1600" dirty="0"/>
          </a:p>
          <a:p>
            <a:pPr marL="342900" indent="-342900" fontAlgn="base">
              <a:lnSpc>
                <a:spcPct val="120000"/>
              </a:lnSpc>
              <a:spcBef>
                <a:spcPts val="600"/>
              </a:spcBef>
              <a:spcAft>
                <a:spcPts val="1200"/>
              </a:spcAft>
              <a:buClr>
                <a:schemeClr val="accent2"/>
              </a:buClr>
              <a:buFont typeface="+mj-lt"/>
              <a:buAutoNum type="arabicPeriod"/>
            </a:pPr>
            <a:endParaRPr lang="en-US" sz="1600" dirty="0"/>
          </a:p>
          <a:p>
            <a:pPr marL="285750" indent="-285750" defTabSz="457200" eaLnBrk="0" fontAlgn="base" hangingPunct="0">
              <a:lnSpc>
                <a:spcPct val="120000"/>
              </a:lnSpc>
              <a:spcBef>
                <a:spcPts val="600"/>
              </a:spcBef>
              <a:spcAft>
                <a:spcPts val="1200"/>
              </a:spcAft>
              <a:buFont typeface="Wingdings" panose="05000000000000000000" pitchFamily="2" charset="2"/>
              <a:buChar char="q"/>
            </a:pPr>
            <a:endParaRPr lang="en-US" sz="1600" dirty="0">
              <a:solidFill>
                <a:srgbClr val="000000"/>
              </a:solidFill>
              <a:latin typeface="Arial" panose="020B0604020202020204" pitchFamily="34" charset="0"/>
            </a:endParaRPr>
          </a:p>
        </p:txBody>
      </p:sp>
      <p:sp>
        <p:nvSpPr>
          <p:cNvPr id="5" name="Rectangle 4"/>
          <p:cNvSpPr/>
          <p:nvPr/>
        </p:nvSpPr>
        <p:spPr>
          <a:xfrm>
            <a:off x="4895376" y="1642617"/>
            <a:ext cx="1964871" cy="3990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9CF79FD-EA95-47F5-9499-8FBB81C32DEE}"/>
              </a:ext>
            </a:extLst>
          </p:cNvPr>
          <p:cNvSpPr txBox="1"/>
          <p:nvPr/>
        </p:nvSpPr>
        <p:spPr>
          <a:xfrm>
            <a:off x="322851" y="276093"/>
            <a:ext cx="6026331" cy="954107"/>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Implementación</a:t>
            </a:r>
            <a:r>
              <a:rPr lang="en-US" altLang="ko-KR" dirty="0"/>
              <a:t> </a:t>
            </a:r>
            <a:r>
              <a:rPr lang="en-US" altLang="ko-KR" dirty="0" err="1"/>
              <a:t>avanzada</a:t>
            </a:r>
            <a:r>
              <a:rPr lang="en-US" altLang="ko-KR" dirty="0"/>
              <a:t>
</a:t>
            </a:r>
            <a:endParaRPr lang="ko-KR" altLang="en-US" dirty="0"/>
          </a:p>
        </p:txBody>
      </p:sp>
    </p:spTree>
    <p:extLst>
      <p:ext uri="{BB962C8B-B14F-4D97-AF65-F5344CB8AC3E}">
        <p14:creationId xmlns:p14="http://schemas.microsoft.com/office/powerpoint/2010/main" val="32100948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A38397-FED7-4523-A84E-00040AAFFBEB}"/>
              </a:ext>
            </a:extLst>
          </p:cNvPr>
          <p:cNvSpPr>
            <a:spLocks noGrp="1"/>
          </p:cNvSpPr>
          <p:nvPr>
            <p:ph type="body" idx="4294967295"/>
          </p:nvPr>
        </p:nvSpPr>
        <p:spPr>
          <a:xfrm>
            <a:off x="0" y="1395413"/>
            <a:ext cx="6257925" cy="481012"/>
          </a:xfrm>
        </p:spPr>
        <p:txBody>
          <a:bodyPr>
            <a:normAutofit fontScale="92500"/>
          </a:bodyPr>
          <a:lstStyle/>
          <a:p>
            <a:pPr marL="0" indent="0">
              <a:lnSpc>
                <a:spcPct val="110000"/>
              </a:lnSpc>
              <a:buClr>
                <a:schemeClr val="accent2"/>
              </a:buClr>
              <a:buNone/>
            </a:pPr>
            <a:r>
              <a:rPr lang="en-US" sz="1800" b="1" dirty="0" err="1">
                <a:solidFill>
                  <a:schemeClr val="accent1"/>
                </a:solidFill>
                <a:latin typeface="Helvetica" panose="020B0604020202020204" pitchFamily="34" charset="0"/>
                <a:ea typeface="맑은 고딕" panose="020B0503020000020004" pitchFamily="50" charset="-127"/>
              </a:rPr>
              <a:t>Rutas</a:t>
            </a:r>
            <a:r>
              <a:rPr lang="en-US" sz="1800" b="1" dirty="0">
                <a:solidFill>
                  <a:schemeClr val="accent1"/>
                </a:solidFill>
                <a:latin typeface="Helvetica" panose="020B0604020202020204" pitchFamily="34" charset="0"/>
                <a:ea typeface="맑은 고딕" panose="020B0503020000020004" pitchFamily="50" charset="-127"/>
              </a:rPr>
              <a:t> </a:t>
            </a:r>
            <a:r>
              <a:rPr lang="en-US" sz="1800" b="1" dirty="0" err="1">
                <a:solidFill>
                  <a:schemeClr val="accent1"/>
                </a:solidFill>
                <a:latin typeface="Helvetica" panose="020B0604020202020204" pitchFamily="34" charset="0"/>
                <a:ea typeface="맑은 고딕" panose="020B0503020000020004" pitchFamily="50" charset="-127"/>
              </a:rPr>
              <a:t>entrantes</a:t>
            </a:r>
            <a:r>
              <a:rPr lang="en-US" sz="1800" b="1" dirty="0">
                <a:solidFill>
                  <a:schemeClr val="accent1"/>
                </a:solidFill>
                <a:latin typeface="Helvetica" panose="020B0604020202020204" pitchFamily="34" charset="0"/>
                <a:ea typeface="맑은 고딕" panose="020B0503020000020004" pitchFamily="50" charset="-127"/>
              </a:rPr>
              <a:t>: </a:t>
            </a:r>
            <a:r>
              <a:rPr lang="en-US" sz="1800" b="1" dirty="0" err="1">
                <a:solidFill>
                  <a:schemeClr val="accent1"/>
                </a:solidFill>
                <a:latin typeface="Helvetica" panose="020B0604020202020204" pitchFamily="34" charset="0"/>
                <a:ea typeface="맑은 고딕" panose="020B0503020000020004" pitchFamily="50" charset="-127"/>
              </a:rPr>
              <a:t>modos</a:t>
            </a:r>
            <a:r>
              <a:rPr lang="en-US" sz="1800" b="1" dirty="0">
                <a:solidFill>
                  <a:schemeClr val="accent1"/>
                </a:solidFill>
                <a:latin typeface="Helvetica" panose="020B0604020202020204" pitchFamily="34" charset="0"/>
                <a:ea typeface="맑은 고딕" panose="020B0503020000020004" pitchFamily="50" charset="-127"/>
              </a:rPr>
              <a:t> de entrada para </a:t>
            </a:r>
            <a:r>
              <a:rPr lang="en-US" sz="1800" b="1" dirty="0" err="1">
                <a:solidFill>
                  <a:schemeClr val="accent1"/>
                </a:solidFill>
                <a:latin typeface="Helvetica" panose="020B0604020202020204" pitchFamily="34" charset="0"/>
                <a:ea typeface="맑은 고딕" panose="020B0503020000020004" pitchFamily="50" charset="-127"/>
              </a:rPr>
              <a:t>rutas</a:t>
            </a:r>
            <a:r>
              <a:rPr lang="en-US" sz="1800" b="1" dirty="0">
                <a:solidFill>
                  <a:schemeClr val="accent1"/>
                </a:solidFill>
                <a:latin typeface="Helvetica" panose="020B0604020202020204" pitchFamily="34" charset="0"/>
                <a:ea typeface="맑은 고딕" panose="020B0503020000020004" pitchFamily="50" charset="-127"/>
              </a:rPr>
              <a:t> </a:t>
            </a:r>
            <a:r>
              <a:rPr lang="en-US" sz="1800" b="1" dirty="0" err="1">
                <a:solidFill>
                  <a:schemeClr val="accent1"/>
                </a:solidFill>
                <a:latin typeface="Helvetica" panose="020B0604020202020204" pitchFamily="34" charset="0"/>
                <a:ea typeface="맑은 고딕" panose="020B0503020000020004" pitchFamily="50" charset="-127"/>
              </a:rPr>
              <a:t>individuales</a:t>
            </a:r>
            <a:endParaRPr lang="en-US" sz="1800" b="1" dirty="0">
              <a:solidFill>
                <a:schemeClr val="accent1"/>
              </a:solidFill>
              <a:latin typeface="Helvetica" panose="020B0604020202020204" pitchFamily="34" charset="0"/>
              <a:ea typeface="맑은 고딕" panose="020B0503020000020004" pitchFamily="50" charset="-127"/>
            </a:endParaRPr>
          </a:p>
        </p:txBody>
      </p:sp>
      <p:sp>
        <p:nvSpPr>
          <p:cNvPr id="30" name="Content Placeholder 2">
            <a:extLst>
              <a:ext uri="{FF2B5EF4-FFF2-40B4-BE49-F238E27FC236}">
                <a16:creationId xmlns:a16="http://schemas.microsoft.com/office/drawing/2014/main" id="{49FC7F25-FA49-496C-8801-EF5A06053120}"/>
              </a:ext>
            </a:extLst>
          </p:cNvPr>
          <p:cNvSpPr>
            <a:spLocks noGrp="1"/>
          </p:cNvSpPr>
          <p:nvPr>
            <p:ph idx="4294967295"/>
          </p:nvPr>
        </p:nvSpPr>
        <p:spPr>
          <a:xfrm>
            <a:off x="0" y="1876426"/>
            <a:ext cx="5603875" cy="4077114"/>
          </a:xfrm>
        </p:spPr>
        <p:txBody>
          <a:bodyPr numCol="1" spcCol="457200">
            <a:noAutofit/>
          </a:bodyPr>
          <a:lstStyle/>
          <a:p>
            <a:pPr marL="342900" indent="-342900" fontAlgn="base">
              <a:lnSpc>
                <a:spcPct val="120000"/>
              </a:lnSpc>
              <a:spcBef>
                <a:spcPts val="600"/>
              </a:spcBef>
              <a:spcAft>
                <a:spcPts val="1200"/>
              </a:spcAft>
              <a:buClr>
                <a:schemeClr val="accent2"/>
              </a:buClr>
              <a:buFont typeface="+mj-lt"/>
              <a:buAutoNum type="arabicPeriod"/>
            </a:pPr>
            <a:r>
              <a:rPr lang="en-US" sz="1600" dirty="0" err="1"/>
              <a:t>En</a:t>
            </a:r>
            <a:r>
              <a:rPr lang="en-US" sz="1600" dirty="0"/>
              <a:t> la </a:t>
            </a:r>
            <a:r>
              <a:rPr lang="en-US" sz="1600" dirty="0" err="1"/>
              <a:t>interfaz</a:t>
            </a:r>
            <a:r>
              <a:rPr lang="en-US" sz="1600" dirty="0"/>
              <a:t> WEB </a:t>
            </a:r>
            <a:r>
              <a:rPr lang="en-US" sz="1600" b="1" dirty="0" err="1"/>
              <a:t>Extensión</a:t>
            </a:r>
            <a:r>
              <a:rPr lang="en-US" sz="1600" b="1" dirty="0"/>
              <a:t> / </a:t>
            </a:r>
            <a:r>
              <a:rPr lang="en-US" sz="1600" b="1" dirty="0" err="1"/>
              <a:t>Troncal</a:t>
            </a:r>
            <a:r>
              <a:rPr lang="en-US" sz="1600" b="1" dirty="0"/>
              <a:t> </a:t>
            </a:r>
            <a:r>
              <a:rPr lang="en-US" sz="1600" b="1" dirty="0">
                <a:sym typeface="Wingdings" panose="05000000000000000000" pitchFamily="2" charset="2"/>
              </a:rPr>
              <a:t></a:t>
            </a:r>
            <a:r>
              <a:rPr lang="en-US" sz="1600" b="1" dirty="0"/>
              <a:t> </a:t>
            </a:r>
            <a:r>
              <a:rPr lang="en-US" sz="1600" b="1" dirty="0" err="1"/>
              <a:t>Rutas</a:t>
            </a:r>
            <a:r>
              <a:rPr lang="en-US" sz="1600" b="1" dirty="0"/>
              <a:t> </a:t>
            </a:r>
            <a:r>
              <a:rPr lang="en-US" sz="1600" b="1" dirty="0" err="1"/>
              <a:t>entrantes</a:t>
            </a:r>
            <a:r>
              <a:rPr lang="en-US" sz="1600" dirty="0"/>
              <a:t>. </a:t>
            </a:r>
          </a:p>
          <a:p>
            <a:pPr marL="342900" indent="-342900" algn="just" fontAlgn="base">
              <a:lnSpc>
                <a:spcPct val="120000"/>
              </a:lnSpc>
              <a:spcBef>
                <a:spcPts val="600"/>
              </a:spcBef>
              <a:spcAft>
                <a:spcPts val="1200"/>
              </a:spcAft>
              <a:buClr>
                <a:schemeClr val="accent2"/>
              </a:buClr>
              <a:buFont typeface="+mj-lt"/>
              <a:buAutoNum type="arabicPeriod"/>
            </a:pPr>
            <a:r>
              <a:rPr lang="es-MX" sz="1600" dirty="0"/>
              <a:t>Habilite el modo de entrada a nivel de ruta y establezca el sufijo en 33.
Establezca el número de suscripción global de BLF en 777.
Configure el BLF en el teléfono, para el 33 y 777</a:t>
            </a:r>
            <a:endParaRPr lang="en-US" sz="1600" dirty="0"/>
          </a:p>
          <a:p>
            <a:pPr marL="342900" indent="-342900" algn="just" fontAlgn="base">
              <a:lnSpc>
                <a:spcPct val="120000"/>
              </a:lnSpc>
              <a:spcBef>
                <a:spcPts val="600"/>
              </a:spcBef>
              <a:spcAft>
                <a:spcPts val="600"/>
              </a:spcAft>
              <a:buClr>
                <a:schemeClr val="accent2"/>
              </a:buClr>
              <a:buFont typeface="+mj-lt"/>
              <a:buAutoNum type="arabicPeriod"/>
            </a:pPr>
            <a:r>
              <a:rPr lang="es-MX" sz="1600" dirty="0"/>
              <a:t>Presione el BLF 33 y el BLF 777 y vea qué sucede</a:t>
            </a:r>
            <a:r>
              <a:rPr lang="en-US" sz="1600" dirty="0"/>
              <a:t>.</a:t>
            </a:r>
          </a:p>
          <a:p>
            <a:pPr marL="342900" indent="-342900" algn="just" fontAlgn="base">
              <a:lnSpc>
                <a:spcPct val="120000"/>
              </a:lnSpc>
              <a:spcBef>
                <a:spcPts val="600"/>
              </a:spcBef>
              <a:spcAft>
                <a:spcPts val="600"/>
              </a:spcAft>
              <a:buClr>
                <a:schemeClr val="accent2"/>
              </a:buClr>
              <a:buFont typeface="+mj-lt"/>
              <a:buAutoNum type="arabicPeriod"/>
            </a:pPr>
            <a:r>
              <a:rPr lang="es-MX" sz="1600" dirty="0"/>
              <a:t>Presione nuevamente BLF 33 y BLF 777 y vea qué sucede</a:t>
            </a:r>
            <a:r>
              <a:rPr lang="en-US" sz="1600" dirty="0"/>
              <a:t>.</a:t>
            </a:r>
          </a:p>
        </p:txBody>
      </p:sp>
      <p:pic>
        <p:nvPicPr>
          <p:cNvPr id="7" name="Picture 6"/>
          <p:cNvPicPr>
            <a:picLocks noChangeAspect="1"/>
          </p:cNvPicPr>
          <p:nvPr/>
        </p:nvPicPr>
        <p:blipFill>
          <a:blip r:embed="rId3"/>
          <a:stretch>
            <a:fillRect/>
          </a:stretch>
        </p:blipFill>
        <p:spPr>
          <a:xfrm>
            <a:off x="5822480" y="4978727"/>
            <a:ext cx="3114675" cy="1704975"/>
          </a:xfrm>
          <a:prstGeom prst="rect">
            <a:avLst/>
          </a:prstGeom>
        </p:spPr>
      </p:pic>
      <p:pic>
        <p:nvPicPr>
          <p:cNvPr id="8" name="Picture 7"/>
          <p:cNvPicPr>
            <a:picLocks noChangeAspect="1"/>
          </p:cNvPicPr>
          <p:nvPr/>
        </p:nvPicPr>
        <p:blipFill>
          <a:blip r:embed="rId4"/>
          <a:stretch>
            <a:fillRect/>
          </a:stretch>
        </p:blipFill>
        <p:spPr>
          <a:xfrm>
            <a:off x="9072079" y="4966928"/>
            <a:ext cx="3067050" cy="1724025"/>
          </a:xfrm>
          <a:prstGeom prst="rect">
            <a:avLst/>
          </a:prstGeom>
        </p:spPr>
      </p:pic>
      <p:sp>
        <p:nvSpPr>
          <p:cNvPr id="10" name="Rectangle 9"/>
          <p:cNvSpPr/>
          <p:nvPr/>
        </p:nvSpPr>
        <p:spPr>
          <a:xfrm>
            <a:off x="8976370" y="5434915"/>
            <a:ext cx="521062" cy="3795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731736" y="5449431"/>
            <a:ext cx="521062" cy="3795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stretch>
            <a:fillRect/>
          </a:stretch>
        </p:blipFill>
        <p:spPr>
          <a:xfrm>
            <a:off x="5977400" y="1741576"/>
            <a:ext cx="5956876" cy="2853093"/>
          </a:xfrm>
          <a:prstGeom prst="rect">
            <a:avLst/>
          </a:prstGeom>
          <a:ln>
            <a:solidFill>
              <a:schemeClr val="accent1"/>
            </a:solidFill>
          </a:ln>
        </p:spPr>
      </p:pic>
      <p:sp>
        <p:nvSpPr>
          <p:cNvPr id="12" name="Rectangle 11"/>
          <p:cNvSpPr/>
          <p:nvPr/>
        </p:nvSpPr>
        <p:spPr>
          <a:xfrm>
            <a:off x="6047908" y="3934210"/>
            <a:ext cx="5886368" cy="6241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17A2E49-DA8D-C571-0687-256EE6128538}"/>
              </a:ext>
            </a:extLst>
          </p:cNvPr>
          <p:cNvSpPr txBox="1"/>
          <p:nvPr/>
        </p:nvSpPr>
        <p:spPr>
          <a:xfrm>
            <a:off x="322851" y="276093"/>
            <a:ext cx="6026331" cy="954107"/>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Implementación</a:t>
            </a:r>
            <a:r>
              <a:rPr lang="en-US" altLang="ko-KR" dirty="0"/>
              <a:t> </a:t>
            </a:r>
            <a:r>
              <a:rPr lang="en-US" altLang="ko-KR" dirty="0" err="1"/>
              <a:t>avanzada</a:t>
            </a:r>
            <a:r>
              <a:rPr lang="en-US" altLang="ko-KR" dirty="0"/>
              <a:t>
</a:t>
            </a:r>
            <a:endParaRPr lang="ko-KR" altLang="en-US" dirty="0"/>
          </a:p>
        </p:txBody>
      </p:sp>
    </p:spTree>
    <p:extLst>
      <p:ext uri="{BB962C8B-B14F-4D97-AF65-F5344CB8AC3E}">
        <p14:creationId xmlns:p14="http://schemas.microsoft.com/office/powerpoint/2010/main" val="16339740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985590A-6A5E-EE9F-6F0A-EF127882098F}"/>
              </a:ext>
            </a:extLst>
          </p:cNvPr>
          <p:cNvSpPr/>
          <p:nvPr/>
        </p:nvSpPr>
        <p:spPr>
          <a:xfrm>
            <a:off x="5452677" y="4911791"/>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4" name="Oval 3">
            <a:extLst>
              <a:ext uri="{FF2B5EF4-FFF2-40B4-BE49-F238E27FC236}">
                <a16:creationId xmlns:a16="http://schemas.microsoft.com/office/drawing/2014/main" id="{5E15E5F3-792B-0F44-D51A-4B12FDC898C8}"/>
              </a:ext>
            </a:extLst>
          </p:cNvPr>
          <p:cNvSpPr/>
          <p:nvPr/>
        </p:nvSpPr>
        <p:spPr>
          <a:xfrm>
            <a:off x="5550762" y="5013943"/>
            <a:ext cx="751870" cy="751870"/>
          </a:xfrm>
          <a:prstGeom prst="ellipse">
            <a:avLst/>
          </a:prstGeom>
          <a:gradFill>
            <a:gsLst>
              <a:gs pos="95000">
                <a:srgbClr val="24BED8"/>
              </a:gs>
              <a:gs pos="20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5" name="Rectangle 4">
            <a:extLst>
              <a:ext uri="{FF2B5EF4-FFF2-40B4-BE49-F238E27FC236}">
                <a16:creationId xmlns:a16="http://schemas.microsoft.com/office/drawing/2014/main" id="{85BB34EC-EAF8-81A7-38D4-4B9064411C77}"/>
              </a:ext>
            </a:extLst>
          </p:cNvPr>
          <p:cNvSpPr/>
          <p:nvPr/>
        </p:nvSpPr>
        <p:spPr>
          <a:xfrm>
            <a:off x="5770244" y="5205209"/>
            <a:ext cx="312906" cy="369332"/>
          </a:xfrm>
          <a:prstGeom prst="rect">
            <a:avLst/>
          </a:prstGeom>
        </p:spPr>
        <p:txBody>
          <a:bodyPr wrap="none">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맑은 고딕"/>
              </a:rPr>
              <a:t>4</a:t>
            </a:r>
            <a:endParaRPr kumimoji="0" lang="en-US" sz="1800" b="0" i="0" u="none" strike="noStrike" kern="1200" cap="none" spc="0" normalizeH="0" baseline="0" noProof="0" dirty="0">
              <a:ln>
                <a:noFill/>
              </a:ln>
              <a:solidFill>
                <a:prstClr val="white"/>
              </a:solidFill>
              <a:effectLst/>
              <a:uLnTx/>
              <a:uFillTx/>
              <a:latin typeface="Helvetica" pitchFamily="2" charset="0"/>
              <a:ea typeface="맑은 고딕"/>
            </a:endParaRPr>
          </a:p>
        </p:txBody>
      </p:sp>
      <p:sp>
        <p:nvSpPr>
          <p:cNvPr id="6" name="TextBox 5">
            <a:extLst>
              <a:ext uri="{FF2B5EF4-FFF2-40B4-BE49-F238E27FC236}">
                <a16:creationId xmlns:a16="http://schemas.microsoft.com/office/drawing/2014/main" id="{8D4BD188-F3B2-1C42-8A17-B80D0CC6492D}"/>
              </a:ext>
            </a:extLst>
          </p:cNvPr>
          <p:cNvSpPr txBox="1"/>
          <p:nvPr/>
        </p:nvSpPr>
        <p:spPr>
          <a:xfrm>
            <a:off x="7929982" y="491906"/>
            <a:ext cx="4240853"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rPr>
              <a:t>Agenda:</a:t>
            </a:r>
            <a:endParaRPr kumimoji="0" lang="en-US" sz="24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cxnSp>
        <p:nvCxnSpPr>
          <p:cNvPr id="7" name="Straight Connector 6">
            <a:extLst>
              <a:ext uri="{FF2B5EF4-FFF2-40B4-BE49-F238E27FC236}">
                <a16:creationId xmlns:a16="http://schemas.microsoft.com/office/drawing/2014/main" id="{D05374FD-D1A1-C341-EB6D-B607E892CBDC}"/>
              </a:ext>
            </a:extLst>
          </p:cNvPr>
          <p:cNvCxnSpPr>
            <a:cxnSpLocks/>
          </p:cNvCxnSpPr>
          <p:nvPr/>
        </p:nvCxnSpPr>
        <p:spPr>
          <a:xfrm>
            <a:off x="6016191" y="5992862"/>
            <a:ext cx="443865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15B8A53-7A08-E89B-F4A0-6FE6BEACCFEF}"/>
              </a:ext>
            </a:extLst>
          </p:cNvPr>
          <p:cNvSpPr txBox="1"/>
          <p:nvPr/>
        </p:nvSpPr>
        <p:spPr>
          <a:xfrm>
            <a:off x="6446056" y="5294883"/>
            <a:ext cx="4246979" cy="338554"/>
          </a:xfrm>
          <a:prstGeom prst="rect">
            <a:avLst/>
          </a:prstGeom>
          <a:noFill/>
        </p:spPr>
        <p:txBody>
          <a:bodyPr wrap="square" rtlCol="0" anchor="ct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295288"/>
                </a:solidFill>
                <a:effectLst/>
                <a:uLnTx/>
                <a:uFillTx/>
                <a:latin typeface="Helvetica" panose="020B0604020202020204" pitchFamily="34" charset="0"/>
                <a:ea typeface="맑은 고딕"/>
                <a:cs typeface="Helvetica" panose="020B0604020202020204" pitchFamily="34" charset="0"/>
              </a:rPr>
              <a:t>Manejo</a:t>
            </a:r>
            <a:r>
              <a:rPr kumimoji="0" lang="en-US" sz="1600" b="1"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rPr>
              <a:t> de </a:t>
            </a:r>
            <a:r>
              <a:rPr kumimoji="0" lang="en-US" sz="1600" b="1" i="0" u="none" strike="noStrike" kern="1200" cap="none" spc="0" normalizeH="0" baseline="0" noProof="0" dirty="0" err="1">
                <a:ln>
                  <a:noFill/>
                </a:ln>
                <a:solidFill>
                  <a:srgbClr val="295288"/>
                </a:solidFill>
                <a:effectLst/>
                <a:uLnTx/>
                <a:uFillTx/>
                <a:latin typeface="Helvetica" panose="020B0604020202020204" pitchFamily="34" charset="0"/>
                <a:ea typeface="맑은 고딕"/>
                <a:cs typeface="Helvetica" panose="020B0604020202020204" pitchFamily="34" charset="0"/>
              </a:rPr>
              <a:t>Llamadas</a:t>
            </a:r>
            <a:endParaRPr kumimoji="0" lang="en-US" sz="16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Tree>
    <p:extLst>
      <p:ext uri="{BB962C8B-B14F-4D97-AF65-F5344CB8AC3E}">
        <p14:creationId xmlns:p14="http://schemas.microsoft.com/office/powerpoint/2010/main" val="41431981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F196C4-B752-4231-BF7B-76962344C662}"/>
              </a:ext>
            </a:extLst>
          </p:cNvPr>
          <p:cNvSpPr>
            <a:spLocks noGrp="1"/>
          </p:cNvSpPr>
          <p:nvPr>
            <p:ph type="body" idx="4294967295"/>
          </p:nvPr>
        </p:nvSpPr>
        <p:spPr>
          <a:xfrm>
            <a:off x="0" y="1395413"/>
            <a:ext cx="10515600" cy="481012"/>
          </a:xfrm>
        </p:spPr>
        <p:txBody>
          <a:bodyPr/>
          <a:lstStyle/>
          <a:p>
            <a:pPr marL="0" indent="0">
              <a:lnSpc>
                <a:spcPct val="110000"/>
              </a:lnSpc>
              <a:buClr>
                <a:schemeClr val="accent2"/>
              </a:buClr>
              <a:buNone/>
            </a:pPr>
            <a:r>
              <a:rPr lang="en-US" sz="1800" b="1" dirty="0" err="1">
                <a:solidFill>
                  <a:schemeClr val="accent1"/>
                </a:solidFill>
                <a:latin typeface="Helvetica" panose="020B0604020202020204" pitchFamily="34" charset="0"/>
                <a:ea typeface="맑은 고딕" panose="020B0503020000020004" pitchFamily="50" charset="-127"/>
              </a:rPr>
              <a:t>Transferencia</a:t>
            </a:r>
            <a:r>
              <a:rPr lang="en-US" sz="1800" b="1" dirty="0">
                <a:solidFill>
                  <a:schemeClr val="accent1"/>
                </a:solidFill>
                <a:latin typeface="Helvetica" panose="020B0604020202020204" pitchFamily="34" charset="0"/>
                <a:ea typeface="맑은 고딕" panose="020B0503020000020004" pitchFamily="50" charset="-127"/>
              </a:rPr>
              <a:t> de </a:t>
            </a:r>
            <a:r>
              <a:rPr lang="en-US" sz="1800" b="1" dirty="0" err="1">
                <a:solidFill>
                  <a:schemeClr val="accent1"/>
                </a:solidFill>
                <a:latin typeface="Helvetica" panose="020B0604020202020204" pitchFamily="34" charset="0"/>
                <a:ea typeface="맑은 고딕" panose="020B0503020000020004" pitchFamily="50" charset="-127"/>
              </a:rPr>
              <a:t>llamadas</a:t>
            </a:r>
            <a:endParaRPr lang="en-US" sz="1800" b="1" dirty="0">
              <a:solidFill>
                <a:schemeClr val="accent1"/>
              </a:solidFill>
              <a:latin typeface="Helvetica" panose="020B0604020202020204" pitchFamily="34" charset="0"/>
              <a:ea typeface="맑은 고딕" panose="020B0503020000020004" pitchFamily="50" charset="-127"/>
            </a:endParaRPr>
          </a:p>
        </p:txBody>
      </p:sp>
      <p:sp>
        <p:nvSpPr>
          <p:cNvPr id="3" name="Content Placeholder 2">
            <a:extLst>
              <a:ext uri="{FF2B5EF4-FFF2-40B4-BE49-F238E27FC236}">
                <a16:creationId xmlns:a16="http://schemas.microsoft.com/office/drawing/2014/main" id="{C730710F-FAD3-4209-85C7-4E14BCC4E81D}"/>
              </a:ext>
            </a:extLst>
          </p:cNvPr>
          <p:cNvSpPr>
            <a:spLocks noGrp="1"/>
          </p:cNvSpPr>
          <p:nvPr>
            <p:ph idx="4294967295"/>
          </p:nvPr>
        </p:nvSpPr>
        <p:spPr>
          <a:xfrm>
            <a:off x="0" y="1974850"/>
            <a:ext cx="6019800" cy="4883150"/>
          </a:xfrm>
        </p:spPr>
        <p:txBody>
          <a:bodyPr>
            <a:normAutofit fontScale="55000" lnSpcReduction="20000"/>
          </a:bodyPr>
          <a:lstStyle/>
          <a:p>
            <a:pPr marL="285750" indent="-285750">
              <a:lnSpc>
                <a:spcPct val="120000"/>
              </a:lnSpc>
              <a:buClr>
                <a:schemeClr val="accent2"/>
              </a:buClr>
              <a:buFont typeface="Wingdings" panose="05000000000000000000" pitchFamily="2" charset="2"/>
              <a:buChar char="q"/>
            </a:pPr>
            <a:r>
              <a:rPr lang="en-US" b="1" dirty="0" err="1"/>
              <a:t>Habilite</a:t>
            </a:r>
            <a:r>
              <a:rPr lang="en-US" b="1" dirty="0"/>
              <a:t> la </a:t>
            </a:r>
            <a:r>
              <a:rPr lang="en-US" b="1" dirty="0" err="1"/>
              <a:t>transferencia</a:t>
            </a:r>
            <a:r>
              <a:rPr lang="en-US" b="1" dirty="0"/>
              <a:t> de </a:t>
            </a:r>
            <a:r>
              <a:rPr lang="en-US" b="1" dirty="0" err="1"/>
              <a:t>llamadas</a:t>
            </a:r>
            <a:r>
              <a:rPr lang="en-US" b="1" dirty="0"/>
              <a:t> por </a:t>
            </a:r>
            <a:r>
              <a:rPr lang="en-US" b="1" dirty="0" err="1"/>
              <a:t>código</a:t>
            </a:r>
            <a:r>
              <a:rPr lang="en-US" b="1" dirty="0"/>
              <a:t> de </a:t>
            </a:r>
            <a:r>
              <a:rPr lang="en-US" b="1" dirty="0" err="1"/>
              <a:t>función</a:t>
            </a:r>
            <a:endParaRPr lang="en-US" b="1" dirty="0"/>
          </a:p>
          <a:p>
            <a:pPr marL="342900" indent="-342900">
              <a:lnSpc>
                <a:spcPct val="120000"/>
              </a:lnSpc>
              <a:spcAft>
                <a:spcPts val="600"/>
              </a:spcAft>
              <a:buClr>
                <a:schemeClr val="accent2"/>
              </a:buClr>
              <a:buFont typeface="+mj-lt"/>
              <a:buAutoNum type="arabicPeriod"/>
            </a:pPr>
            <a:r>
              <a:rPr lang="en-US" dirty="0" err="1"/>
              <a:t>En</a:t>
            </a:r>
            <a:r>
              <a:rPr lang="en-US" dirty="0"/>
              <a:t> la </a:t>
            </a:r>
            <a:r>
              <a:rPr lang="en-US" dirty="0" err="1"/>
              <a:t>interfaz</a:t>
            </a:r>
            <a:r>
              <a:rPr lang="en-US" dirty="0"/>
              <a:t> web</a:t>
            </a:r>
            <a:r>
              <a:rPr lang="en-US" b="1" dirty="0">
                <a:sym typeface="Wingdings" panose="05000000000000000000" pitchFamily="2" charset="2"/>
              </a:rPr>
              <a:t></a:t>
            </a:r>
            <a:r>
              <a:rPr lang="en-US" b="1" dirty="0"/>
              <a:t> </a:t>
            </a:r>
            <a:r>
              <a:rPr lang="en-US" b="1" dirty="0" err="1"/>
              <a:t>Funciones</a:t>
            </a:r>
            <a:r>
              <a:rPr lang="en-US" b="1" dirty="0"/>
              <a:t> de </a:t>
            </a:r>
            <a:r>
              <a:rPr lang="en-US" b="1" dirty="0" err="1"/>
              <a:t>llamadas</a:t>
            </a:r>
            <a:r>
              <a:rPr lang="en-US" b="1" dirty="0">
                <a:sym typeface="Wingdings" panose="05000000000000000000" pitchFamily="2" charset="2"/>
              </a:rPr>
              <a:t> </a:t>
            </a:r>
            <a:r>
              <a:rPr lang="en-US" b="1" dirty="0"/>
              <a:t> </a:t>
            </a:r>
            <a:r>
              <a:rPr lang="en-US" b="1" dirty="0" err="1"/>
              <a:t>Códigos</a:t>
            </a:r>
            <a:r>
              <a:rPr lang="en-US" b="1" dirty="0"/>
              <a:t> de </a:t>
            </a:r>
            <a:r>
              <a:rPr lang="en-US" b="1" dirty="0" err="1"/>
              <a:t>función</a:t>
            </a:r>
            <a:r>
              <a:rPr lang="en-US" dirty="0"/>
              <a:t>.</a:t>
            </a:r>
          </a:p>
          <a:p>
            <a:pPr marL="342900" indent="-342900">
              <a:lnSpc>
                <a:spcPct val="120000"/>
              </a:lnSpc>
              <a:spcAft>
                <a:spcPts val="1200"/>
              </a:spcAft>
              <a:buClr>
                <a:schemeClr val="accent2"/>
              </a:buClr>
              <a:buFont typeface="+mj-lt"/>
              <a:buAutoNum type="arabicPeriod"/>
            </a:pPr>
            <a:r>
              <a:rPr lang="en-US" dirty="0"/>
              <a:t>Marque “</a:t>
            </a:r>
            <a:r>
              <a:rPr lang="en-US" dirty="0" err="1"/>
              <a:t>Activar</a:t>
            </a:r>
            <a:r>
              <a:rPr lang="en-US" dirty="0"/>
              <a:t> para ambos” para </a:t>
            </a:r>
            <a:r>
              <a:rPr lang="en-US" dirty="0" err="1"/>
              <a:t>Transferencia</a:t>
            </a:r>
            <a:r>
              <a:rPr lang="en-US" dirty="0"/>
              <a:t> </a:t>
            </a:r>
            <a:r>
              <a:rPr lang="en-US" dirty="0" err="1"/>
              <a:t>Ciega</a:t>
            </a:r>
            <a:r>
              <a:rPr lang="en-US" dirty="0"/>
              <a:t>/</a:t>
            </a:r>
            <a:r>
              <a:rPr lang="en-US" dirty="0" err="1"/>
              <a:t>Atendida</a:t>
            </a:r>
            <a:r>
              <a:rPr lang="en-US" dirty="0"/>
              <a:t> y </a:t>
            </a:r>
            <a:r>
              <a:rPr lang="en-US" dirty="0" err="1"/>
              <a:t>habilite</a:t>
            </a:r>
            <a:r>
              <a:rPr lang="en-US" dirty="0"/>
              <a:t> “</a:t>
            </a:r>
            <a:r>
              <a:rPr lang="en-US" dirty="0" err="1"/>
              <a:t>Transferencia</a:t>
            </a:r>
            <a:r>
              <a:rPr lang="en-US" dirty="0"/>
              <a:t> continua”.</a:t>
            </a:r>
          </a:p>
          <a:p>
            <a:pPr marL="342900" indent="-342900">
              <a:lnSpc>
                <a:spcPct val="120000"/>
              </a:lnSpc>
              <a:buClr>
                <a:schemeClr val="accent2"/>
              </a:buClr>
              <a:buFont typeface="Wingdings" panose="05000000000000000000" pitchFamily="2" charset="2"/>
              <a:buChar char="q"/>
            </a:pPr>
            <a:r>
              <a:rPr lang="en-US" b="1" dirty="0" err="1"/>
              <a:t>Permitir</a:t>
            </a:r>
            <a:r>
              <a:rPr lang="en-US" b="1" dirty="0"/>
              <a:t> </a:t>
            </a:r>
            <a:r>
              <a:rPr lang="en-US" b="1" dirty="0" err="1"/>
              <a:t>transferencia</a:t>
            </a:r>
            <a:r>
              <a:rPr lang="en-US" b="1" dirty="0"/>
              <a:t>.</a:t>
            </a:r>
          </a:p>
          <a:p>
            <a:pPr marL="342900" indent="-342900">
              <a:lnSpc>
                <a:spcPct val="120000"/>
              </a:lnSpc>
              <a:spcAft>
                <a:spcPts val="600"/>
              </a:spcAft>
              <a:buClr>
                <a:schemeClr val="accent2"/>
              </a:buClr>
              <a:buFont typeface="+mj-lt"/>
              <a:buAutoNum type="arabicPeriod"/>
            </a:pPr>
            <a:r>
              <a:rPr lang="en-US" dirty="0" err="1"/>
              <a:t>En</a:t>
            </a:r>
            <a:r>
              <a:rPr lang="en-US" dirty="0"/>
              <a:t> la </a:t>
            </a:r>
            <a:r>
              <a:rPr lang="en-US" dirty="0" err="1"/>
              <a:t>interfaz</a:t>
            </a:r>
            <a:r>
              <a:rPr lang="en-US" dirty="0"/>
              <a:t> web</a:t>
            </a:r>
            <a:r>
              <a:rPr lang="en-US" b="1" dirty="0">
                <a:sym typeface="Wingdings" panose="05000000000000000000" pitchFamily="2" charset="2"/>
              </a:rPr>
              <a:t></a:t>
            </a:r>
            <a:r>
              <a:rPr lang="en-US" b="1" dirty="0"/>
              <a:t> </a:t>
            </a:r>
            <a:r>
              <a:rPr lang="en-US" b="1" dirty="0" err="1"/>
              <a:t>Funciones</a:t>
            </a:r>
            <a:r>
              <a:rPr lang="en-US" b="1" dirty="0"/>
              <a:t> de </a:t>
            </a:r>
            <a:r>
              <a:rPr lang="en-US" b="1" dirty="0" err="1"/>
              <a:t>llamadas</a:t>
            </a:r>
            <a:r>
              <a:rPr lang="en-US" b="1" dirty="0">
                <a:sym typeface="Wingdings" panose="05000000000000000000" pitchFamily="2" charset="2"/>
              </a:rPr>
              <a:t> </a:t>
            </a:r>
            <a:r>
              <a:rPr lang="en-US" b="1" dirty="0"/>
              <a:t> </a:t>
            </a:r>
            <a:r>
              <a:rPr lang="en-US" b="1" dirty="0" err="1"/>
              <a:t>Códigos</a:t>
            </a:r>
            <a:r>
              <a:rPr lang="en-US" b="1" dirty="0"/>
              <a:t> de </a:t>
            </a:r>
            <a:r>
              <a:rPr lang="en-US" b="1" dirty="0" err="1"/>
              <a:t>función</a:t>
            </a:r>
            <a:r>
              <a:rPr lang="en-US" dirty="0"/>
              <a:t>.</a:t>
            </a:r>
          </a:p>
          <a:p>
            <a:pPr marL="342900" indent="-342900">
              <a:lnSpc>
                <a:spcPct val="120000"/>
              </a:lnSpc>
              <a:spcAft>
                <a:spcPts val="1200"/>
              </a:spcAft>
              <a:buClr>
                <a:schemeClr val="accent2"/>
              </a:buClr>
              <a:buFont typeface="+mj-lt"/>
              <a:buAutoNum type="arabicPeriod"/>
            </a:pPr>
            <a:r>
              <a:rPr lang="en-US" dirty="0"/>
              <a:t>Marque "</a:t>
            </a:r>
            <a:r>
              <a:rPr lang="en-US" dirty="0" err="1"/>
              <a:t>Permitir</a:t>
            </a:r>
            <a:r>
              <a:rPr lang="en-US" dirty="0"/>
              <a:t> </a:t>
            </a:r>
            <a:r>
              <a:rPr lang="en-US" dirty="0" err="1"/>
              <a:t>transferencia</a:t>
            </a:r>
            <a:r>
              <a:rPr lang="en-US" dirty="0"/>
              <a:t>".
</a:t>
            </a:r>
            <a:r>
              <a:rPr lang="en-US" b="1" dirty="0" err="1"/>
              <a:t>Transferencia</a:t>
            </a:r>
            <a:r>
              <a:rPr lang="en-US" b="1" dirty="0"/>
              <a:t> continua</a:t>
            </a:r>
          </a:p>
          <a:p>
            <a:pPr marL="342900" indent="-342900">
              <a:lnSpc>
                <a:spcPct val="120000"/>
              </a:lnSpc>
              <a:spcAft>
                <a:spcPts val="600"/>
              </a:spcAft>
              <a:buClr>
                <a:schemeClr val="accent2"/>
              </a:buClr>
              <a:buFont typeface="+mj-lt"/>
              <a:buAutoNum type="arabicPeriod"/>
            </a:pPr>
            <a:r>
              <a:rPr lang="en-US" dirty="0" err="1"/>
              <a:t>Vaya</a:t>
            </a:r>
            <a:r>
              <a:rPr lang="en-US" dirty="0"/>
              <a:t> a </a:t>
            </a:r>
            <a:r>
              <a:rPr lang="en-US" dirty="0" err="1"/>
              <a:t>Extensiones</a:t>
            </a:r>
            <a:r>
              <a:rPr lang="en-US" dirty="0"/>
              <a:t> / </a:t>
            </a:r>
            <a:r>
              <a:rPr lang="en-US" dirty="0" err="1"/>
              <a:t>Troncales</a:t>
            </a:r>
            <a:r>
              <a:rPr lang="en-US" dirty="0"/>
              <a:t> </a:t>
            </a:r>
            <a:r>
              <a:rPr lang="en-US" dirty="0">
                <a:sym typeface="Wingdings" panose="05000000000000000000" pitchFamily="2" charset="2"/>
              </a:rPr>
              <a:t></a:t>
            </a:r>
            <a:r>
              <a:rPr lang="en-US" dirty="0"/>
              <a:t> </a:t>
            </a:r>
            <a:r>
              <a:rPr lang="en-US" dirty="0" err="1"/>
              <a:t>Extensiones</a:t>
            </a:r>
            <a:r>
              <a:rPr lang="en-US" dirty="0"/>
              <a:t>.</a:t>
            </a:r>
          </a:p>
          <a:p>
            <a:pPr marL="342900" indent="-342900">
              <a:lnSpc>
                <a:spcPct val="120000"/>
              </a:lnSpc>
              <a:spcAft>
                <a:spcPts val="1200"/>
              </a:spcAft>
              <a:buClr>
                <a:schemeClr val="accent2"/>
              </a:buClr>
              <a:buFont typeface="+mj-lt"/>
              <a:buAutoNum type="arabicPeriod"/>
            </a:pPr>
            <a:r>
              <a:rPr lang="en-US" dirty="0" err="1"/>
              <a:t>En</a:t>
            </a:r>
            <a:r>
              <a:rPr lang="en-US" dirty="0"/>
              <a:t> la </a:t>
            </a:r>
            <a:r>
              <a:rPr lang="en-US" dirty="0" err="1"/>
              <a:t>extensión</a:t>
            </a:r>
            <a:r>
              <a:rPr lang="en-US" dirty="0"/>
              <a:t> </a:t>
            </a:r>
            <a:r>
              <a:rPr lang="en-US" dirty="0">
                <a:sym typeface="Wingdings" panose="05000000000000000000" pitchFamily="2" charset="2"/>
              </a:rPr>
              <a:t> </a:t>
            </a:r>
            <a:r>
              <a:rPr lang="en-US" dirty="0" err="1">
                <a:sym typeface="Wingdings" panose="05000000000000000000" pitchFamily="2" charset="2"/>
              </a:rPr>
              <a:t>Funciones</a:t>
            </a:r>
            <a:r>
              <a:rPr lang="en-US" dirty="0">
                <a:sym typeface="Wingdings" panose="05000000000000000000" pitchFamily="2" charset="2"/>
              </a:rPr>
              <a:t>, </a:t>
            </a:r>
            <a:r>
              <a:rPr lang="es-MX" dirty="0">
                <a:sym typeface="Wingdings" panose="05000000000000000000" pitchFamily="2" charset="2"/>
              </a:rPr>
              <a:t>elija las extensiones que tendrán la capacidad de transferir a su extensión sin problemas</a:t>
            </a:r>
            <a:r>
              <a:rPr lang="en-US" dirty="0">
                <a:sym typeface="Wingdings" panose="05000000000000000000" pitchFamily="2" charset="2"/>
              </a:rPr>
              <a:t>.</a:t>
            </a:r>
            <a:endParaRPr lang="en-US" dirty="0"/>
          </a:p>
        </p:txBody>
      </p:sp>
      <p:pic>
        <p:nvPicPr>
          <p:cNvPr id="5" name="Picture 4">
            <a:extLst>
              <a:ext uri="{FF2B5EF4-FFF2-40B4-BE49-F238E27FC236}">
                <a16:creationId xmlns:a16="http://schemas.microsoft.com/office/drawing/2014/main" id="{4A5361BF-B407-4594-B73A-6244E82B8123}"/>
              </a:ext>
            </a:extLst>
          </p:cNvPr>
          <p:cNvPicPr>
            <a:picLocks noChangeAspect="1"/>
          </p:cNvPicPr>
          <p:nvPr/>
        </p:nvPicPr>
        <p:blipFill rotWithShape="1">
          <a:blip r:embed="rId3"/>
          <a:srcRect l="1351"/>
          <a:stretch/>
        </p:blipFill>
        <p:spPr>
          <a:xfrm>
            <a:off x="6254390" y="2628753"/>
            <a:ext cx="5892800" cy="1500925"/>
          </a:xfrm>
          <a:prstGeom prst="rect">
            <a:avLst/>
          </a:prstGeom>
        </p:spPr>
      </p:pic>
      <p:sp>
        <p:nvSpPr>
          <p:cNvPr id="8" name="TextBox 7">
            <a:extLst>
              <a:ext uri="{FF2B5EF4-FFF2-40B4-BE49-F238E27FC236}">
                <a16:creationId xmlns:a16="http://schemas.microsoft.com/office/drawing/2014/main" id="{CF380A52-3D94-1A65-DB54-96C9B965513C}"/>
              </a:ext>
            </a:extLst>
          </p:cNvPr>
          <p:cNvSpPr txBox="1"/>
          <p:nvPr/>
        </p:nvSpPr>
        <p:spPr>
          <a:xfrm>
            <a:off x="322851" y="276093"/>
            <a:ext cx="6026331"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Manejo</a:t>
            </a:r>
            <a:r>
              <a:rPr lang="en-US" altLang="ko-KR" dirty="0"/>
              <a:t> de </a:t>
            </a:r>
            <a:r>
              <a:rPr lang="en-US" altLang="ko-KR" dirty="0" err="1"/>
              <a:t>Llamadas</a:t>
            </a:r>
            <a:endParaRPr lang="ko-KR" altLang="en-US" dirty="0"/>
          </a:p>
        </p:txBody>
      </p:sp>
    </p:spTree>
    <p:extLst>
      <p:ext uri="{BB962C8B-B14F-4D97-AF65-F5344CB8AC3E}">
        <p14:creationId xmlns:p14="http://schemas.microsoft.com/office/powerpoint/2010/main" val="11771177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F196C4-B752-4231-BF7B-76962344C662}"/>
              </a:ext>
            </a:extLst>
          </p:cNvPr>
          <p:cNvSpPr>
            <a:spLocks noGrp="1"/>
          </p:cNvSpPr>
          <p:nvPr>
            <p:ph type="body" idx="4294967295"/>
          </p:nvPr>
        </p:nvSpPr>
        <p:spPr>
          <a:xfrm>
            <a:off x="0" y="1395413"/>
            <a:ext cx="10515600" cy="481012"/>
          </a:xfrm>
        </p:spPr>
        <p:txBody>
          <a:bodyPr/>
          <a:lstStyle/>
          <a:p>
            <a:pPr marL="0" indent="0">
              <a:lnSpc>
                <a:spcPct val="110000"/>
              </a:lnSpc>
              <a:buClr>
                <a:schemeClr val="accent2"/>
              </a:buClr>
              <a:buNone/>
            </a:pPr>
            <a:r>
              <a:rPr lang="en-US" sz="1800" b="1" dirty="0">
                <a:solidFill>
                  <a:schemeClr val="accent1"/>
                </a:solidFill>
                <a:latin typeface="Helvetica" panose="020B0604020202020204" pitchFamily="34" charset="0"/>
                <a:ea typeface="맑은 고딕" panose="020B0503020000020004" pitchFamily="50" charset="-127"/>
              </a:rPr>
              <a:t>DND / DND Lista </a:t>
            </a:r>
            <a:r>
              <a:rPr lang="en-US" sz="1800" b="1" dirty="0" err="1">
                <a:solidFill>
                  <a:schemeClr val="accent1"/>
                </a:solidFill>
                <a:latin typeface="Helvetica" panose="020B0604020202020204" pitchFamily="34" charset="0"/>
                <a:ea typeface="맑은 고딕" panose="020B0503020000020004" pitchFamily="50" charset="-127"/>
              </a:rPr>
              <a:t>blanca</a:t>
            </a:r>
            <a:endParaRPr lang="en-US" sz="1800" b="1" dirty="0">
              <a:solidFill>
                <a:schemeClr val="accent1"/>
              </a:solidFill>
              <a:latin typeface="Helvetica" panose="020B0604020202020204" pitchFamily="34" charset="0"/>
              <a:ea typeface="맑은 고딕" panose="020B0503020000020004" pitchFamily="50" charset="-127"/>
            </a:endParaRPr>
          </a:p>
        </p:txBody>
      </p:sp>
      <p:sp>
        <p:nvSpPr>
          <p:cNvPr id="3" name="Content Placeholder 2">
            <a:extLst>
              <a:ext uri="{FF2B5EF4-FFF2-40B4-BE49-F238E27FC236}">
                <a16:creationId xmlns:a16="http://schemas.microsoft.com/office/drawing/2014/main" id="{C730710F-FAD3-4209-85C7-4E14BCC4E81D}"/>
              </a:ext>
            </a:extLst>
          </p:cNvPr>
          <p:cNvSpPr>
            <a:spLocks noGrp="1"/>
          </p:cNvSpPr>
          <p:nvPr>
            <p:ph idx="4294967295"/>
          </p:nvPr>
        </p:nvSpPr>
        <p:spPr>
          <a:xfrm>
            <a:off x="0" y="1974850"/>
            <a:ext cx="3567113" cy="4883150"/>
          </a:xfrm>
        </p:spPr>
        <p:txBody>
          <a:bodyPr>
            <a:normAutofit/>
          </a:bodyPr>
          <a:lstStyle/>
          <a:p>
            <a:pPr marL="342900" indent="-342900">
              <a:lnSpc>
                <a:spcPct val="120000"/>
              </a:lnSpc>
              <a:spcAft>
                <a:spcPts val="1200"/>
              </a:spcAft>
              <a:buClr>
                <a:schemeClr val="accent2"/>
              </a:buClr>
              <a:buFont typeface="+mj-lt"/>
              <a:buAutoNum type="arabicPeriod"/>
            </a:pPr>
            <a:r>
              <a:rPr lang="en-US" sz="1800" dirty="0" err="1"/>
              <a:t>En</a:t>
            </a:r>
            <a:r>
              <a:rPr lang="en-US" sz="1800" dirty="0"/>
              <a:t> la </a:t>
            </a:r>
            <a:r>
              <a:rPr lang="en-US" sz="1800" dirty="0" err="1"/>
              <a:t>interfaz</a:t>
            </a:r>
            <a:r>
              <a:rPr lang="en-US" sz="1800" dirty="0"/>
              <a:t> WEB </a:t>
            </a:r>
            <a:r>
              <a:rPr lang="en-US" sz="1800" b="1" dirty="0" err="1"/>
              <a:t>Extensión</a:t>
            </a:r>
            <a:r>
              <a:rPr lang="en-US" sz="1800" b="1" dirty="0"/>
              <a:t> / </a:t>
            </a:r>
            <a:r>
              <a:rPr lang="en-US" sz="1800" b="1" dirty="0" err="1"/>
              <a:t>Troncal</a:t>
            </a:r>
            <a:r>
              <a:rPr lang="en-US" sz="1800" b="1" dirty="0"/>
              <a:t> </a:t>
            </a:r>
            <a:r>
              <a:rPr lang="en-US" sz="1800" b="1" dirty="0">
                <a:sym typeface="Wingdings" panose="05000000000000000000" pitchFamily="2" charset="2"/>
              </a:rPr>
              <a:t></a:t>
            </a:r>
            <a:r>
              <a:rPr lang="en-US" sz="1800" b="1" dirty="0"/>
              <a:t> </a:t>
            </a:r>
            <a:r>
              <a:rPr lang="en-US" sz="1800" b="1" dirty="0" err="1"/>
              <a:t>Extensiones</a:t>
            </a:r>
            <a:r>
              <a:rPr lang="en-US" sz="1800" dirty="0"/>
              <a:t>.</a:t>
            </a:r>
          </a:p>
          <a:p>
            <a:pPr marL="342900" indent="-342900">
              <a:lnSpc>
                <a:spcPct val="120000"/>
              </a:lnSpc>
              <a:spcAft>
                <a:spcPts val="1200"/>
              </a:spcAft>
              <a:buClr>
                <a:schemeClr val="accent2"/>
              </a:buClr>
              <a:buFont typeface="+mj-lt"/>
              <a:buAutoNum type="arabicPeriod"/>
            </a:pPr>
            <a:r>
              <a:rPr lang="en-US" sz="1800" dirty="0" err="1"/>
              <a:t>Habilite</a:t>
            </a:r>
            <a:r>
              <a:rPr lang="en-US" sz="1800" dirty="0"/>
              <a:t> “No </a:t>
            </a:r>
            <a:r>
              <a:rPr lang="en-US" sz="1800" dirty="0" err="1"/>
              <a:t>molestar</a:t>
            </a:r>
            <a:r>
              <a:rPr lang="en-US" sz="1800" dirty="0"/>
              <a:t>”.</a:t>
            </a:r>
          </a:p>
          <a:p>
            <a:pPr marL="342900" indent="-342900">
              <a:lnSpc>
                <a:spcPct val="120000"/>
              </a:lnSpc>
              <a:spcAft>
                <a:spcPts val="1200"/>
              </a:spcAft>
              <a:buClr>
                <a:schemeClr val="accent2"/>
              </a:buClr>
              <a:buFont typeface="+mj-lt"/>
              <a:buAutoNum type="arabicPeriod"/>
            </a:pPr>
            <a:r>
              <a:rPr lang="es-MX" sz="1800" dirty="0"/>
              <a:t>Agregar un número de extensión o un número externo en la lista blanca de DND</a:t>
            </a:r>
            <a:r>
              <a:rPr lang="en-US" sz="1800" dirty="0"/>
              <a:t>.</a:t>
            </a:r>
          </a:p>
          <a:p>
            <a:pPr marL="342900" indent="-342900">
              <a:lnSpc>
                <a:spcPct val="120000"/>
              </a:lnSpc>
              <a:spcAft>
                <a:spcPts val="1200"/>
              </a:spcAft>
              <a:buClr>
                <a:schemeClr val="accent2"/>
              </a:buClr>
              <a:buFont typeface="+mj-lt"/>
              <a:buAutoNum type="arabicPeriod"/>
            </a:pPr>
            <a:r>
              <a:rPr lang="es-MX" sz="1800" dirty="0"/>
              <a:t>Elija la condición de tiempo para el DND (DND habilitado todo el tiempo o en un horario de oficina específico...)
</a:t>
            </a:r>
            <a:endParaRPr lang="en-US" sz="1800" dirty="0"/>
          </a:p>
        </p:txBody>
      </p:sp>
      <p:pic>
        <p:nvPicPr>
          <p:cNvPr id="5" name="Picture 4"/>
          <p:cNvPicPr>
            <a:picLocks noChangeAspect="1"/>
          </p:cNvPicPr>
          <p:nvPr/>
        </p:nvPicPr>
        <p:blipFill>
          <a:blip r:embed="rId3"/>
          <a:stretch>
            <a:fillRect/>
          </a:stretch>
        </p:blipFill>
        <p:spPr>
          <a:xfrm>
            <a:off x="3567449" y="2379874"/>
            <a:ext cx="8416091" cy="2416754"/>
          </a:xfrm>
          <a:prstGeom prst="rect">
            <a:avLst/>
          </a:prstGeom>
          <a:ln>
            <a:solidFill>
              <a:schemeClr val="accent1"/>
            </a:solidFill>
          </a:ln>
        </p:spPr>
      </p:pic>
      <p:sp>
        <p:nvSpPr>
          <p:cNvPr id="9" name="TextBox 8">
            <a:extLst>
              <a:ext uri="{FF2B5EF4-FFF2-40B4-BE49-F238E27FC236}">
                <a16:creationId xmlns:a16="http://schemas.microsoft.com/office/drawing/2014/main" id="{FFB3ADB7-0675-11FF-53B1-68CA00967165}"/>
              </a:ext>
            </a:extLst>
          </p:cNvPr>
          <p:cNvSpPr txBox="1"/>
          <p:nvPr/>
        </p:nvSpPr>
        <p:spPr>
          <a:xfrm>
            <a:off x="322851" y="276093"/>
            <a:ext cx="6026331"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Manejo</a:t>
            </a:r>
            <a:r>
              <a:rPr lang="en-US" altLang="ko-KR" dirty="0"/>
              <a:t> de </a:t>
            </a:r>
            <a:r>
              <a:rPr lang="en-US" altLang="ko-KR" dirty="0" err="1"/>
              <a:t>Llamadas</a:t>
            </a:r>
            <a:endParaRPr lang="ko-KR" altLang="en-US" dirty="0"/>
          </a:p>
        </p:txBody>
      </p:sp>
    </p:spTree>
    <p:extLst>
      <p:ext uri="{BB962C8B-B14F-4D97-AF65-F5344CB8AC3E}">
        <p14:creationId xmlns:p14="http://schemas.microsoft.com/office/powerpoint/2010/main" val="35549541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F196C4-B752-4231-BF7B-76962344C662}"/>
              </a:ext>
            </a:extLst>
          </p:cNvPr>
          <p:cNvSpPr>
            <a:spLocks noGrp="1"/>
          </p:cNvSpPr>
          <p:nvPr>
            <p:ph type="body" idx="4294967295"/>
          </p:nvPr>
        </p:nvSpPr>
        <p:spPr>
          <a:xfrm>
            <a:off x="0" y="1395413"/>
            <a:ext cx="10515600" cy="481012"/>
          </a:xfrm>
        </p:spPr>
        <p:txBody>
          <a:bodyPr/>
          <a:lstStyle/>
          <a:p>
            <a:pPr marL="0" indent="0">
              <a:lnSpc>
                <a:spcPct val="110000"/>
              </a:lnSpc>
              <a:buClr>
                <a:schemeClr val="accent2"/>
              </a:buClr>
              <a:buNone/>
            </a:pPr>
            <a:r>
              <a:rPr lang="en-US" sz="1800" b="1" dirty="0" err="1">
                <a:solidFill>
                  <a:schemeClr val="accent1"/>
                </a:solidFill>
                <a:latin typeface="Helvetica" panose="020B0604020202020204" pitchFamily="34" charset="0"/>
                <a:ea typeface="맑은 고딕" panose="020B0503020000020004" pitchFamily="50" charset="-127"/>
              </a:rPr>
              <a:t>Desvío</a:t>
            </a:r>
            <a:r>
              <a:rPr lang="en-US" sz="1800" b="1" dirty="0">
                <a:solidFill>
                  <a:schemeClr val="accent1"/>
                </a:solidFill>
                <a:latin typeface="Helvetica" panose="020B0604020202020204" pitchFamily="34" charset="0"/>
                <a:ea typeface="맑은 고딕" panose="020B0503020000020004" pitchFamily="50" charset="-127"/>
              </a:rPr>
              <a:t> de </a:t>
            </a:r>
            <a:r>
              <a:rPr lang="en-US" sz="1800" b="1" dirty="0" err="1">
                <a:solidFill>
                  <a:schemeClr val="accent1"/>
                </a:solidFill>
                <a:latin typeface="Helvetica" panose="020B0604020202020204" pitchFamily="34" charset="0"/>
                <a:ea typeface="맑은 고딕" panose="020B0503020000020004" pitchFamily="50" charset="-127"/>
              </a:rPr>
              <a:t>llamadas</a:t>
            </a:r>
            <a:r>
              <a:rPr lang="en-US" sz="1800" b="1" dirty="0">
                <a:solidFill>
                  <a:schemeClr val="accent1"/>
                </a:solidFill>
                <a:latin typeface="Helvetica" panose="020B0604020202020204" pitchFamily="34" charset="0"/>
                <a:ea typeface="맑은 고딕" panose="020B0503020000020004" pitchFamily="50" charset="-127"/>
              </a:rPr>
              <a:t>(1/2) </a:t>
            </a:r>
          </a:p>
        </p:txBody>
      </p:sp>
      <p:sp>
        <p:nvSpPr>
          <p:cNvPr id="3" name="Content Placeholder 2">
            <a:extLst>
              <a:ext uri="{FF2B5EF4-FFF2-40B4-BE49-F238E27FC236}">
                <a16:creationId xmlns:a16="http://schemas.microsoft.com/office/drawing/2014/main" id="{C730710F-FAD3-4209-85C7-4E14BCC4E81D}"/>
              </a:ext>
            </a:extLst>
          </p:cNvPr>
          <p:cNvSpPr>
            <a:spLocks noGrp="1"/>
          </p:cNvSpPr>
          <p:nvPr>
            <p:ph idx="4294967295"/>
          </p:nvPr>
        </p:nvSpPr>
        <p:spPr>
          <a:xfrm>
            <a:off x="0" y="2220913"/>
            <a:ext cx="5783263" cy="4884737"/>
          </a:xfrm>
        </p:spPr>
        <p:txBody>
          <a:bodyPr>
            <a:normAutofit/>
          </a:bodyPr>
          <a:lstStyle/>
          <a:p>
            <a:pPr marL="342900" indent="-342900">
              <a:lnSpc>
                <a:spcPct val="100000"/>
              </a:lnSpc>
              <a:spcAft>
                <a:spcPts val="1200"/>
              </a:spcAft>
              <a:buClr>
                <a:schemeClr val="accent2"/>
              </a:buClr>
              <a:buFont typeface="+mj-lt"/>
              <a:buAutoNum type="arabicPeriod"/>
            </a:pPr>
            <a:r>
              <a:rPr lang="en-US" sz="1600" dirty="0" err="1"/>
              <a:t>En</a:t>
            </a:r>
            <a:r>
              <a:rPr lang="en-US" sz="1600" dirty="0"/>
              <a:t> la </a:t>
            </a:r>
            <a:r>
              <a:rPr lang="en-US" sz="1600" dirty="0" err="1"/>
              <a:t>interfaz</a:t>
            </a:r>
            <a:r>
              <a:rPr lang="en-US" sz="1600" dirty="0"/>
              <a:t> WEB </a:t>
            </a:r>
            <a:r>
              <a:rPr lang="en-US" sz="1600" b="1" dirty="0" err="1"/>
              <a:t>Extensión</a:t>
            </a:r>
            <a:r>
              <a:rPr lang="en-US" sz="1600" b="1" dirty="0"/>
              <a:t> / </a:t>
            </a:r>
            <a:r>
              <a:rPr lang="en-US" sz="1600" b="1" dirty="0" err="1"/>
              <a:t>Troncal</a:t>
            </a:r>
            <a:r>
              <a:rPr lang="en-US" sz="1600" b="1" dirty="0"/>
              <a:t> </a:t>
            </a:r>
            <a:r>
              <a:rPr lang="en-US" sz="1600" b="1" dirty="0">
                <a:sym typeface="Wingdings" panose="05000000000000000000" pitchFamily="2" charset="2"/>
              </a:rPr>
              <a:t></a:t>
            </a:r>
            <a:r>
              <a:rPr lang="en-US" sz="1600" b="1" dirty="0"/>
              <a:t> </a:t>
            </a:r>
            <a:r>
              <a:rPr lang="en-US" sz="1600" b="1" dirty="0" err="1"/>
              <a:t>Extensiones</a:t>
            </a:r>
            <a:r>
              <a:rPr lang="en-US" sz="1600" dirty="0"/>
              <a:t>.</a:t>
            </a:r>
          </a:p>
          <a:p>
            <a:pPr marL="342900" indent="-342900">
              <a:lnSpc>
                <a:spcPct val="100000"/>
              </a:lnSpc>
              <a:spcAft>
                <a:spcPts val="1200"/>
              </a:spcAft>
              <a:buClr>
                <a:schemeClr val="accent2"/>
              </a:buClr>
              <a:buFont typeface="+mj-lt"/>
              <a:buAutoNum type="arabicPeriod"/>
            </a:pPr>
            <a:r>
              <a:rPr lang="en-US" sz="1600" dirty="0" err="1"/>
              <a:t>En</a:t>
            </a:r>
            <a:r>
              <a:rPr lang="en-US" sz="1600" dirty="0"/>
              <a:t> la </a:t>
            </a:r>
            <a:r>
              <a:rPr lang="en-US" sz="1600" dirty="0" err="1"/>
              <a:t>interfaz</a:t>
            </a:r>
            <a:r>
              <a:rPr lang="en-US" sz="1600" dirty="0"/>
              <a:t> WEB </a:t>
            </a:r>
            <a:r>
              <a:rPr lang="en-US" sz="1600" b="1" dirty="0" err="1"/>
              <a:t>Extensión</a:t>
            </a:r>
            <a:r>
              <a:rPr lang="en-US" sz="1600" b="1" dirty="0"/>
              <a:t> </a:t>
            </a:r>
            <a:r>
              <a:rPr lang="en-US" sz="1600" b="1" dirty="0">
                <a:sym typeface="Wingdings" panose="05000000000000000000" pitchFamily="2" charset="2"/>
              </a:rPr>
              <a:t> </a:t>
            </a:r>
            <a:r>
              <a:rPr lang="en-US" sz="1600" b="1" dirty="0" err="1">
                <a:sym typeface="Wingdings" panose="05000000000000000000" pitchFamily="2" charset="2"/>
              </a:rPr>
              <a:t>Funciones</a:t>
            </a:r>
            <a:r>
              <a:rPr lang="en-US" sz="1600" dirty="0">
                <a:sym typeface="Wingdings" panose="05000000000000000000" pitchFamily="2" charset="2"/>
              </a:rPr>
              <a:t>, </a:t>
            </a:r>
            <a:r>
              <a:rPr lang="en-US" sz="1600" dirty="0" err="1">
                <a:sym typeface="Wingdings" panose="05000000000000000000" pitchFamily="2" charset="2"/>
              </a:rPr>
              <a:t>En</a:t>
            </a:r>
            <a:r>
              <a:rPr lang="en-US" sz="1600" dirty="0">
                <a:sym typeface="Wingdings" panose="05000000000000000000" pitchFamily="2" charset="2"/>
              </a:rPr>
              <a:t> la </a:t>
            </a:r>
            <a:r>
              <a:rPr lang="en-US" sz="1600" dirty="0" err="1">
                <a:sym typeface="Wingdings" panose="05000000000000000000" pitchFamily="2" charset="2"/>
              </a:rPr>
              <a:t>sección</a:t>
            </a:r>
            <a:r>
              <a:rPr lang="en-US" sz="1600" dirty="0">
                <a:sym typeface="Wingdings" panose="05000000000000000000" pitchFamily="2" charset="2"/>
              </a:rPr>
              <a:t> de </a:t>
            </a:r>
            <a:r>
              <a:rPr lang="en-US" sz="1600" dirty="0" err="1">
                <a:sym typeface="Wingdings" panose="05000000000000000000" pitchFamily="2" charset="2"/>
              </a:rPr>
              <a:t>transferencia</a:t>
            </a:r>
            <a:r>
              <a:rPr lang="en-US" sz="1600" dirty="0">
                <a:sym typeface="Wingdings" panose="05000000000000000000" pitchFamily="2" charset="2"/>
              </a:rPr>
              <a:t> de </a:t>
            </a:r>
            <a:r>
              <a:rPr lang="en-US" sz="1600" dirty="0" err="1">
                <a:sym typeface="Wingdings" panose="05000000000000000000" pitchFamily="2" charset="2"/>
              </a:rPr>
              <a:t>llamadas</a:t>
            </a:r>
            <a:r>
              <a:rPr lang="en-US" sz="1600" dirty="0">
                <a:sym typeface="Wingdings" panose="05000000000000000000" pitchFamily="2" charset="2"/>
              </a:rPr>
              <a:t> :</a:t>
            </a:r>
          </a:p>
          <a:p>
            <a:pPr marL="800100" lvl="1" indent="-342900">
              <a:lnSpc>
                <a:spcPct val="100000"/>
              </a:lnSpc>
              <a:spcAft>
                <a:spcPts val="1200"/>
              </a:spcAft>
              <a:buClr>
                <a:schemeClr val="accent2"/>
              </a:buClr>
              <a:buFont typeface="Wingdings" panose="05000000000000000000" pitchFamily="2" charset="2"/>
              <a:buChar char="§"/>
            </a:pPr>
            <a:r>
              <a:rPr lang="es-MX" sz="1400" dirty="0">
                <a:sym typeface="Wingdings" panose="05000000000000000000" pitchFamily="2" charset="2"/>
              </a:rPr>
              <a:t>Establezca CFA en una "Extensión" y establezca su condición de horario en "Tiempo fuera de la oficina".
Establezca CFN en un "Correo de voz" y establezca su condición de horario en "Vacaciones".</a:t>
            </a:r>
            <a:endParaRPr lang="en-US" sz="1400" dirty="0">
              <a:sym typeface="Wingdings" panose="05000000000000000000" pitchFamily="2" charset="2"/>
            </a:endParaRPr>
          </a:p>
          <a:p>
            <a:pPr marL="800100" lvl="1" indent="-342900">
              <a:lnSpc>
                <a:spcPct val="100000"/>
              </a:lnSpc>
              <a:spcAft>
                <a:spcPts val="1200"/>
              </a:spcAft>
              <a:buClr>
                <a:schemeClr val="accent2"/>
              </a:buClr>
              <a:buFont typeface="Wingdings" panose="05000000000000000000" pitchFamily="2" charset="2"/>
              <a:buChar char="§"/>
            </a:pPr>
            <a:r>
              <a:rPr lang="es-MX" sz="1400" dirty="0">
                <a:sym typeface="Wingdings" panose="05000000000000000000" pitchFamily="2" charset="2"/>
              </a:rPr>
              <a:t>Establezca CFB en un "Número personalizado" y establezca su condición de horario en "Hora específica".</a:t>
            </a:r>
            <a:endParaRPr lang="en-US" sz="1400" dirty="0"/>
          </a:p>
        </p:txBody>
      </p:sp>
      <p:sp>
        <p:nvSpPr>
          <p:cNvPr id="6" name="Content Placeholder 2">
            <a:extLst>
              <a:ext uri="{FF2B5EF4-FFF2-40B4-BE49-F238E27FC236}">
                <a16:creationId xmlns:a16="http://schemas.microsoft.com/office/drawing/2014/main" id="{9BEE5ACA-745E-4550-8037-15E9A2FBBAA5}"/>
              </a:ext>
            </a:extLst>
          </p:cNvPr>
          <p:cNvSpPr txBox="1">
            <a:spLocks/>
          </p:cNvSpPr>
          <p:nvPr/>
        </p:nvSpPr>
        <p:spPr>
          <a:xfrm>
            <a:off x="6259133" y="2170190"/>
            <a:ext cx="5718219" cy="29280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1200"/>
              </a:spcAft>
              <a:buClr>
                <a:schemeClr val="accent2"/>
              </a:buClr>
              <a:buFont typeface="+mj-lt"/>
              <a:buAutoNum type="arabicPeriod"/>
            </a:pPr>
            <a:r>
              <a:rPr lang="en-US" sz="1600" dirty="0" err="1">
                <a:solidFill>
                  <a:schemeClr val="tx1"/>
                </a:solidFill>
              </a:rPr>
              <a:t>En</a:t>
            </a:r>
            <a:r>
              <a:rPr lang="en-US" sz="1600" dirty="0">
                <a:solidFill>
                  <a:schemeClr val="tx1"/>
                </a:solidFill>
              </a:rPr>
              <a:t> la </a:t>
            </a:r>
            <a:r>
              <a:rPr lang="en-US" sz="1600" dirty="0" err="1">
                <a:solidFill>
                  <a:schemeClr val="tx1"/>
                </a:solidFill>
              </a:rPr>
              <a:t>interfaz</a:t>
            </a:r>
            <a:r>
              <a:rPr lang="en-US" sz="1600" dirty="0">
                <a:solidFill>
                  <a:schemeClr val="tx1"/>
                </a:solidFill>
              </a:rPr>
              <a:t> WEB </a:t>
            </a:r>
            <a:r>
              <a:rPr lang="en-US" sz="1600" b="1" dirty="0" err="1">
                <a:solidFill>
                  <a:schemeClr val="tx1"/>
                </a:solidFill>
              </a:rPr>
              <a:t>Extensión</a:t>
            </a:r>
            <a:r>
              <a:rPr lang="en-US" sz="1600" b="1" dirty="0">
                <a:solidFill>
                  <a:schemeClr val="tx1"/>
                </a:solidFill>
              </a:rPr>
              <a:t> / </a:t>
            </a:r>
            <a:r>
              <a:rPr lang="en-US" sz="1600" b="1" dirty="0" err="1">
                <a:solidFill>
                  <a:schemeClr val="tx1"/>
                </a:solidFill>
              </a:rPr>
              <a:t>Troncal</a:t>
            </a:r>
            <a:r>
              <a:rPr lang="en-US" sz="1600" b="1" dirty="0">
                <a:solidFill>
                  <a:schemeClr val="tx1"/>
                </a:solidFill>
              </a:rPr>
              <a:t> </a:t>
            </a:r>
            <a:r>
              <a:rPr lang="en-US" sz="1600" b="1" dirty="0">
                <a:solidFill>
                  <a:schemeClr val="tx1"/>
                </a:solidFill>
                <a:sym typeface="Wingdings" panose="05000000000000000000" pitchFamily="2" charset="2"/>
              </a:rPr>
              <a:t></a:t>
            </a:r>
            <a:r>
              <a:rPr lang="en-US" sz="1600" b="1" dirty="0">
                <a:solidFill>
                  <a:schemeClr val="tx1"/>
                </a:solidFill>
              </a:rPr>
              <a:t> </a:t>
            </a:r>
            <a:r>
              <a:rPr lang="en-US" sz="1600" b="1" dirty="0" err="1">
                <a:solidFill>
                  <a:schemeClr val="tx1"/>
                </a:solidFill>
              </a:rPr>
              <a:t>Extensiones</a:t>
            </a:r>
            <a:r>
              <a:rPr lang="en-US" sz="1600" dirty="0">
                <a:solidFill>
                  <a:schemeClr val="tx1"/>
                </a:solidFill>
                <a:latin typeface="+mn-lt"/>
              </a:rPr>
              <a:t>.</a:t>
            </a:r>
          </a:p>
          <a:p>
            <a:pPr marL="342900" indent="-342900">
              <a:lnSpc>
                <a:spcPct val="100000"/>
              </a:lnSpc>
              <a:spcAft>
                <a:spcPts val="1200"/>
              </a:spcAft>
              <a:buClr>
                <a:schemeClr val="accent2"/>
              </a:buClr>
              <a:buFont typeface="+mj-lt"/>
              <a:buAutoNum type="arabicPeriod"/>
            </a:pPr>
            <a:r>
              <a:rPr lang="en-US" sz="1600" dirty="0" err="1">
                <a:solidFill>
                  <a:schemeClr val="tx1"/>
                </a:solidFill>
              </a:rPr>
              <a:t>En</a:t>
            </a:r>
            <a:r>
              <a:rPr lang="en-US" sz="1600" dirty="0">
                <a:solidFill>
                  <a:schemeClr val="tx1"/>
                </a:solidFill>
              </a:rPr>
              <a:t> la </a:t>
            </a:r>
            <a:r>
              <a:rPr lang="en-US" sz="1600" dirty="0" err="1">
                <a:solidFill>
                  <a:schemeClr val="tx1"/>
                </a:solidFill>
              </a:rPr>
              <a:t>interfaz</a:t>
            </a:r>
            <a:r>
              <a:rPr lang="en-US" sz="1600" dirty="0">
                <a:solidFill>
                  <a:schemeClr val="tx1"/>
                </a:solidFill>
              </a:rPr>
              <a:t> WEB </a:t>
            </a:r>
            <a:r>
              <a:rPr lang="en-US" sz="1600" b="1" dirty="0" err="1">
                <a:solidFill>
                  <a:schemeClr val="tx1"/>
                </a:solidFill>
              </a:rPr>
              <a:t>Extensión</a:t>
            </a:r>
            <a:r>
              <a:rPr lang="en-US" sz="1600" b="1" dirty="0">
                <a:solidFill>
                  <a:schemeClr val="tx1"/>
                </a:solidFill>
              </a:rPr>
              <a:t> / </a:t>
            </a:r>
            <a:r>
              <a:rPr lang="en-US" sz="1600" b="1" dirty="0" err="1">
                <a:solidFill>
                  <a:schemeClr val="tx1"/>
                </a:solidFill>
              </a:rPr>
              <a:t>Troncal</a:t>
            </a:r>
            <a:r>
              <a:rPr lang="en-US" sz="1600" b="1" dirty="0">
                <a:solidFill>
                  <a:schemeClr val="tx1"/>
                </a:solidFill>
              </a:rPr>
              <a:t> </a:t>
            </a:r>
            <a:r>
              <a:rPr lang="en-US" sz="1600" b="1" dirty="0">
                <a:solidFill>
                  <a:schemeClr val="tx1"/>
                </a:solidFill>
                <a:sym typeface="Wingdings" panose="05000000000000000000" pitchFamily="2" charset="2"/>
              </a:rPr>
              <a:t></a:t>
            </a:r>
            <a:r>
              <a:rPr lang="en-US" sz="1600" b="1" dirty="0">
                <a:solidFill>
                  <a:schemeClr val="tx1"/>
                </a:solidFill>
              </a:rPr>
              <a:t> </a:t>
            </a:r>
            <a:r>
              <a:rPr lang="en-US" sz="1600" b="1" dirty="0" err="1">
                <a:solidFill>
                  <a:schemeClr val="tx1"/>
                </a:solidFill>
              </a:rPr>
              <a:t>Extensiones</a:t>
            </a:r>
            <a:r>
              <a:rPr lang="en-US" sz="1600" dirty="0">
                <a:solidFill>
                  <a:schemeClr val="tx1"/>
                </a:solidFill>
                <a:latin typeface="+mn-lt"/>
                <a:sym typeface="Wingdings" panose="05000000000000000000" pitchFamily="2" charset="2"/>
              </a:rPr>
              <a:t>, </a:t>
            </a:r>
            <a:r>
              <a:rPr lang="es-MX" sz="1600" dirty="0">
                <a:solidFill>
                  <a:schemeClr val="tx1"/>
                </a:solidFill>
                <a:latin typeface="+mn-lt"/>
                <a:sym typeface="Wingdings" panose="05000000000000000000" pitchFamily="2" charset="2"/>
              </a:rPr>
              <a:t>En la sección Transferencia de llamadas, agregue una extensión </a:t>
            </a:r>
            <a:r>
              <a:rPr lang="en-US" sz="1600" dirty="0">
                <a:solidFill>
                  <a:schemeClr val="tx1"/>
                </a:solidFill>
                <a:latin typeface="+mn-lt"/>
                <a:sym typeface="Wingdings" panose="05000000000000000000" pitchFamily="2" charset="2"/>
              </a:rPr>
              <a:t>1002 y </a:t>
            </a:r>
            <a:r>
              <a:rPr lang="en-US" sz="1600" dirty="0" err="1">
                <a:solidFill>
                  <a:schemeClr val="tx1"/>
                </a:solidFill>
                <a:latin typeface="+mn-lt"/>
                <a:sym typeface="Wingdings" panose="05000000000000000000" pitchFamily="2" charset="2"/>
              </a:rPr>
              <a:t>número</a:t>
            </a:r>
            <a:r>
              <a:rPr lang="en-US" sz="1600" dirty="0">
                <a:solidFill>
                  <a:schemeClr val="tx1"/>
                </a:solidFill>
                <a:latin typeface="+mn-lt"/>
                <a:sym typeface="Wingdings" panose="05000000000000000000" pitchFamily="2" charset="2"/>
              </a:rPr>
              <a:t> 061111111 </a:t>
            </a:r>
            <a:r>
              <a:rPr lang="es-MX" sz="1600" dirty="0">
                <a:solidFill>
                  <a:schemeClr val="tx1"/>
                </a:solidFill>
                <a:latin typeface="+mn-lt"/>
                <a:sym typeface="Wingdings" panose="05000000000000000000" pitchFamily="2" charset="2"/>
              </a:rPr>
              <a:t>en la lista blanca de Desvío de llamadas</a:t>
            </a:r>
            <a:r>
              <a:rPr lang="en-US" sz="1600" dirty="0">
                <a:solidFill>
                  <a:schemeClr val="tx1"/>
                </a:solidFill>
                <a:latin typeface="+mn-lt"/>
                <a:sym typeface="Wingdings" panose="05000000000000000000" pitchFamily="2" charset="2"/>
              </a:rPr>
              <a:t>.</a:t>
            </a:r>
          </a:p>
          <a:p>
            <a:pPr>
              <a:lnSpc>
                <a:spcPct val="100000"/>
              </a:lnSpc>
              <a:spcAft>
                <a:spcPts val="1200"/>
              </a:spcAft>
              <a:buClr>
                <a:schemeClr val="accent2"/>
              </a:buClr>
            </a:pPr>
            <a:r>
              <a:rPr lang="en-US" sz="1600" b="1" dirty="0">
                <a:solidFill>
                  <a:schemeClr val="tx1"/>
                </a:solidFill>
                <a:latin typeface="+mn-lt"/>
                <a:sym typeface="Wingdings" panose="05000000000000000000" pitchFamily="2" charset="2"/>
              </a:rPr>
              <a:t>Nota</a:t>
            </a:r>
            <a:r>
              <a:rPr lang="en-US" sz="1600" dirty="0">
                <a:solidFill>
                  <a:schemeClr val="tx1"/>
                </a:solidFill>
                <a:latin typeface="+mn-lt"/>
                <a:sym typeface="Wingdings" panose="05000000000000000000" pitchFamily="2" charset="2"/>
              </a:rPr>
              <a:t>: </a:t>
            </a:r>
            <a:r>
              <a:rPr lang="es-MX" sz="1600" dirty="0">
                <a:solidFill>
                  <a:schemeClr val="tx1"/>
                </a:solidFill>
                <a:latin typeface="+mn-lt"/>
                <a:sym typeface="Wingdings" panose="05000000000000000000" pitchFamily="2" charset="2"/>
              </a:rPr>
              <a:t>Estos 2 números siempre podrán llegar a su extensión, incluso si el desvío de llamadas está habilitado.</a:t>
            </a:r>
            <a:endParaRPr lang="en-US" sz="1600" dirty="0">
              <a:solidFill>
                <a:schemeClr val="tx1"/>
              </a:solidFill>
              <a:latin typeface="+mn-lt"/>
              <a:sym typeface="Wingdings" panose="05000000000000000000" pitchFamily="2" charset="2"/>
            </a:endParaRPr>
          </a:p>
        </p:txBody>
      </p:sp>
      <p:sp>
        <p:nvSpPr>
          <p:cNvPr id="8" name="Content Placeholder 2">
            <a:extLst>
              <a:ext uri="{FF2B5EF4-FFF2-40B4-BE49-F238E27FC236}">
                <a16:creationId xmlns:a16="http://schemas.microsoft.com/office/drawing/2014/main" id="{4931AFB9-C27E-4DFE-A7EC-58AD69928A38}"/>
              </a:ext>
            </a:extLst>
          </p:cNvPr>
          <p:cNvSpPr txBox="1">
            <a:spLocks/>
          </p:cNvSpPr>
          <p:nvPr/>
        </p:nvSpPr>
        <p:spPr>
          <a:xfrm>
            <a:off x="-10556" y="1793504"/>
            <a:ext cx="5782613" cy="4475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spcAft>
                <a:spcPts val="1200"/>
              </a:spcAft>
              <a:buClr>
                <a:schemeClr val="accent2"/>
              </a:buClr>
              <a:buFont typeface="Wingdings" panose="05000000000000000000" pitchFamily="2" charset="2"/>
              <a:buChar char="q"/>
            </a:pPr>
            <a:r>
              <a:rPr lang="en-US" b="1" dirty="0" err="1">
                <a:latin typeface="+mn-lt"/>
              </a:rPr>
              <a:t>Desvío</a:t>
            </a:r>
            <a:r>
              <a:rPr lang="en-US" b="1" dirty="0">
                <a:latin typeface="+mn-lt"/>
              </a:rPr>
              <a:t> de </a:t>
            </a:r>
            <a:r>
              <a:rPr lang="en-US" b="1" dirty="0" err="1">
                <a:latin typeface="+mn-lt"/>
              </a:rPr>
              <a:t>llamadas</a:t>
            </a:r>
            <a:endParaRPr lang="en-US" b="1" dirty="0">
              <a:latin typeface="+mn-lt"/>
            </a:endParaRPr>
          </a:p>
        </p:txBody>
      </p:sp>
      <p:sp>
        <p:nvSpPr>
          <p:cNvPr id="9" name="Content Placeholder 2">
            <a:extLst>
              <a:ext uri="{FF2B5EF4-FFF2-40B4-BE49-F238E27FC236}">
                <a16:creationId xmlns:a16="http://schemas.microsoft.com/office/drawing/2014/main" id="{A76C970D-E6A6-46F2-B553-C39F8CA0CC8E}"/>
              </a:ext>
            </a:extLst>
          </p:cNvPr>
          <p:cNvSpPr txBox="1">
            <a:spLocks/>
          </p:cNvSpPr>
          <p:nvPr/>
        </p:nvSpPr>
        <p:spPr>
          <a:xfrm>
            <a:off x="6096000" y="1722670"/>
            <a:ext cx="5782613" cy="4475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spcAft>
                <a:spcPts val="1200"/>
              </a:spcAft>
              <a:buClr>
                <a:schemeClr val="accent2"/>
              </a:buClr>
              <a:buFont typeface="Wingdings" panose="05000000000000000000" pitchFamily="2" charset="2"/>
              <a:buChar char="q"/>
            </a:pPr>
            <a:r>
              <a:rPr lang="es-MX" b="1" dirty="0">
                <a:latin typeface="+mn-lt"/>
              </a:rPr>
              <a:t>Lista blanca de desvío de llamadas</a:t>
            </a:r>
            <a:endParaRPr lang="en-US" b="1" dirty="0">
              <a:latin typeface="+mn-lt"/>
            </a:endParaRPr>
          </a:p>
        </p:txBody>
      </p:sp>
      <p:sp>
        <p:nvSpPr>
          <p:cNvPr id="10" name="TextBox 9">
            <a:extLst>
              <a:ext uri="{FF2B5EF4-FFF2-40B4-BE49-F238E27FC236}">
                <a16:creationId xmlns:a16="http://schemas.microsoft.com/office/drawing/2014/main" id="{4CB6656A-2B82-63D3-7547-7E889E4C7957}"/>
              </a:ext>
            </a:extLst>
          </p:cNvPr>
          <p:cNvSpPr txBox="1"/>
          <p:nvPr/>
        </p:nvSpPr>
        <p:spPr>
          <a:xfrm>
            <a:off x="322851" y="276093"/>
            <a:ext cx="6026331"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Manejo</a:t>
            </a:r>
            <a:r>
              <a:rPr lang="en-US" altLang="ko-KR" dirty="0"/>
              <a:t> de </a:t>
            </a:r>
            <a:r>
              <a:rPr lang="en-US" altLang="ko-KR" dirty="0" err="1"/>
              <a:t>Llamadas</a:t>
            </a:r>
            <a:endParaRPr lang="ko-KR" altLang="en-US" dirty="0"/>
          </a:p>
        </p:txBody>
      </p:sp>
    </p:spTree>
    <p:extLst>
      <p:ext uri="{BB962C8B-B14F-4D97-AF65-F5344CB8AC3E}">
        <p14:creationId xmlns:p14="http://schemas.microsoft.com/office/powerpoint/2010/main" val="31850801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F196C4-B752-4231-BF7B-76962344C662}"/>
              </a:ext>
            </a:extLst>
          </p:cNvPr>
          <p:cNvSpPr>
            <a:spLocks noGrp="1"/>
          </p:cNvSpPr>
          <p:nvPr>
            <p:ph type="body" idx="4294967295"/>
          </p:nvPr>
        </p:nvSpPr>
        <p:spPr>
          <a:xfrm>
            <a:off x="0" y="1395413"/>
            <a:ext cx="10515600" cy="481012"/>
          </a:xfrm>
        </p:spPr>
        <p:txBody>
          <a:bodyPr/>
          <a:lstStyle/>
          <a:p>
            <a:pPr marL="0" indent="0">
              <a:lnSpc>
                <a:spcPct val="110000"/>
              </a:lnSpc>
              <a:buClr>
                <a:schemeClr val="accent2"/>
              </a:buClr>
              <a:buNone/>
            </a:pPr>
            <a:r>
              <a:rPr lang="en-US" sz="1800" b="1">
                <a:solidFill>
                  <a:schemeClr val="accent1"/>
                </a:solidFill>
                <a:latin typeface="Helvetica" panose="020B0604020202020204" pitchFamily="34" charset="0"/>
                <a:ea typeface="맑은 고딕" panose="020B0503020000020004" pitchFamily="50" charset="-127"/>
              </a:rPr>
              <a:t>Desvío de llamadas (</a:t>
            </a:r>
            <a:r>
              <a:rPr lang="en-US" sz="1800" b="1" dirty="0">
                <a:solidFill>
                  <a:schemeClr val="accent1"/>
                </a:solidFill>
                <a:latin typeface="Helvetica" panose="020B0604020202020204" pitchFamily="34" charset="0"/>
                <a:ea typeface="맑은 고딕" panose="020B0503020000020004" pitchFamily="50" charset="-127"/>
              </a:rPr>
              <a:t>2/2)</a:t>
            </a:r>
          </a:p>
        </p:txBody>
      </p:sp>
      <p:sp>
        <p:nvSpPr>
          <p:cNvPr id="6" name="Content Placeholder 2">
            <a:extLst>
              <a:ext uri="{FF2B5EF4-FFF2-40B4-BE49-F238E27FC236}">
                <a16:creationId xmlns:a16="http://schemas.microsoft.com/office/drawing/2014/main" id="{9BEE5ACA-745E-4550-8037-15E9A2FBBAA5}"/>
              </a:ext>
            </a:extLst>
          </p:cNvPr>
          <p:cNvSpPr txBox="1">
            <a:spLocks/>
          </p:cNvSpPr>
          <p:nvPr/>
        </p:nvSpPr>
        <p:spPr>
          <a:xfrm>
            <a:off x="656051" y="2256672"/>
            <a:ext cx="11535949" cy="285380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Aft>
                <a:spcPts val="1200"/>
              </a:spcAft>
              <a:buClr>
                <a:schemeClr val="accent2"/>
              </a:buClr>
            </a:pPr>
            <a:r>
              <a:rPr lang="es-MX" sz="1600" dirty="0">
                <a:solidFill>
                  <a:schemeClr val="tx1"/>
                </a:solidFill>
                <a:latin typeface="+mn-lt"/>
              </a:rPr>
              <a:t>Los usuarios pueden establecer de forma remota las opciones de desvío de llamadas para un dispositivo final solo mediante códigos de función.
Después de configurar el desvío de llamadas</a:t>
            </a:r>
            <a:r>
              <a:rPr lang="en-US" sz="1600" dirty="0">
                <a:solidFill>
                  <a:schemeClr val="tx1"/>
                </a:solidFill>
                <a:latin typeface="+mn-lt"/>
              </a:rPr>
              <a:t>, </a:t>
            </a:r>
            <a:r>
              <a:rPr lang="en-US" sz="1600" dirty="0" err="1">
                <a:solidFill>
                  <a:schemeClr val="tx1"/>
                </a:solidFill>
                <a:latin typeface="+mn-lt"/>
              </a:rPr>
              <a:t>En</a:t>
            </a:r>
            <a:r>
              <a:rPr lang="en-US" sz="1600" dirty="0">
                <a:solidFill>
                  <a:schemeClr val="tx1"/>
                </a:solidFill>
                <a:latin typeface="+mn-lt"/>
              </a:rPr>
              <a:t> la </a:t>
            </a:r>
            <a:r>
              <a:rPr lang="en-US" sz="1600" dirty="0" err="1">
                <a:solidFill>
                  <a:schemeClr val="tx1"/>
                </a:solidFill>
                <a:latin typeface="+mn-lt"/>
              </a:rPr>
              <a:t>interfaz</a:t>
            </a:r>
            <a:r>
              <a:rPr lang="en-US" sz="1600" dirty="0">
                <a:solidFill>
                  <a:schemeClr val="tx1"/>
                </a:solidFill>
                <a:latin typeface="+mn-lt"/>
              </a:rPr>
              <a:t> </a:t>
            </a:r>
            <a:r>
              <a:rPr lang="en-US" sz="1600" b="1" dirty="0">
                <a:solidFill>
                  <a:schemeClr val="tx1"/>
                </a:solidFill>
                <a:latin typeface="+mn-lt"/>
              </a:rPr>
              <a:t>Web GUI → </a:t>
            </a:r>
            <a:r>
              <a:rPr lang="en-US" sz="1600" b="1" dirty="0" err="1">
                <a:solidFill>
                  <a:schemeClr val="tx1"/>
                </a:solidFill>
                <a:latin typeface="+mn-lt"/>
              </a:rPr>
              <a:t>Funciones</a:t>
            </a:r>
            <a:r>
              <a:rPr lang="en-US" sz="1600" b="1" dirty="0">
                <a:solidFill>
                  <a:schemeClr val="tx1"/>
                </a:solidFill>
                <a:latin typeface="+mn-lt"/>
              </a:rPr>
              <a:t> de </a:t>
            </a:r>
            <a:r>
              <a:rPr lang="en-US" sz="1600" b="1" dirty="0" err="1">
                <a:solidFill>
                  <a:schemeClr val="tx1"/>
                </a:solidFill>
                <a:latin typeface="+mn-lt"/>
              </a:rPr>
              <a:t>llamadas</a:t>
            </a:r>
            <a:r>
              <a:rPr lang="en-US" sz="1600" b="1" dirty="0">
                <a:solidFill>
                  <a:schemeClr val="tx1"/>
                </a:solidFill>
                <a:latin typeface="+mn-lt"/>
              </a:rPr>
              <a:t> → </a:t>
            </a:r>
            <a:r>
              <a:rPr lang="en-US" sz="1600" b="1" dirty="0" err="1">
                <a:solidFill>
                  <a:schemeClr val="tx1"/>
                </a:solidFill>
                <a:latin typeface="+mn-lt"/>
              </a:rPr>
              <a:t>Códigos</a:t>
            </a:r>
            <a:r>
              <a:rPr lang="en-US" sz="1600" b="1" dirty="0">
                <a:solidFill>
                  <a:schemeClr val="tx1"/>
                </a:solidFill>
                <a:latin typeface="+mn-lt"/>
              </a:rPr>
              <a:t> de </a:t>
            </a:r>
            <a:r>
              <a:rPr lang="en-US" sz="1600" b="1" dirty="0" err="1">
                <a:solidFill>
                  <a:schemeClr val="tx1"/>
                </a:solidFill>
                <a:latin typeface="+mn-lt"/>
              </a:rPr>
              <a:t>función</a:t>
            </a:r>
            <a:r>
              <a:rPr lang="en-US" sz="1600" b="1" dirty="0">
                <a:solidFill>
                  <a:schemeClr val="tx1"/>
                </a:solidFill>
                <a:latin typeface="+mn-lt"/>
              </a:rPr>
              <a:t> → DND/</a:t>
            </a:r>
            <a:r>
              <a:rPr lang="en-US" sz="1600" b="1" dirty="0" err="1">
                <a:solidFill>
                  <a:schemeClr val="tx1"/>
                </a:solidFill>
                <a:latin typeface="+mn-lt"/>
              </a:rPr>
              <a:t>Desvio</a:t>
            </a:r>
            <a:r>
              <a:rPr lang="en-US" sz="1600" b="1" dirty="0">
                <a:solidFill>
                  <a:schemeClr val="tx1"/>
                </a:solidFill>
                <a:latin typeface="+mn-lt"/>
              </a:rPr>
              <a:t> de </a:t>
            </a:r>
            <a:r>
              <a:rPr lang="en-US" sz="1600" b="1" dirty="0" err="1">
                <a:solidFill>
                  <a:schemeClr val="tx1"/>
                </a:solidFill>
                <a:latin typeface="+mn-lt"/>
              </a:rPr>
              <a:t>llamadas</a:t>
            </a:r>
            <a:r>
              <a:rPr lang="en-US" sz="1600" b="1" dirty="0">
                <a:solidFill>
                  <a:schemeClr val="tx1"/>
                </a:solidFill>
                <a:latin typeface="+mn-lt"/>
              </a:rPr>
              <a:t>.</a:t>
            </a:r>
          </a:p>
          <a:p>
            <a:pPr marL="342900" indent="-342900">
              <a:lnSpc>
                <a:spcPct val="120000"/>
              </a:lnSpc>
              <a:spcAft>
                <a:spcPts val="1200"/>
              </a:spcAft>
              <a:buClr>
                <a:schemeClr val="accent2"/>
              </a:buClr>
              <a:buFont typeface="+mj-lt"/>
              <a:buAutoNum type="arabicPeriod"/>
            </a:pPr>
            <a:r>
              <a:rPr lang="en-US" sz="1600" dirty="0" err="1">
                <a:solidFill>
                  <a:schemeClr val="tx1"/>
                </a:solidFill>
                <a:latin typeface="+mn-lt"/>
              </a:rPr>
              <a:t>Habilitar</a:t>
            </a:r>
            <a:r>
              <a:rPr lang="en-US" sz="1600" dirty="0">
                <a:solidFill>
                  <a:schemeClr val="tx1"/>
                </a:solidFill>
                <a:latin typeface="+mn-lt"/>
              </a:rPr>
              <a:t> la </a:t>
            </a:r>
            <a:r>
              <a:rPr lang="en-US" sz="1600" dirty="0" err="1">
                <a:solidFill>
                  <a:schemeClr val="tx1"/>
                </a:solidFill>
                <a:latin typeface="+mn-lt"/>
              </a:rPr>
              <a:t>opción</a:t>
            </a:r>
            <a:r>
              <a:rPr lang="en-US" sz="1600" dirty="0">
                <a:solidFill>
                  <a:schemeClr val="tx1"/>
                </a:solidFill>
                <a:latin typeface="+mn-lt"/>
              </a:rPr>
              <a:t> “</a:t>
            </a:r>
            <a:r>
              <a:rPr lang="es-MX" sz="1600" dirty="0">
                <a:solidFill>
                  <a:schemeClr val="tx1"/>
                </a:solidFill>
                <a:latin typeface="+mn-lt"/>
              </a:rPr>
              <a:t>Configuración de desvío de llamadas remoto</a:t>
            </a:r>
            <a:r>
              <a:rPr lang="en-US" sz="1600" dirty="0">
                <a:solidFill>
                  <a:schemeClr val="tx1"/>
                </a:solidFill>
                <a:latin typeface="+mn-lt"/>
              </a:rPr>
              <a:t>”</a:t>
            </a:r>
          </a:p>
          <a:p>
            <a:pPr marL="342900" indent="-342900">
              <a:lnSpc>
                <a:spcPct val="120000"/>
              </a:lnSpc>
              <a:spcAft>
                <a:spcPts val="1200"/>
              </a:spcAft>
              <a:buClr>
                <a:schemeClr val="accent2"/>
              </a:buClr>
              <a:buFont typeface="+mj-lt"/>
              <a:buAutoNum type="arabicPeriod"/>
            </a:pPr>
            <a:r>
              <a:rPr lang="es-MX" sz="1600" dirty="0">
                <a:solidFill>
                  <a:schemeClr val="tx1"/>
                </a:solidFill>
                <a:latin typeface="+mn-lt"/>
              </a:rPr>
              <a:t>Establezca la extensión con el privilegio de configurar la opción de desvío en "Lista blanca de desvío remoto de llamadas".</a:t>
            </a:r>
            <a:endParaRPr lang="en-US" sz="1600" dirty="0">
              <a:solidFill>
                <a:schemeClr val="tx1"/>
              </a:solidFill>
              <a:latin typeface="+mn-lt"/>
            </a:endParaRPr>
          </a:p>
        </p:txBody>
      </p:sp>
      <p:sp>
        <p:nvSpPr>
          <p:cNvPr id="7" name="TextBox 6">
            <a:extLst>
              <a:ext uri="{FF2B5EF4-FFF2-40B4-BE49-F238E27FC236}">
                <a16:creationId xmlns:a16="http://schemas.microsoft.com/office/drawing/2014/main" id="{763D3FC7-E76D-17F6-5D15-44D705FD47F0}"/>
              </a:ext>
            </a:extLst>
          </p:cNvPr>
          <p:cNvSpPr txBox="1"/>
          <p:nvPr/>
        </p:nvSpPr>
        <p:spPr>
          <a:xfrm>
            <a:off x="322851" y="276093"/>
            <a:ext cx="6026331"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Manejo</a:t>
            </a:r>
            <a:r>
              <a:rPr lang="en-US" altLang="ko-KR" dirty="0"/>
              <a:t> de </a:t>
            </a:r>
            <a:r>
              <a:rPr lang="en-US" altLang="ko-KR" dirty="0" err="1"/>
              <a:t>Llamadas</a:t>
            </a:r>
            <a:endParaRPr lang="ko-KR" altLang="en-US" dirty="0"/>
          </a:p>
        </p:txBody>
      </p:sp>
    </p:spTree>
    <p:extLst>
      <p:ext uri="{BB962C8B-B14F-4D97-AF65-F5344CB8AC3E}">
        <p14:creationId xmlns:p14="http://schemas.microsoft.com/office/powerpoint/2010/main" val="28558571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F196C4-B752-4231-BF7B-76962344C662}"/>
              </a:ext>
            </a:extLst>
          </p:cNvPr>
          <p:cNvSpPr>
            <a:spLocks noGrp="1"/>
          </p:cNvSpPr>
          <p:nvPr>
            <p:ph type="body" idx="4294967295"/>
          </p:nvPr>
        </p:nvSpPr>
        <p:spPr>
          <a:xfrm>
            <a:off x="0" y="1395413"/>
            <a:ext cx="2773345" cy="481012"/>
          </a:xfrm>
        </p:spPr>
        <p:txBody>
          <a:bodyPr/>
          <a:lstStyle/>
          <a:p>
            <a:pPr marL="0" indent="0">
              <a:lnSpc>
                <a:spcPct val="110000"/>
              </a:lnSpc>
              <a:buClr>
                <a:schemeClr val="accent2"/>
              </a:buClr>
              <a:buNone/>
            </a:pPr>
            <a:r>
              <a:rPr lang="en-US" sz="1800" b="1" dirty="0" err="1">
                <a:solidFill>
                  <a:schemeClr val="accent1"/>
                </a:solidFill>
                <a:latin typeface="Helvetica" panose="020B0604020202020204" pitchFamily="34" charset="0"/>
                <a:ea typeface="맑은 고딕" panose="020B0503020000020004" pitchFamily="50" charset="-127"/>
              </a:rPr>
              <a:t>Parqueo</a:t>
            </a:r>
            <a:r>
              <a:rPr lang="en-US" sz="1800" b="1" dirty="0">
                <a:solidFill>
                  <a:schemeClr val="accent1"/>
                </a:solidFill>
                <a:latin typeface="Helvetica" panose="020B0604020202020204" pitchFamily="34" charset="0"/>
                <a:ea typeface="맑은 고딕" panose="020B0503020000020004" pitchFamily="50" charset="-127"/>
              </a:rPr>
              <a:t> de </a:t>
            </a:r>
            <a:r>
              <a:rPr lang="en-US" sz="1800" b="1" dirty="0" err="1">
                <a:solidFill>
                  <a:schemeClr val="accent1"/>
                </a:solidFill>
                <a:latin typeface="Helvetica" panose="020B0604020202020204" pitchFamily="34" charset="0"/>
                <a:ea typeface="맑은 고딕" panose="020B0503020000020004" pitchFamily="50" charset="-127"/>
              </a:rPr>
              <a:t>llamadas</a:t>
            </a:r>
            <a:endParaRPr lang="en-US" sz="1800" b="1" dirty="0">
              <a:solidFill>
                <a:schemeClr val="accent1"/>
              </a:solidFill>
              <a:latin typeface="Helvetica" panose="020B0604020202020204" pitchFamily="34" charset="0"/>
              <a:ea typeface="맑은 고딕" panose="020B0503020000020004" pitchFamily="50" charset="-127"/>
            </a:endParaRPr>
          </a:p>
        </p:txBody>
      </p:sp>
      <p:sp>
        <p:nvSpPr>
          <p:cNvPr id="3" name="Content Placeholder 2">
            <a:extLst>
              <a:ext uri="{FF2B5EF4-FFF2-40B4-BE49-F238E27FC236}">
                <a16:creationId xmlns:a16="http://schemas.microsoft.com/office/drawing/2014/main" id="{C730710F-FAD3-4209-85C7-4E14BCC4E81D}"/>
              </a:ext>
            </a:extLst>
          </p:cNvPr>
          <p:cNvSpPr>
            <a:spLocks noGrp="1"/>
          </p:cNvSpPr>
          <p:nvPr>
            <p:ph idx="4294967295"/>
          </p:nvPr>
        </p:nvSpPr>
        <p:spPr>
          <a:xfrm>
            <a:off x="0" y="2247900"/>
            <a:ext cx="6349182" cy="4883150"/>
          </a:xfrm>
        </p:spPr>
        <p:txBody>
          <a:bodyPr>
            <a:normAutofit fontScale="62500" lnSpcReduction="20000"/>
          </a:bodyPr>
          <a:lstStyle/>
          <a:p>
            <a:pPr algn="just">
              <a:lnSpc>
                <a:spcPct val="120000"/>
              </a:lnSpc>
              <a:spcAft>
                <a:spcPts val="1200"/>
              </a:spcAft>
            </a:pPr>
            <a:r>
              <a:rPr lang="en-US" dirty="0" err="1"/>
              <a:t>Existen</a:t>
            </a:r>
            <a:r>
              <a:rPr lang="en-US" dirty="0"/>
              <a:t> 2 </a:t>
            </a:r>
            <a:r>
              <a:rPr lang="en-US" dirty="0" err="1"/>
              <a:t>códigos</a:t>
            </a:r>
            <a:r>
              <a:rPr lang="en-US" dirty="0"/>
              <a:t> de </a:t>
            </a:r>
            <a:r>
              <a:rPr lang="en-US" dirty="0" err="1"/>
              <a:t>funci</a:t>
            </a:r>
            <a:r>
              <a:rPr lang="en-CA" dirty="0" err="1"/>
              <a:t>ón</a:t>
            </a:r>
            <a:r>
              <a:rPr lang="en-CA" dirty="0"/>
              <a:t> que</a:t>
            </a:r>
            <a:r>
              <a:rPr lang="en-US" dirty="0"/>
              <a:t> </a:t>
            </a:r>
            <a:r>
              <a:rPr lang="en-US" dirty="0" err="1"/>
              <a:t>pueden</a:t>
            </a:r>
            <a:r>
              <a:rPr lang="en-US" dirty="0"/>
              <a:t> ser </a:t>
            </a:r>
            <a:r>
              <a:rPr lang="en-US" dirty="0" err="1"/>
              <a:t>utilizados</a:t>
            </a:r>
            <a:r>
              <a:rPr lang="en-US" dirty="0"/>
              <a:t> para </a:t>
            </a:r>
            <a:r>
              <a:rPr lang="en-US" dirty="0" err="1"/>
              <a:t>parquear</a:t>
            </a:r>
            <a:r>
              <a:rPr lang="en-US" dirty="0"/>
              <a:t> </a:t>
            </a:r>
            <a:r>
              <a:rPr lang="en-US" dirty="0" err="1"/>
              <a:t>llamadas</a:t>
            </a:r>
            <a:r>
              <a:rPr lang="en-US" dirty="0"/>
              <a:t>.</a:t>
            </a:r>
          </a:p>
          <a:p>
            <a:pPr marL="285750" lvl="0" indent="-285750" algn="just">
              <a:lnSpc>
                <a:spcPct val="120000"/>
              </a:lnSpc>
              <a:buClr>
                <a:schemeClr val="accent2"/>
              </a:buClr>
              <a:buFont typeface="Wingdings" panose="05000000000000000000" pitchFamily="2" charset="2"/>
              <a:buChar char="§"/>
            </a:pPr>
            <a:r>
              <a:rPr lang="en-US" b="1" dirty="0" err="1"/>
              <a:t>Parqueo</a:t>
            </a:r>
            <a:r>
              <a:rPr lang="en-US" b="1" dirty="0"/>
              <a:t> de </a:t>
            </a:r>
            <a:r>
              <a:rPr lang="en-US" b="1" dirty="0" err="1"/>
              <a:t>llamadas</a:t>
            </a:r>
            <a:r>
              <a:rPr lang="en-US" b="1" dirty="0"/>
              <a:t> (Código </a:t>
            </a:r>
            <a:r>
              <a:rPr lang="en-US" b="1" dirty="0" err="1"/>
              <a:t>predeterminado</a:t>
            </a:r>
            <a:r>
              <a:rPr lang="en-US" b="1" dirty="0"/>
              <a:t> #72)</a:t>
            </a:r>
            <a:endParaRPr lang="en-US" dirty="0"/>
          </a:p>
          <a:p>
            <a:pPr algn="just">
              <a:lnSpc>
                <a:spcPct val="120000"/>
              </a:lnSpc>
              <a:spcAft>
                <a:spcPts val="1200"/>
              </a:spcAft>
            </a:pPr>
            <a:r>
              <a:rPr lang="es-MX" dirty="0"/>
              <a:t>Durante una llamada activa, presione #72 y la llamada será parqueada. El número de parqueo (por defecto entre el 701 y el 720) se anunciará después de parquear la llamada.
</a:t>
            </a:r>
            <a:r>
              <a:rPr lang="en-US" b="1" dirty="0" err="1"/>
              <a:t>Funciones</a:t>
            </a:r>
            <a:r>
              <a:rPr lang="en-US" b="1" dirty="0"/>
              <a:t> de </a:t>
            </a:r>
            <a:r>
              <a:rPr lang="en-US" b="1" dirty="0" err="1"/>
              <a:t>llamadas</a:t>
            </a:r>
            <a:r>
              <a:rPr lang="en-US" b="1" dirty="0"/>
              <a:t> </a:t>
            </a:r>
            <a:r>
              <a:rPr lang="en-US" dirty="0">
                <a:sym typeface="Wingdings" panose="05000000000000000000" pitchFamily="2" charset="2"/>
              </a:rPr>
              <a:t> </a:t>
            </a:r>
            <a:r>
              <a:rPr lang="en-US" b="1" dirty="0" err="1">
                <a:sym typeface="Wingdings" panose="05000000000000000000" pitchFamily="2" charset="2"/>
              </a:rPr>
              <a:t>Área</a:t>
            </a:r>
            <a:r>
              <a:rPr lang="en-US" b="1" dirty="0">
                <a:sym typeface="Wingdings" panose="05000000000000000000" pitchFamily="2" charset="2"/>
              </a:rPr>
              <a:t> de </a:t>
            </a:r>
            <a:r>
              <a:rPr lang="en-US" b="1" dirty="0" err="1">
                <a:sym typeface="Wingdings" panose="05000000000000000000" pitchFamily="2" charset="2"/>
              </a:rPr>
              <a:t>aparcamiento</a:t>
            </a:r>
            <a:r>
              <a:rPr lang="en-US" dirty="0">
                <a:sym typeface="Wingdings" panose="05000000000000000000" pitchFamily="2" charset="2"/>
              </a:rPr>
              <a:t> </a:t>
            </a:r>
            <a:r>
              <a:rPr lang="en-US" b="1" dirty="0">
                <a:sym typeface="Wingdings" panose="05000000000000000000" pitchFamily="2" charset="2"/>
              </a:rPr>
              <a:t> </a:t>
            </a:r>
            <a:r>
              <a:rPr lang="en-US" b="1" dirty="0" err="1">
                <a:sym typeface="Wingdings" panose="05000000000000000000" pitchFamily="2" charset="2"/>
              </a:rPr>
              <a:t>editar</a:t>
            </a:r>
            <a:r>
              <a:rPr lang="en-US" b="1" dirty="0">
                <a:sym typeface="Wingdings" panose="05000000000000000000" pitchFamily="2" charset="2"/>
              </a:rPr>
              <a:t> </a:t>
            </a:r>
            <a:r>
              <a:rPr lang="en-US" b="1" dirty="0"/>
              <a:t>(</a:t>
            </a:r>
            <a:r>
              <a:rPr lang="es-ES" b="1" i="0" dirty="0">
                <a:effectLst/>
              </a:rPr>
              <a:t>Extensión del parqueo de llamada </a:t>
            </a:r>
            <a:r>
              <a:rPr lang="en-US" b="1" dirty="0"/>
              <a:t>700)</a:t>
            </a:r>
            <a:endParaRPr lang="en-US" dirty="0"/>
          </a:p>
          <a:p>
            <a:pPr algn="just">
              <a:lnSpc>
                <a:spcPct val="120000"/>
              </a:lnSpc>
              <a:spcAft>
                <a:spcPts val="1200"/>
              </a:spcAft>
            </a:pPr>
            <a:r>
              <a:rPr lang="en-US" dirty="0"/>
              <a:t>Durante una </a:t>
            </a:r>
            <a:r>
              <a:rPr lang="en-US" dirty="0" err="1"/>
              <a:t>llamada</a:t>
            </a:r>
            <a:r>
              <a:rPr lang="en-US" dirty="0"/>
              <a:t> </a:t>
            </a:r>
            <a:r>
              <a:rPr lang="en-US" dirty="0" err="1"/>
              <a:t>activa</a:t>
            </a:r>
            <a:r>
              <a:rPr lang="en-US" dirty="0"/>
              <a:t>, </a:t>
            </a:r>
            <a:r>
              <a:rPr lang="en-US" dirty="0" err="1"/>
              <a:t>inicie</a:t>
            </a:r>
            <a:r>
              <a:rPr lang="en-US" dirty="0"/>
              <a:t> la </a:t>
            </a:r>
            <a:r>
              <a:rPr lang="en-US" dirty="0" err="1"/>
              <a:t>transferencia</a:t>
            </a:r>
            <a:r>
              <a:rPr lang="en-US" dirty="0"/>
              <a:t> </a:t>
            </a:r>
            <a:r>
              <a:rPr lang="en-US" dirty="0" err="1"/>
              <a:t>ciega</a:t>
            </a:r>
            <a:r>
              <a:rPr lang="en-US" dirty="0"/>
              <a:t> (</a:t>
            </a:r>
            <a:r>
              <a:rPr lang="en-US" dirty="0" err="1"/>
              <a:t>código</a:t>
            </a:r>
            <a:r>
              <a:rPr lang="en-US" dirty="0"/>
              <a:t> por </a:t>
            </a:r>
            <a:r>
              <a:rPr lang="en-US" dirty="0" err="1"/>
              <a:t>defecto</a:t>
            </a:r>
            <a:r>
              <a:rPr lang="en-US" dirty="0"/>
              <a:t> #1) y </a:t>
            </a:r>
            <a:r>
              <a:rPr lang="en-US" dirty="0" err="1"/>
              <a:t>luego</a:t>
            </a:r>
            <a:r>
              <a:rPr lang="en-US" dirty="0"/>
              <a:t> marque 700 para </a:t>
            </a:r>
            <a:r>
              <a:rPr lang="en-US" dirty="0" err="1"/>
              <a:t>parquear</a:t>
            </a:r>
            <a:r>
              <a:rPr lang="en-US" dirty="0"/>
              <a:t> la </a:t>
            </a:r>
            <a:r>
              <a:rPr lang="en-US" dirty="0" err="1"/>
              <a:t>llamada</a:t>
            </a:r>
            <a:r>
              <a:rPr lang="en-US" dirty="0"/>
              <a:t>. El </a:t>
            </a:r>
            <a:r>
              <a:rPr lang="en-US" dirty="0" err="1"/>
              <a:t>lote</a:t>
            </a:r>
            <a:r>
              <a:rPr lang="en-US" dirty="0"/>
              <a:t> de </a:t>
            </a:r>
            <a:r>
              <a:rPr lang="en-US" dirty="0" err="1"/>
              <a:t>parqueo</a:t>
            </a:r>
            <a:r>
              <a:rPr lang="en-US" dirty="0"/>
              <a:t> (</a:t>
            </a:r>
            <a:r>
              <a:rPr lang="en-US" dirty="0" err="1"/>
              <a:t>por</a:t>
            </a:r>
            <a:r>
              <a:rPr lang="en-US" dirty="0"/>
              <a:t> </a:t>
            </a:r>
            <a:r>
              <a:rPr lang="en-US" dirty="0" err="1"/>
              <a:t>defecto</a:t>
            </a:r>
            <a:r>
              <a:rPr lang="en-US" dirty="0"/>
              <a:t> del 701 al 720) sera </a:t>
            </a:r>
            <a:r>
              <a:rPr lang="en-US" dirty="0" err="1"/>
              <a:t>anunciado</a:t>
            </a:r>
            <a:r>
              <a:rPr lang="en-US" dirty="0"/>
              <a:t> </a:t>
            </a:r>
            <a:r>
              <a:rPr lang="en-US" dirty="0" err="1"/>
              <a:t>cuando</a:t>
            </a:r>
            <a:r>
              <a:rPr lang="en-US" dirty="0"/>
              <a:t> se </a:t>
            </a:r>
            <a:r>
              <a:rPr lang="en-US" dirty="0" err="1"/>
              <a:t>parquee</a:t>
            </a:r>
            <a:r>
              <a:rPr lang="en-US" dirty="0"/>
              <a:t>.</a:t>
            </a:r>
          </a:p>
        </p:txBody>
      </p:sp>
      <p:sp>
        <p:nvSpPr>
          <p:cNvPr id="6" name="Content Placeholder 2">
            <a:extLst>
              <a:ext uri="{FF2B5EF4-FFF2-40B4-BE49-F238E27FC236}">
                <a16:creationId xmlns:a16="http://schemas.microsoft.com/office/drawing/2014/main" id="{9BEE5ACA-745E-4550-8037-15E9A2FBBAA5}"/>
              </a:ext>
            </a:extLst>
          </p:cNvPr>
          <p:cNvSpPr txBox="1">
            <a:spLocks/>
          </p:cNvSpPr>
          <p:nvPr/>
        </p:nvSpPr>
        <p:spPr>
          <a:xfrm>
            <a:off x="6386068" y="2177066"/>
            <a:ext cx="5718219" cy="48834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pPr>
            <a:r>
              <a:rPr lang="es-MX" dirty="0">
                <a:solidFill>
                  <a:schemeClr val="tx1"/>
                </a:solidFill>
                <a:latin typeface="+mn-lt"/>
              </a:rPr>
              <a:t>Para recuperar la llamada estacionada, simplemente marque el número de parqueo y se establecerá la llamada. 
Si una llamada parqueada no se recupera después del tiempo de espera, se devolverá la llamada a la extensión original que parqueo la llamada</a:t>
            </a:r>
            <a:r>
              <a:rPr lang="en-US" dirty="0">
                <a:solidFill>
                  <a:schemeClr val="tx1"/>
                </a:solidFill>
                <a:latin typeface="+mn-lt"/>
              </a:rPr>
              <a:t>.</a:t>
            </a:r>
          </a:p>
        </p:txBody>
      </p:sp>
      <p:sp>
        <p:nvSpPr>
          <p:cNvPr id="8" name="Content Placeholder 2">
            <a:extLst>
              <a:ext uri="{FF2B5EF4-FFF2-40B4-BE49-F238E27FC236}">
                <a16:creationId xmlns:a16="http://schemas.microsoft.com/office/drawing/2014/main" id="{4931AFB9-C27E-4DFE-A7EC-58AD69928A38}"/>
              </a:ext>
            </a:extLst>
          </p:cNvPr>
          <p:cNvSpPr txBox="1">
            <a:spLocks/>
          </p:cNvSpPr>
          <p:nvPr/>
        </p:nvSpPr>
        <p:spPr>
          <a:xfrm>
            <a:off x="-10556" y="1793504"/>
            <a:ext cx="5782613" cy="4475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spcAft>
                <a:spcPts val="1200"/>
              </a:spcAft>
              <a:buClr>
                <a:schemeClr val="accent2"/>
              </a:buClr>
              <a:buFont typeface="Wingdings" panose="05000000000000000000" pitchFamily="2" charset="2"/>
              <a:buChar char="q"/>
            </a:pPr>
            <a:r>
              <a:rPr lang="en-US" b="1" dirty="0" err="1">
                <a:latin typeface="+mn-lt"/>
              </a:rPr>
              <a:t>Parqueo</a:t>
            </a:r>
            <a:r>
              <a:rPr lang="en-US" b="1" dirty="0">
                <a:latin typeface="+mn-lt"/>
              </a:rPr>
              <a:t> de </a:t>
            </a:r>
            <a:r>
              <a:rPr lang="en-US" b="1" dirty="0" err="1">
                <a:latin typeface="+mn-lt"/>
              </a:rPr>
              <a:t>llamadas</a:t>
            </a:r>
            <a:endParaRPr lang="en-US" b="1" dirty="0">
              <a:latin typeface="+mn-lt"/>
            </a:endParaRPr>
          </a:p>
        </p:txBody>
      </p:sp>
      <p:sp>
        <p:nvSpPr>
          <p:cNvPr id="9" name="Content Placeholder 2">
            <a:extLst>
              <a:ext uri="{FF2B5EF4-FFF2-40B4-BE49-F238E27FC236}">
                <a16:creationId xmlns:a16="http://schemas.microsoft.com/office/drawing/2014/main" id="{A76C970D-E6A6-46F2-B553-C39F8CA0CC8E}"/>
              </a:ext>
            </a:extLst>
          </p:cNvPr>
          <p:cNvSpPr txBox="1">
            <a:spLocks/>
          </p:cNvSpPr>
          <p:nvPr/>
        </p:nvSpPr>
        <p:spPr>
          <a:xfrm>
            <a:off x="6194739" y="1722670"/>
            <a:ext cx="5782613" cy="4475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spcAft>
                <a:spcPts val="1200"/>
              </a:spcAft>
              <a:buClr>
                <a:schemeClr val="accent2"/>
              </a:buClr>
              <a:buFont typeface="Wingdings" panose="05000000000000000000" pitchFamily="2" charset="2"/>
              <a:buChar char="q"/>
            </a:pPr>
            <a:r>
              <a:rPr lang="en-US" b="1" dirty="0" err="1">
                <a:latin typeface="+mn-lt"/>
              </a:rPr>
              <a:t>Recuperar</a:t>
            </a:r>
            <a:r>
              <a:rPr lang="en-US" b="1" dirty="0">
                <a:latin typeface="+mn-lt"/>
              </a:rPr>
              <a:t> </a:t>
            </a:r>
            <a:r>
              <a:rPr lang="en-US" b="1" dirty="0" err="1">
                <a:latin typeface="+mn-lt"/>
              </a:rPr>
              <a:t>llamada</a:t>
            </a:r>
            <a:r>
              <a:rPr lang="en-US" b="1" dirty="0">
                <a:latin typeface="+mn-lt"/>
              </a:rPr>
              <a:t> </a:t>
            </a:r>
            <a:r>
              <a:rPr lang="en-US" b="1" dirty="0" err="1">
                <a:latin typeface="+mn-lt"/>
              </a:rPr>
              <a:t>parqueada</a:t>
            </a:r>
            <a:endParaRPr lang="en-US" b="1" dirty="0">
              <a:latin typeface="+mn-lt"/>
            </a:endParaRPr>
          </a:p>
        </p:txBody>
      </p:sp>
      <p:sp>
        <p:nvSpPr>
          <p:cNvPr id="12" name="TextBox 11">
            <a:extLst>
              <a:ext uri="{FF2B5EF4-FFF2-40B4-BE49-F238E27FC236}">
                <a16:creationId xmlns:a16="http://schemas.microsoft.com/office/drawing/2014/main" id="{ABFE3303-F1BD-32CA-3679-E5D2CF22A678}"/>
              </a:ext>
            </a:extLst>
          </p:cNvPr>
          <p:cNvSpPr txBox="1"/>
          <p:nvPr/>
        </p:nvSpPr>
        <p:spPr>
          <a:xfrm>
            <a:off x="322851" y="276093"/>
            <a:ext cx="6026331"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Manejo</a:t>
            </a:r>
            <a:r>
              <a:rPr lang="en-US" altLang="ko-KR" dirty="0"/>
              <a:t> de </a:t>
            </a:r>
            <a:r>
              <a:rPr lang="en-US" altLang="ko-KR" dirty="0" err="1"/>
              <a:t>Llamadas</a:t>
            </a:r>
            <a:endParaRPr lang="ko-KR" altLang="en-US" dirty="0"/>
          </a:p>
        </p:txBody>
      </p:sp>
    </p:spTree>
    <p:extLst>
      <p:ext uri="{BB962C8B-B14F-4D97-AF65-F5344CB8AC3E}">
        <p14:creationId xmlns:p14="http://schemas.microsoft.com/office/powerpoint/2010/main" val="36683115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BF3B84-7796-D482-929E-65664AFA1FD9}"/>
              </a:ext>
            </a:extLst>
          </p:cNvPr>
          <p:cNvSpPr txBox="1"/>
          <p:nvPr/>
        </p:nvSpPr>
        <p:spPr>
          <a:xfrm>
            <a:off x="322851" y="276093"/>
            <a:ext cx="6026331"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err="1">
                <a:ln>
                  <a:noFill/>
                </a:ln>
                <a:solidFill>
                  <a:srgbClr val="6E8CE0">
                    <a:lumMod val="50000"/>
                  </a:srgbClr>
                </a:solidFill>
                <a:effectLst/>
                <a:uLnTx/>
                <a:uFillTx/>
                <a:latin typeface="Helvetica" panose="020B0604020202020204" pitchFamily="34" charset="0"/>
                <a:ea typeface="굴림" panose="020B0600000101010101" pitchFamily="50" charset="-127"/>
              </a:rPr>
              <a:t>Manejo</a:t>
            </a:r>
            <a:r>
              <a:rPr kumimoji="0" lang="en-US"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rPr>
              <a:t> de </a:t>
            </a:r>
            <a:r>
              <a:rPr kumimoji="0" lang="en-US" altLang="ko-KR" sz="2800" b="1" i="0" u="none" strike="noStrike" kern="1200" cap="none" spc="0" normalizeH="0" baseline="0" noProof="0" dirty="0" err="1">
                <a:ln>
                  <a:noFill/>
                </a:ln>
                <a:solidFill>
                  <a:srgbClr val="6E8CE0">
                    <a:lumMod val="50000"/>
                  </a:srgbClr>
                </a:solidFill>
                <a:effectLst/>
                <a:uLnTx/>
                <a:uFillTx/>
                <a:latin typeface="Helvetica" panose="020B0604020202020204" pitchFamily="34" charset="0"/>
                <a:ea typeface="굴림" panose="020B0600000101010101" pitchFamily="50" charset="-127"/>
              </a:rPr>
              <a:t>Llamadas</a:t>
            </a:r>
            <a:endParaRPr kumimoji="0" lang="ko-KR" altLang="en-US"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endParaRPr>
          </a:p>
        </p:txBody>
      </p:sp>
      <p:sp>
        <p:nvSpPr>
          <p:cNvPr id="3" name="Text Placeholder 1">
            <a:extLst>
              <a:ext uri="{FF2B5EF4-FFF2-40B4-BE49-F238E27FC236}">
                <a16:creationId xmlns:a16="http://schemas.microsoft.com/office/drawing/2014/main" id="{C50F94F1-7D55-43C1-3335-5368E89C3C04}"/>
              </a:ext>
            </a:extLst>
          </p:cNvPr>
          <p:cNvSpPr txBox="1">
            <a:spLocks/>
          </p:cNvSpPr>
          <p:nvPr/>
        </p:nvSpPr>
        <p:spPr>
          <a:xfrm>
            <a:off x="0" y="1395413"/>
            <a:ext cx="10515600" cy="481012"/>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ED7D31"/>
              </a:buClr>
              <a:buSzTx/>
              <a:buFont typeface="Arial" panose="020B0604020202020204" pitchFamily="34" charset="0"/>
              <a:buNone/>
              <a:tabLst/>
              <a:defRPr/>
            </a:pPr>
            <a:r>
              <a:rPr kumimoji="0" lang="en-US" sz="1800" b="1" i="0" u="none" strike="noStrike" kern="1200" cap="none" spc="0" normalizeH="0" baseline="0" noProof="0" dirty="0">
                <a:ln>
                  <a:noFill/>
                </a:ln>
                <a:solidFill>
                  <a:srgbClr val="4472C4"/>
                </a:solidFill>
                <a:effectLst/>
                <a:uLnTx/>
                <a:uFillTx/>
                <a:latin typeface="Helvetica" panose="020B0604020202020204" pitchFamily="34" charset="0"/>
                <a:ea typeface="맑은 고딕" panose="020B0503020000020004" pitchFamily="50" charset="-127"/>
                <a:cs typeface="+mn-cs"/>
              </a:rPr>
              <a:t>Call Flip</a:t>
            </a:r>
          </a:p>
        </p:txBody>
      </p:sp>
      <p:sp>
        <p:nvSpPr>
          <p:cNvPr id="6" name="Content Placeholder 2">
            <a:extLst>
              <a:ext uri="{FF2B5EF4-FFF2-40B4-BE49-F238E27FC236}">
                <a16:creationId xmlns:a16="http://schemas.microsoft.com/office/drawing/2014/main" id="{82075A1B-57E9-4D6C-B2EB-940A2F1F39BD}"/>
              </a:ext>
            </a:extLst>
          </p:cNvPr>
          <p:cNvSpPr txBox="1">
            <a:spLocks/>
          </p:cNvSpPr>
          <p:nvPr/>
        </p:nvSpPr>
        <p:spPr>
          <a:xfrm>
            <a:off x="99460" y="1872491"/>
            <a:ext cx="11270905" cy="24591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0000"/>
              </a:lnSpc>
              <a:spcAft>
                <a:spcPts val="1200"/>
              </a:spcAft>
              <a:buClr>
                <a:srgbClr val="ED7D31"/>
              </a:buClr>
              <a:buFont typeface="+mj-lt"/>
              <a:buAutoNum type="arabicPeriod"/>
              <a:defRPr/>
            </a:pPr>
            <a:r>
              <a:rPr lang="es-MX" sz="1400" dirty="0">
                <a:solidFill>
                  <a:prstClr val="black"/>
                </a:solidFill>
                <a:latin typeface="Calibri" panose="020F0502020204030204"/>
              </a:rPr>
              <a:t>Asegúrese de haber iniciado sesión con la misma extensión en</a:t>
            </a:r>
            <a:r>
              <a:rPr kumimoji="0" lang="en-US" sz="14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 Wave </a:t>
            </a:r>
            <a:r>
              <a:rPr kumimoji="0" lang="en-US" sz="1400" b="0" i="0" u="none" strike="noStrike" kern="1200" cap="none" spc="0" normalizeH="0" baseline="0" noProof="0" dirty="0" err="1">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móvil</a:t>
            </a:r>
            <a:r>
              <a:rPr kumimoji="0" lang="en-US" sz="14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 y Wave desktop.</a:t>
            </a:r>
          </a:p>
          <a:p>
            <a:pPr marL="342900" lvl="0" indent="-342900">
              <a:lnSpc>
                <a:spcPct val="100000"/>
              </a:lnSpc>
              <a:spcAft>
                <a:spcPts val="1200"/>
              </a:spcAft>
              <a:buClr>
                <a:srgbClr val="ED7D31"/>
              </a:buClr>
              <a:buFont typeface="+mj-lt"/>
              <a:buAutoNum type="arabicPeriod"/>
              <a:defRPr/>
            </a:pPr>
            <a:r>
              <a:rPr lang="es-MX" sz="1400" dirty="0">
                <a:solidFill>
                  <a:prstClr val="black"/>
                </a:solidFill>
                <a:latin typeface="Calibri" panose="020F0502020204030204"/>
              </a:rPr>
              <a:t>Establezca una llamada a una extensión mediante</a:t>
            </a:r>
            <a:r>
              <a:rPr kumimoji="0" lang="en-US" sz="14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 Wave </a:t>
            </a:r>
            <a:r>
              <a:rPr kumimoji="0" lang="en-US" sz="1400" b="0" i="0" u="none" strike="noStrike" kern="1200" cap="none" spc="0" normalizeH="0" baseline="0" noProof="0" dirty="0" err="1">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móvil</a:t>
            </a:r>
            <a:r>
              <a:rPr kumimoji="0" lang="en-US" sz="14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a:t>
            </a:r>
          </a:p>
          <a:p>
            <a:pPr marL="342900" lvl="0" indent="-342900">
              <a:lnSpc>
                <a:spcPct val="100000"/>
              </a:lnSpc>
              <a:spcAft>
                <a:spcPts val="1200"/>
              </a:spcAft>
              <a:buClr>
                <a:srgbClr val="ED7D31"/>
              </a:buClr>
              <a:buFont typeface="+mj-lt"/>
              <a:buAutoNum type="arabicPeriod"/>
              <a:defRPr/>
            </a:pPr>
            <a:r>
              <a:rPr lang="es-MX" sz="1400" dirty="0">
                <a:solidFill>
                  <a:prstClr val="black"/>
                </a:solidFill>
                <a:latin typeface="Calibri" panose="020F0502020204030204"/>
              </a:rPr>
              <a:t>Una vez que se haya establecido la llamada, debería poder cambiar a </a:t>
            </a:r>
            <a:r>
              <a:rPr kumimoji="0" lang="en-US" sz="14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Wave desktop.</a:t>
            </a:r>
          </a:p>
          <a:p>
            <a:pPr marL="342900" marR="0" lvl="0" indent="-342900" algn="l" defTabSz="914400" rtl="0" eaLnBrk="1" fontAlgn="auto" latinLnBrk="0" hangingPunct="1">
              <a:lnSpc>
                <a:spcPct val="100000"/>
              </a:lnSpc>
              <a:spcBef>
                <a:spcPts val="1000"/>
              </a:spcBef>
              <a:spcAft>
                <a:spcPts val="1200"/>
              </a:spcAft>
              <a:buClr>
                <a:srgbClr val="ED7D31"/>
              </a:buClr>
              <a:buSzTx/>
              <a:buFont typeface="+mj-lt"/>
              <a:buAutoNum type="arabicPeriod"/>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Utilice</a:t>
            </a:r>
            <a:r>
              <a:rPr kumimoji="0" lang="en-US" sz="14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 el </a:t>
            </a:r>
            <a:r>
              <a:rPr kumimoji="0" lang="en-US" sz="1400" b="0" i="0" u="none" strike="noStrike" kern="1200" cap="none" spc="0" normalizeH="0" baseline="0" noProof="0" dirty="0" err="1">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código</a:t>
            </a:r>
            <a:r>
              <a:rPr kumimoji="0" lang="en-US" sz="14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 de function *46 </a:t>
            </a:r>
            <a:r>
              <a:rPr kumimoji="0" lang="en-US" sz="1400" b="0" i="0" u="none" strike="noStrike" kern="1200" cap="none" spc="0" normalizeH="0" baseline="0" noProof="0" dirty="0" err="1">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en</a:t>
            </a:r>
            <a:r>
              <a:rPr kumimoji="0" lang="en-US" sz="14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 el </a:t>
            </a:r>
            <a:r>
              <a:rPr kumimoji="0" lang="en-US" sz="1400" b="0" i="0" u="none" strike="noStrike" kern="1200" cap="none" spc="0" normalizeH="0" baseline="0" noProof="0" dirty="0" err="1">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teléfono</a:t>
            </a:r>
            <a:r>
              <a:rPr kumimoji="0" lang="en-US" sz="14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 de </a:t>
            </a:r>
            <a:r>
              <a:rPr kumimoji="0" lang="en-US" sz="1400" b="0" i="0" u="none" strike="noStrike" kern="1200" cap="none" spc="0" normalizeH="0" baseline="0" noProof="0" dirty="0" err="1">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escritorio</a:t>
            </a:r>
            <a:r>
              <a:rPr kumimoji="0" lang="en-US" sz="14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 para acceder a la </a:t>
            </a:r>
            <a:r>
              <a:rPr kumimoji="0" lang="en-US" sz="1400" b="0" i="0" u="none" strike="noStrike" kern="1200" cap="none" spc="0" normalizeH="0" baseline="0" noProof="0" dirty="0" err="1">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llamada</a:t>
            </a:r>
            <a:r>
              <a:rPr kumimoji="0" lang="en-US" sz="14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 </a:t>
            </a:r>
          </a:p>
        </p:txBody>
      </p:sp>
      <p:pic>
        <p:nvPicPr>
          <p:cNvPr id="9" name="Picture 8" descr="Graphical user interface, application&#10;&#10;Description automatically generated">
            <a:extLst>
              <a:ext uri="{FF2B5EF4-FFF2-40B4-BE49-F238E27FC236}">
                <a16:creationId xmlns:a16="http://schemas.microsoft.com/office/drawing/2014/main" id="{0EF6ABD7-4683-1869-A591-DD2410A54B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3239" y="3993037"/>
            <a:ext cx="2557369" cy="1669573"/>
          </a:xfrm>
          <a:prstGeom prst="rect">
            <a:avLst/>
          </a:prstGeom>
          <a:ln>
            <a:solidFill>
              <a:srgbClr val="0070C0"/>
            </a:solidFill>
          </a:ln>
        </p:spPr>
      </p:pic>
      <p:pic>
        <p:nvPicPr>
          <p:cNvPr id="10" name="Picture 9" descr="A picture containing electronics, black&#10;&#10;Description automatically generated">
            <a:extLst>
              <a:ext uri="{FF2B5EF4-FFF2-40B4-BE49-F238E27FC236}">
                <a16:creationId xmlns:a16="http://schemas.microsoft.com/office/drawing/2014/main" id="{4AFECEA9-29D9-05A5-40FF-0D907DC3CA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73958" y="4027265"/>
            <a:ext cx="886120" cy="886120"/>
          </a:xfrm>
          <a:prstGeom prst="rect">
            <a:avLst/>
          </a:prstGeom>
        </p:spPr>
      </p:pic>
      <p:sp>
        <p:nvSpPr>
          <p:cNvPr id="11" name="Arrow: Left-Right 10">
            <a:extLst>
              <a:ext uri="{FF2B5EF4-FFF2-40B4-BE49-F238E27FC236}">
                <a16:creationId xmlns:a16="http://schemas.microsoft.com/office/drawing/2014/main" id="{EAF11511-112F-DCBA-B8E4-4500D06BB53F}"/>
              </a:ext>
            </a:extLst>
          </p:cNvPr>
          <p:cNvSpPr/>
          <p:nvPr/>
        </p:nvSpPr>
        <p:spPr>
          <a:xfrm flipH="1">
            <a:off x="1577037" y="4331613"/>
            <a:ext cx="1630923" cy="155071"/>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Left-Right 11">
            <a:extLst>
              <a:ext uri="{FF2B5EF4-FFF2-40B4-BE49-F238E27FC236}">
                <a16:creationId xmlns:a16="http://schemas.microsoft.com/office/drawing/2014/main" id="{5B5F7D07-3859-3100-122C-EB46BD9AC6B3}"/>
              </a:ext>
            </a:extLst>
          </p:cNvPr>
          <p:cNvSpPr/>
          <p:nvPr/>
        </p:nvSpPr>
        <p:spPr>
          <a:xfrm flipH="1">
            <a:off x="4324618" y="4331613"/>
            <a:ext cx="2145298" cy="155071"/>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Left-Right 12">
            <a:extLst>
              <a:ext uri="{FF2B5EF4-FFF2-40B4-BE49-F238E27FC236}">
                <a16:creationId xmlns:a16="http://schemas.microsoft.com/office/drawing/2014/main" id="{C076F882-7B11-E2FD-BCCC-52AC55B6ACC1}"/>
              </a:ext>
            </a:extLst>
          </p:cNvPr>
          <p:cNvSpPr/>
          <p:nvPr/>
        </p:nvSpPr>
        <p:spPr>
          <a:xfrm flipH="1">
            <a:off x="1585377" y="5324033"/>
            <a:ext cx="4884538" cy="155071"/>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screenshot of a computer screen&#10;&#10;Description automatically generated with medium confidence">
            <a:extLst>
              <a:ext uri="{FF2B5EF4-FFF2-40B4-BE49-F238E27FC236}">
                <a16:creationId xmlns:a16="http://schemas.microsoft.com/office/drawing/2014/main" id="{0834E56F-4E90-D583-72E4-6083D60B18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42423" y="3984934"/>
            <a:ext cx="921697" cy="1894601"/>
          </a:xfrm>
          <a:prstGeom prst="rect">
            <a:avLst/>
          </a:prstGeom>
          <a:ln>
            <a:solidFill>
              <a:srgbClr val="0070C0"/>
            </a:solidFill>
          </a:ln>
        </p:spPr>
      </p:pic>
      <p:pic>
        <p:nvPicPr>
          <p:cNvPr id="15" name="Picture 14" descr="Graphical user interface, text, application, Teams&#10;&#10;Description automatically generated">
            <a:extLst>
              <a:ext uri="{FF2B5EF4-FFF2-40B4-BE49-F238E27FC236}">
                <a16:creationId xmlns:a16="http://schemas.microsoft.com/office/drawing/2014/main" id="{E5CC7CDC-A06D-A1D8-791C-7257932865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0924" y="721970"/>
            <a:ext cx="4691615" cy="3088647"/>
          </a:xfrm>
          <a:prstGeom prst="rect">
            <a:avLst/>
          </a:prstGeom>
        </p:spPr>
      </p:pic>
    </p:spTree>
    <p:extLst>
      <p:ext uri="{BB962C8B-B14F-4D97-AF65-F5344CB8AC3E}">
        <p14:creationId xmlns:p14="http://schemas.microsoft.com/office/powerpoint/2010/main" val="780714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oogle Shape;128;p17">
            <a:extLst>
              <a:ext uri="{FF2B5EF4-FFF2-40B4-BE49-F238E27FC236}">
                <a16:creationId xmlns:a16="http://schemas.microsoft.com/office/drawing/2014/main" id="{D6F0F5E7-174C-46AF-A800-92B36B88ABDD}"/>
              </a:ext>
            </a:extLst>
          </p:cNvPr>
          <p:cNvPicPr preferRelativeResize="0"/>
          <p:nvPr/>
        </p:nvPicPr>
        <p:blipFill rotWithShape="1">
          <a:blip r:embed="rId2">
            <a:alphaModFix/>
          </a:blip>
          <a:srcRect t="7886" b="43627"/>
          <a:stretch/>
        </p:blipFill>
        <p:spPr>
          <a:xfrm>
            <a:off x="8246582" y="5445357"/>
            <a:ext cx="3794042" cy="1021717"/>
          </a:xfrm>
          <a:prstGeom prst="rect">
            <a:avLst/>
          </a:prstGeom>
          <a:noFill/>
          <a:ln>
            <a:noFill/>
          </a:ln>
        </p:spPr>
      </p:pic>
      <p:sp>
        <p:nvSpPr>
          <p:cNvPr id="5" name="TextBox 4">
            <a:extLst>
              <a:ext uri="{FF2B5EF4-FFF2-40B4-BE49-F238E27FC236}">
                <a16:creationId xmlns:a16="http://schemas.microsoft.com/office/drawing/2014/main" id="{393BB45C-1703-4DC7-B44C-71BAAE4D3D72}"/>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s-VE" altLang="ko-KR" sz="2800" b="1" i="0" u="none" strike="noStrike" kern="1200" cap="none" spc="0" normalizeH="0" baseline="0" dirty="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Instalación e implementación</a:t>
            </a:r>
            <a:endParaRPr kumimoji="0" lang="es-VE" altLang="ko-KR" sz="2800" b="1" i="0" u="none" strike="noStrike" kern="1200" cap="none" spc="0" normalizeH="0" baseline="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
        <p:nvSpPr>
          <p:cNvPr id="43" name="Google Shape;119;p17">
            <a:extLst>
              <a:ext uri="{FF2B5EF4-FFF2-40B4-BE49-F238E27FC236}">
                <a16:creationId xmlns:a16="http://schemas.microsoft.com/office/drawing/2014/main" id="{7B10A497-2930-4194-BDD1-47855460C267}"/>
              </a:ext>
            </a:extLst>
          </p:cNvPr>
          <p:cNvSpPr txBox="1">
            <a:spLocks/>
          </p:cNvSpPr>
          <p:nvPr/>
        </p:nvSpPr>
        <p:spPr>
          <a:xfrm>
            <a:off x="175714" y="1417286"/>
            <a:ext cx="10259394"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Font typeface="Arial" pitchFamily="34" charset="0"/>
              <a:buNone/>
            </a:pPr>
            <a:r>
              <a:rPr lang="es-VE" sz="2000" b="1" dirty="0">
                <a:solidFill>
                  <a:schemeClr val="accent1"/>
                </a:solidFill>
                <a:latin typeface="Helvetica" panose="020B0604020202020204" pitchFamily="34" charset="0"/>
                <a:cs typeface="Helvetica" panose="020B0604020202020204" pitchFamily="34" charset="0"/>
              </a:rPr>
              <a:t> Interfaces físicas</a:t>
            </a:r>
          </a:p>
        </p:txBody>
      </p:sp>
      <p:pic>
        <p:nvPicPr>
          <p:cNvPr id="44" name="Google Shape;121;p17">
            <a:extLst>
              <a:ext uri="{FF2B5EF4-FFF2-40B4-BE49-F238E27FC236}">
                <a16:creationId xmlns:a16="http://schemas.microsoft.com/office/drawing/2014/main" id="{A6AB6312-3D90-42C5-B455-D8A2CD9DF902}"/>
              </a:ext>
            </a:extLst>
          </p:cNvPr>
          <p:cNvPicPr preferRelativeResize="0"/>
          <p:nvPr/>
        </p:nvPicPr>
        <p:blipFill rotWithShape="1">
          <a:blip r:embed="rId3">
            <a:alphaModFix/>
          </a:blip>
          <a:srcRect/>
          <a:stretch/>
        </p:blipFill>
        <p:spPr>
          <a:xfrm>
            <a:off x="9117926" y="717546"/>
            <a:ext cx="2784792" cy="904869"/>
          </a:xfrm>
          <a:prstGeom prst="rect">
            <a:avLst/>
          </a:prstGeom>
          <a:solidFill>
            <a:srgbClr val="FFFFFF"/>
          </a:solidFill>
          <a:ln>
            <a:noFill/>
          </a:ln>
        </p:spPr>
      </p:pic>
      <p:pic>
        <p:nvPicPr>
          <p:cNvPr id="45" name="Google Shape;122;p17">
            <a:extLst>
              <a:ext uri="{FF2B5EF4-FFF2-40B4-BE49-F238E27FC236}">
                <a16:creationId xmlns:a16="http://schemas.microsoft.com/office/drawing/2014/main" id="{BCD95143-6649-4CAF-9C15-1845D0CF0F2B}"/>
              </a:ext>
            </a:extLst>
          </p:cNvPr>
          <p:cNvPicPr preferRelativeResize="0"/>
          <p:nvPr/>
        </p:nvPicPr>
        <p:blipFill rotWithShape="1">
          <a:blip r:embed="rId4">
            <a:alphaModFix/>
          </a:blip>
          <a:srcRect t="-1" b="14973"/>
          <a:stretch/>
        </p:blipFill>
        <p:spPr>
          <a:xfrm>
            <a:off x="5936974" y="4347675"/>
            <a:ext cx="3877808" cy="981502"/>
          </a:xfrm>
          <a:prstGeom prst="rect">
            <a:avLst/>
          </a:prstGeom>
          <a:solidFill>
            <a:srgbClr val="FFFFFF"/>
          </a:solidFill>
          <a:ln>
            <a:noFill/>
          </a:ln>
        </p:spPr>
      </p:pic>
      <p:sp>
        <p:nvSpPr>
          <p:cNvPr id="46" name="Google Shape;123;p17">
            <a:extLst>
              <a:ext uri="{FF2B5EF4-FFF2-40B4-BE49-F238E27FC236}">
                <a16:creationId xmlns:a16="http://schemas.microsoft.com/office/drawing/2014/main" id="{734CA05C-C4A0-4895-BE48-98B333BE8CAD}"/>
              </a:ext>
            </a:extLst>
          </p:cNvPr>
          <p:cNvSpPr txBox="1">
            <a:spLocks/>
          </p:cNvSpPr>
          <p:nvPr/>
        </p:nvSpPr>
        <p:spPr>
          <a:xfrm>
            <a:off x="0" y="1974549"/>
            <a:ext cx="5830957" cy="4351338"/>
          </a:xfrm>
          <a:prstGeom prst="rect">
            <a:avLst/>
          </a:prstGeom>
          <a:noFill/>
          <a:ln>
            <a:noFill/>
          </a:ln>
        </p:spPr>
        <p:txBody>
          <a:bodyPr spcFirstLastPara="1" wrap="square" lIns="91425" tIns="45700" rIns="91425" bIns="45700" anchor="t" anchorCtr="0">
            <a:no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eaLnBrk="0" latinLnBrk="0">
              <a:spcBef>
                <a:spcPts val="0"/>
              </a:spcBef>
              <a:buClr>
                <a:schemeClr val="accent2"/>
              </a:buClr>
              <a:buSzPts val="1600"/>
              <a:buFont typeface="Calibri"/>
              <a:buAutoNum type="arabicPeriod"/>
            </a:pPr>
            <a:r>
              <a:rPr lang="es-VE" sz="1600" dirty="0">
                <a:latin typeface="+mn-lt"/>
                <a:cs typeface="Arial" panose="020B0604020202020204" pitchFamily="34" charset="0"/>
              </a:rPr>
              <a:t>Conecte un extremo del cable RJ45 en el Puerto LAN de la UCM6XXX.</a:t>
            </a:r>
            <a:endParaRPr lang="es-VE" dirty="0">
              <a:latin typeface="+mn-lt"/>
              <a:cs typeface="Arial" panose="020B0604020202020204" pitchFamily="34" charset="0"/>
            </a:endParaRPr>
          </a:p>
          <a:p>
            <a:pPr marL="342900" indent="-342900" eaLnBrk="0" latinLnBrk="0">
              <a:spcBef>
                <a:spcPts val="2200"/>
              </a:spcBef>
              <a:buClr>
                <a:schemeClr val="accent2"/>
              </a:buClr>
              <a:buSzPts val="1600"/>
              <a:buFont typeface="Calibri"/>
              <a:buAutoNum type="arabicPeriod"/>
            </a:pPr>
            <a:r>
              <a:rPr lang="es-VE" sz="1600" dirty="0">
                <a:latin typeface="+mn-lt"/>
                <a:cs typeface="Arial" panose="020B0604020202020204" pitchFamily="34" charset="0"/>
              </a:rPr>
              <a:t>Conecte el otro extremo del cable RJ45 al Puerto LAN de su teléfono GRP_1 o GXP_1.</a:t>
            </a:r>
            <a:endParaRPr lang="es-VE" dirty="0">
              <a:latin typeface="+mn-lt"/>
              <a:cs typeface="Arial" panose="020B0604020202020204" pitchFamily="34" charset="0"/>
            </a:endParaRPr>
          </a:p>
          <a:p>
            <a:pPr marL="342900" indent="-342900" eaLnBrk="0" latinLnBrk="0">
              <a:spcBef>
                <a:spcPts val="2200"/>
              </a:spcBef>
              <a:buClr>
                <a:schemeClr val="accent2"/>
              </a:buClr>
              <a:buSzPts val="1600"/>
              <a:buFont typeface="Calibri"/>
              <a:buAutoNum type="arabicPeriod"/>
            </a:pPr>
            <a:r>
              <a:rPr lang="es-VE" sz="1600" dirty="0">
                <a:latin typeface="+mn-lt"/>
                <a:cs typeface="Arial" panose="020B0604020202020204" pitchFamily="34" charset="0"/>
              </a:rPr>
              <a:t>Conecte otro cable Ethernet desde el Puerto PC de su teléfono GXP_1 o GRP_1 hasta el Puerto LAN del teléfono GRP_2 o GXP_2</a:t>
            </a:r>
            <a:endParaRPr lang="es-VE" dirty="0">
              <a:latin typeface="+mn-lt"/>
              <a:cs typeface="Arial" panose="020B0604020202020204" pitchFamily="34" charset="0"/>
            </a:endParaRPr>
          </a:p>
          <a:p>
            <a:pPr marL="342900" indent="-342900" eaLnBrk="0" latinLnBrk="0">
              <a:spcBef>
                <a:spcPts val="2200"/>
              </a:spcBef>
              <a:buClr>
                <a:schemeClr val="accent2"/>
              </a:buClr>
              <a:buSzPts val="1600"/>
              <a:buFont typeface="Calibri"/>
              <a:buAutoNum type="arabicPeriod"/>
            </a:pPr>
            <a:r>
              <a:rPr lang="es-VE" sz="1600" dirty="0">
                <a:latin typeface="+mn-lt"/>
                <a:cs typeface="Arial" panose="020B0604020202020204" pitchFamily="34" charset="0"/>
              </a:rPr>
              <a:t>Conecte el adaptador 12V DC en el Puerto de alimentación en la parte trasera de la UCM6XXX. Conecte el adaptador a un enchufe con protector de corriente.</a:t>
            </a:r>
            <a:endParaRPr lang="es-VE" dirty="0">
              <a:latin typeface="+mn-lt"/>
              <a:cs typeface="Arial" panose="020B0604020202020204" pitchFamily="34" charset="0"/>
            </a:endParaRPr>
          </a:p>
          <a:p>
            <a:pPr marL="342900" indent="-342900" eaLnBrk="0" latinLnBrk="0">
              <a:spcBef>
                <a:spcPts val="2200"/>
              </a:spcBef>
              <a:buClr>
                <a:schemeClr val="accent2"/>
              </a:buClr>
              <a:buSzPts val="1600"/>
              <a:buFont typeface="Calibri"/>
              <a:buAutoNum type="arabicPeriod"/>
            </a:pPr>
            <a:r>
              <a:rPr lang="es-VE" sz="1600" dirty="0">
                <a:latin typeface="+mn-lt"/>
                <a:cs typeface="Arial" panose="020B0604020202020204" pitchFamily="34" charset="0"/>
              </a:rPr>
              <a:t>Conecte una memoria USB o una tarjeta SD (Si esta disponible).</a:t>
            </a:r>
            <a:endParaRPr lang="es-VE" dirty="0">
              <a:latin typeface="+mn-lt"/>
              <a:cs typeface="Arial" panose="020B0604020202020204" pitchFamily="34" charset="0"/>
            </a:endParaRPr>
          </a:p>
        </p:txBody>
      </p:sp>
      <p:pic>
        <p:nvPicPr>
          <p:cNvPr id="49" name="Google Shape;126;p17">
            <a:extLst>
              <a:ext uri="{FF2B5EF4-FFF2-40B4-BE49-F238E27FC236}">
                <a16:creationId xmlns:a16="http://schemas.microsoft.com/office/drawing/2014/main" id="{C0C04998-9257-442F-833E-463DFF4169F7}"/>
              </a:ext>
            </a:extLst>
          </p:cNvPr>
          <p:cNvPicPr preferRelativeResize="0"/>
          <p:nvPr/>
        </p:nvPicPr>
        <p:blipFill rotWithShape="1">
          <a:blip r:embed="rId5">
            <a:alphaModFix/>
          </a:blip>
          <a:srcRect/>
          <a:stretch/>
        </p:blipFill>
        <p:spPr>
          <a:xfrm>
            <a:off x="6388530" y="1865902"/>
            <a:ext cx="3843849" cy="803907"/>
          </a:xfrm>
          <a:prstGeom prst="rect">
            <a:avLst/>
          </a:prstGeom>
          <a:noFill/>
          <a:ln>
            <a:noFill/>
          </a:ln>
        </p:spPr>
      </p:pic>
      <p:pic>
        <p:nvPicPr>
          <p:cNvPr id="50" name="Google Shape;127;p17">
            <a:extLst>
              <a:ext uri="{FF2B5EF4-FFF2-40B4-BE49-F238E27FC236}">
                <a16:creationId xmlns:a16="http://schemas.microsoft.com/office/drawing/2014/main" id="{E287D39A-946E-4FAA-A728-C6D26BEDD422}"/>
              </a:ext>
            </a:extLst>
          </p:cNvPr>
          <p:cNvPicPr preferRelativeResize="0"/>
          <p:nvPr/>
        </p:nvPicPr>
        <p:blipFill rotWithShape="1">
          <a:blip r:embed="rId6">
            <a:alphaModFix/>
          </a:blip>
          <a:srcRect/>
          <a:stretch/>
        </p:blipFill>
        <p:spPr>
          <a:xfrm>
            <a:off x="8925005" y="2926403"/>
            <a:ext cx="3189317" cy="1223815"/>
          </a:xfrm>
          <a:prstGeom prst="rect">
            <a:avLst/>
          </a:prstGeom>
          <a:noFill/>
          <a:ln>
            <a:noFill/>
          </a:ln>
        </p:spPr>
      </p:pic>
      <p:sp>
        <p:nvSpPr>
          <p:cNvPr id="52" name="Google Shape;129;p17">
            <a:extLst>
              <a:ext uri="{FF2B5EF4-FFF2-40B4-BE49-F238E27FC236}">
                <a16:creationId xmlns:a16="http://schemas.microsoft.com/office/drawing/2014/main" id="{50556C96-A541-4519-BE6F-BDAA0149ECB5}"/>
              </a:ext>
            </a:extLst>
          </p:cNvPr>
          <p:cNvSpPr/>
          <p:nvPr/>
        </p:nvSpPr>
        <p:spPr>
          <a:xfrm>
            <a:off x="6940990" y="1054298"/>
            <a:ext cx="2085827"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VE" sz="1100" b="1" dirty="0">
                <a:solidFill>
                  <a:srgbClr val="2A5389"/>
                </a:solidFill>
                <a:latin typeface="+mj-lt"/>
                <a:ea typeface="Open Sans"/>
                <a:cs typeface="Arial" panose="020B0604020202020204" pitchFamily="34" charset="0"/>
                <a:sym typeface="Open Sans"/>
              </a:rPr>
              <a:t>UCM6202/UCM6204</a:t>
            </a:r>
            <a:endParaRPr lang="es-VE" sz="1200" b="1" dirty="0">
              <a:latin typeface="+mj-lt"/>
              <a:cs typeface="Arial" panose="020B0604020202020204" pitchFamily="34" charset="0"/>
            </a:endParaRPr>
          </a:p>
        </p:txBody>
      </p:sp>
      <p:sp>
        <p:nvSpPr>
          <p:cNvPr id="53" name="Google Shape;130;p17">
            <a:extLst>
              <a:ext uri="{FF2B5EF4-FFF2-40B4-BE49-F238E27FC236}">
                <a16:creationId xmlns:a16="http://schemas.microsoft.com/office/drawing/2014/main" id="{57103C34-A032-4996-8487-DA81EAD34566}"/>
              </a:ext>
            </a:extLst>
          </p:cNvPr>
          <p:cNvSpPr/>
          <p:nvPr/>
        </p:nvSpPr>
        <p:spPr>
          <a:xfrm>
            <a:off x="10236755" y="2030210"/>
            <a:ext cx="1106393"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VE" sz="1100" b="1" dirty="0">
                <a:solidFill>
                  <a:srgbClr val="2A5389"/>
                </a:solidFill>
                <a:latin typeface="+mj-lt"/>
                <a:ea typeface="Open Sans"/>
                <a:cs typeface="Arial" panose="020B0604020202020204" pitchFamily="34" charset="0"/>
                <a:sym typeface="Open Sans"/>
              </a:rPr>
              <a:t>UCM6208</a:t>
            </a:r>
            <a:endParaRPr lang="es-VE" sz="1200" dirty="0">
              <a:latin typeface="+mj-lt"/>
              <a:cs typeface="Arial" panose="020B0604020202020204" pitchFamily="34" charset="0"/>
            </a:endParaRPr>
          </a:p>
        </p:txBody>
      </p:sp>
      <p:sp>
        <p:nvSpPr>
          <p:cNvPr id="54" name="Google Shape;131;p17">
            <a:extLst>
              <a:ext uri="{FF2B5EF4-FFF2-40B4-BE49-F238E27FC236}">
                <a16:creationId xmlns:a16="http://schemas.microsoft.com/office/drawing/2014/main" id="{ED81128C-1085-4472-BBF9-864B92BF8F57}"/>
              </a:ext>
            </a:extLst>
          </p:cNvPr>
          <p:cNvSpPr/>
          <p:nvPr/>
        </p:nvSpPr>
        <p:spPr>
          <a:xfrm>
            <a:off x="7227743" y="3278609"/>
            <a:ext cx="251083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VE" sz="1100" b="1" dirty="0">
                <a:solidFill>
                  <a:srgbClr val="2A5389"/>
                </a:solidFill>
                <a:latin typeface="+mj-lt"/>
                <a:ea typeface="Open Sans"/>
                <a:cs typeface="Arial" panose="020B0604020202020204" pitchFamily="34" charset="0"/>
                <a:sym typeface="Open Sans"/>
              </a:rPr>
              <a:t>UCM6301/UCM6302 y UCM6300A/UCM6302A</a:t>
            </a:r>
          </a:p>
        </p:txBody>
      </p:sp>
      <p:sp>
        <p:nvSpPr>
          <p:cNvPr id="55" name="Google Shape;132;p17">
            <a:extLst>
              <a:ext uri="{FF2B5EF4-FFF2-40B4-BE49-F238E27FC236}">
                <a16:creationId xmlns:a16="http://schemas.microsoft.com/office/drawing/2014/main" id="{45413E46-3789-40D2-855C-568ACA6535B5}"/>
              </a:ext>
            </a:extLst>
          </p:cNvPr>
          <p:cNvSpPr/>
          <p:nvPr/>
        </p:nvSpPr>
        <p:spPr>
          <a:xfrm>
            <a:off x="9738582" y="4544626"/>
            <a:ext cx="2613187" cy="50628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VE" sz="1100" b="1" dirty="0">
                <a:solidFill>
                  <a:srgbClr val="2A5389"/>
                </a:solidFill>
                <a:latin typeface="+mj-lt"/>
                <a:ea typeface="Open Sans"/>
                <a:cs typeface="Open Sans"/>
                <a:sym typeface="Open Sans"/>
              </a:rPr>
              <a:t>UCM6304/UCM6308 y UCM6304A/UCM6308A</a:t>
            </a:r>
          </a:p>
          <a:p>
            <a:pPr marL="0" marR="0" lvl="0" indent="0" algn="l" rtl="0">
              <a:spcBef>
                <a:spcPts val="0"/>
              </a:spcBef>
              <a:spcAft>
                <a:spcPts val="0"/>
              </a:spcAft>
              <a:buNone/>
            </a:pPr>
            <a:endParaRPr lang="es-VE" sz="1600" b="1" dirty="0">
              <a:solidFill>
                <a:srgbClr val="2A5389"/>
              </a:solidFill>
              <a:latin typeface="Open Sans"/>
              <a:ea typeface="Open Sans"/>
              <a:cs typeface="Open Sans"/>
              <a:sym typeface="Open Sans"/>
            </a:endParaRPr>
          </a:p>
        </p:txBody>
      </p:sp>
      <p:sp>
        <p:nvSpPr>
          <p:cNvPr id="56" name="Google Shape;133;p17">
            <a:extLst>
              <a:ext uri="{FF2B5EF4-FFF2-40B4-BE49-F238E27FC236}">
                <a16:creationId xmlns:a16="http://schemas.microsoft.com/office/drawing/2014/main" id="{6B5F3675-A8F2-4DFB-8A69-157381234815}"/>
              </a:ext>
            </a:extLst>
          </p:cNvPr>
          <p:cNvSpPr/>
          <p:nvPr/>
        </p:nvSpPr>
        <p:spPr>
          <a:xfrm>
            <a:off x="7648182" y="5894518"/>
            <a:ext cx="1106393"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VE" sz="1100" b="1" dirty="0">
                <a:solidFill>
                  <a:srgbClr val="2A5389"/>
                </a:solidFill>
                <a:latin typeface="+mj-lt"/>
                <a:ea typeface="Open Sans"/>
                <a:cs typeface="Arial" panose="020B0604020202020204" pitchFamily="34" charset="0"/>
                <a:sym typeface="Open Sans"/>
              </a:rPr>
              <a:t>UCM6510</a:t>
            </a:r>
            <a:endParaRPr lang="es-VE" sz="1200" dirty="0">
              <a:latin typeface="+mj-lt"/>
              <a:cs typeface="Arial" panose="020B0604020202020204" pitchFamily="34" charset="0"/>
            </a:endParaRPr>
          </a:p>
        </p:txBody>
      </p:sp>
      <p:cxnSp>
        <p:nvCxnSpPr>
          <p:cNvPr id="57" name="Google Shape;134;p17">
            <a:extLst>
              <a:ext uri="{FF2B5EF4-FFF2-40B4-BE49-F238E27FC236}">
                <a16:creationId xmlns:a16="http://schemas.microsoft.com/office/drawing/2014/main" id="{9ED4CB47-FB25-47F6-9322-627742D8A5EB}"/>
              </a:ext>
            </a:extLst>
          </p:cNvPr>
          <p:cNvCxnSpPr/>
          <p:nvPr/>
        </p:nvCxnSpPr>
        <p:spPr>
          <a:xfrm rot="10800000">
            <a:off x="6202366" y="1780542"/>
            <a:ext cx="5989634" cy="0"/>
          </a:xfrm>
          <a:prstGeom prst="straightConnector1">
            <a:avLst/>
          </a:prstGeom>
          <a:noFill/>
          <a:ln w="9525" cap="flat" cmpd="sng">
            <a:solidFill>
              <a:schemeClr val="dk1"/>
            </a:solidFill>
            <a:prstDash val="solid"/>
            <a:miter lim="800000"/>
            <a:headEnd type="none" w="sm" len="sm"/>
            <a:tailEnd type="none" w="sm" len="sm"/>
          </a:ln>
        </p:spPr>
      </p:cxnSp>
      <p:cxnSp>
        <p:nvCxnSpPr>
          <p:cNvPr id="58" name="Google Shape;135;p17">
            <a:extLst>
              <a:ext uri="{FF2B5EF4-FFF2-40B4-BE49-F238E27FC236}">
                <a16:creationId xmlns:a16="http://schemas.microsoft.com/office/drawing/2014/main" id="{F73047EA-09DC-4A87-95C1-BC6B8665B87C}"/>
              </a:ext>
            </a:extLst>
          </p:cNvPr>
          <p:cNvCxnSpPr/>
          <p:nvPr/>
        </p:nvCxnSpPr>
        <p:spPr>
          <a:xfrm rot="10800000">
            <a:off x="6202366" y="2805591"/>
            <a:ext cx="5989634" cy="0"/>
          </a:xfrm>
          <a:prstGeom prst="straightConnector1">
            <a:avLst/>
          </a:prstGeom>
          <a:noFill/>
          <a:ln w="9525" cap="flat" cmpd="sng">
            <a:solidFill>
              <a:schemeClr val="dk1"/>
            </a:solidFill>
            <a:prstDash val="solid"/>
            <a:miter lim="800000"/>
            <a:headEnd type="none" w="sm" len="sm"/>
            <a:tailEnd type="none" w="sm" len="sm"/>
          </a:ln>
        </p:spPr>
      </p:cxnSp>
      <p:cxnSp>
        <p:nvCxnSpPr>
          <p:cNvPr id="59" name="Google Shape;136;p17">
            <a:extLst>
              <a:ext uri="{FF2B5EF4-FFF2-40B4-BE49-F238E27FC236}">
                <a16:creationId xmlns:a16="http://schemas.microsoft.com/office/drawing/2014/main" id="{30BAE64D-787D-4777-8D43-7AB092A4D371}"/>
              </a:ext>
            </a:extLst>
          </p:cNvPr>
          <p:cNvCxnSpPr/>
          <p:nvPr/>
        </p:nvCxnSpPr>
        <p:spPr>
          <a:xfrm rot="10800000">
            <a:off x="6202366" y="4268163"/>
            <a:ext cx="5989634" cy="0"/>
          </a:xfrm>
          <a:prstGeom prst="straightConnector1">
            <a:avLst/>
          </a:prstGeom>
          <a:noFill/>
          <a:ln w="9525" cap="flat" cmpd="sng">
            <a:solidFill>
              <a:schemeClr val="dk1"/>
            </a:solidFill>
            <a:prstDash val="solid"/>
            <a:miter lim="800000"/>
            <a:headEnd type="none" w="sm" len="sm"/>
            <a:tailEnd type="none" w="sm" len="sm"/>
          </a:ln>
        </p:spPr>
      </p:cxnSp>
      <p:cxnSp>
        <p:nvCxnSpPr>
          <p:cNvPr id="60" name="Google Shape;137;p17">
            <a:extLst>
              <a:ext uri="{FF2B5EF4-FFF2-40B4-BE49-F238E27FC236}">
                <a16:creationId xmlns:a16="http://schemas.microsoft.com/office/drawing/2014/main" id="{87856C4E-20CC-4FD2-A86B-07A7F4299411}"/>
              </a:ext>
            </a:extLst>
          </p:cNvPr>
          <p:cNvCxnSpPr/>
          <p:nvPr/>
        </p:nvCxnSpPr>
        <p:spPr>
          <a:xfrm rot="10800000">
            <a:off x="6202366" y="5384867"/>
            <a:ext cx="5989634" cy="0"/>
          </a:xfrm>
          <a:prstGeom prst="straightConnector1">
            <a:avLst/>
          </a:prstGeom>
          <a:noFill/>
          <a:ln w="9525" cap="flat" cmpd="sng">
            <a:solidFill>
              <a:schemeClr val="dk1"/>
            </a:solidFill>
            <a:prstDash val="solid"/>
            <a:miter lim="800000"/>
            <a:headEnd type="none" w="sm" len="sm"/>
            <a:tailEnd type="none" w="sm" len="sm"/>
          </a:ln>
        </p:spPr>
      </p:cxnSp>
    </p:spTree>
    <p:extLst>
      <p:ext uri="{BB962C8B-B14F-4D97-AF65-F5344CB8AC3E}">
        <p14:creationId xmlns:p14="http://schemas.microsoft.com/office/powerpoint/2010/main" val="7209213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F196C4-B752-4231-BF7B-76962344C662}"/>
              </a:ext>
            </a:extLst>
          </p:cNvPr>
          <p:cNvSpPr>
            <a:spLocks noGrp="1"/>
          </p:cNvSpPr>
          <p:nvPr>
            <p:ph type="body" idx="4294967295"/>
          </p:nvPr>
        </p:nvSpPr>
        <p:spPr>
          <a:xfrm>
            <a:off x="0" y="1395413"/>
            <a:ext cx="10515600" cy="481012"/>
          </a:xfrm>
        </p:spPr>
        <p:txBody>
          <a:bodyPr/>
          <a:lstStyle/>
          <a:p>
            <a:pPr marL="0" indent="0">
              <a:lnSpc>
                <a:spcPct val="110000"/>
              </a:lnSpc>
              <a:buClr>
                <a:schemeClr val="accent2"/>
              </a:buClr>
              <a:buNone/>
            </a:pPr>
            <a:r>
              <a:rPr lang="en-US" sz="1800" b="1" dirty="0">
                <a:solidFill>
                  <a:schemeClr val="accent1"/>
                </a:solidFill>
                <a:latin typeface="Helvetica" panose="020B0604020202020204" pitchFamily="34" charset="0"/>
                <a:ea typeface="맑은 고딕" panose="020B0503020000020004" pitchFamily="50" charset="-127"/>
              </a:rPr>
              <a:t>CDR (Call Detail Record)</a:t>
            </a:r>
          </a:p>
        </p:txBody>
      </p:sp>
      <p:sp>
        <p:nvSpPr>
          <p:cNvPr id="12" name="Content Placeholder 11">
            <a:extLst>
              <a:ext uri="{FF2B5EF4-FFF2-40B4-BE49-F238E27FC236}">
                <a16:creationId xmlns:a16="http://schemas.microsoft.com/office/drawing/2014/main" id="{34FC845F-F77B-4EC4-AC4C-35F71A45F9AC}"/>
              </a:ext>
            </a:extLst>
          </p:cNvPr>
          <p:cNvSpPr>
            <a:spLocks noGrp="1"/>
          </p:cNvSpPr>
          <p:nvPr>
            <p:ph idx="4294967295"/>
          </p:nvPr>
        </p:nvSpPr>
        <p:spPr>
          <a:xfrm>
            <a:off x="0" y="1846263"/>
            <a:ext cx="5534025" cy="4351337"/>
          </a:xfrm>
        </p:spPr>
        <p:txBody>
          <a:bodyPr>
            <a:normAutofit/>
          </a:bodyPr>
          <a:lstStyle/>
          <a:p>
            <a:pPr lvl="0" algn="just">
              <a:lnSpc>
                <a:spcPct val="120000"/>
              </a:lnSpc>
              <a:spcBef>
                <a:spcPts val="600"/>
              </a:spcBef>
              <a:spcAft>
                <a:spcPts val="600"/>
              </a:spcAft>
              <a:buClr>
                <a:schemeClr val="accent2"/>
              </a:buClr>
            </a:pPr>
            <a:r>
              <a:rPr lang="en-US" sz="1600" dirty="0"/>
              <a:t>CDR (Call Detail Record) es un </a:t>
            </a:r>
            <a:r>
              <a:rPr lang="en-US" sz="1600" dirty="0" err="1"/>
              <a:t>reporte</a:t>
            </a:r>
            <a:r>
              <a:rPr lang="en-US" sz="1600" dirty="0"/>
              <a:t> de </a:t>
            </a:r>
            <a:r>
              <a:rPr lang="en-US" sz="1600" dirty="0" err="1"/>
              <a:t>datos</a:t>
            </a:r>
            <a:r>
              <a:rPr lang="en-US" sz="1600" dirty="0"/>
              <a:t> </a:t>
            </a:r>
            <a:r>
              <a:rPr lang="en-US" sz="1600" dirty="0" err="1"/>
              <a:t>generados</a:t>
            </a:r>
            <a:r>
              <a:rPr lang="en-US" sz="1600" dirty="0"/>
              <a:t> por la UCM </a:t>
            </a:r>
            <a:r>
              <a:rPr lang="en-US" sz="1600" dirty="0" err="1"/>
              <a:t>el</a:t>
            </a:r>
            <a:r>
              <a:rPr lang="en-US" sz="1600" dirty="0"/>
              <a:t> </a:t>
            </a:r>
            <a:r>
              <a:rPr lang="en-US" sz="1600" dirty="0" err="1"/>
              <a:t>cual</a:t>
            </a:r>
            <a:r>
              <a:rPr lang="en-US" sz="1600" dirty="0"/>
              <a:t> </a:t>
            </a:r>
            <a:r>
              <a:rPr lang="en-US" sz="1600" dirty="0" err="1"/>
              <a:t>contiene</a:t>
            </a:r>
            <a:r>
              <a:rPr lang="en-US" sz="1600" dirty="0"/>
              <a:t> </a:t>
            </a:r>
            <a:r>
              <a:rPr lang="en-US" sz="1600" dirty="0" err="1"/>
              <a:t>atributos</a:t>
            </a:r>
            <a:r>
              <a:rPr lang="en-US" sz="1600" dirty="0"/>
              <a:t> </a:t>
            </a:r>
            <a:r>
              <a:rPr lang="en-US" sz="1600" dirty="0" err="1"/>
              <a:t>especificos</a:t>
            </a:r>
            <a:r>
              <a:rPr lang="en-US" sz="1600" dirty="0"/>
              <a:t> de una </a:t>
            </a:r>
            <a:r>
              <a:rPr lang="en-US" sz="1600" dirty="0" err="1"/>
              <a:t>instancia</a:t>
            </a:r>
            <a:r>
              <a:rPr lang="en-US" sz="1600" dirty="0"/>
              <a:t> de </a:t>
            </a:r>
            <a:r>
              <a:rPr lang="en-US" sz="1600" dirty="0" err="1"/>
              <a:t>llamada</a:t>
            </a:r>
            <a:r>
              <a:rPr lang="en-US" sz="1600" dirty="0"/>
              <a:t> </a:t>
            </a:r>
            <a:r>
              <a:rPr lang="en-US" sz="1600" dirty="0" err="1"/>
              <a:t>manejada</a:t>
            </a:r>
            <a:r>
              <a:rPr lang="en-US" sz="1600" dirty="0"/>
              <a:t> por la UCM.</a:t>
            </a:r>
          </a:p>
          <a:p>
            <a:pPr lvl="0" algn="just">
              <a:lnSpc>
                <a:spcPct val="120000"/>
              </a:lnSpc>
              <a:spcBef>
                <a:spcPts val="600"/>
              </a:spcBef>
              <a:spcAft>
                <a:spcPts val="600"/>
              </a:spcAft>
              <a:buClr>
                <a:schemeClr val="accent2"/>
              </a:buClr>
            </a:pPr>
            <a:r>
              <a:rPr lang="en-US" sz="1600" dirty="0"/>
              <a:t>Podemos </a:t>
            </a:r>
            <a:r>
              <a:rPr lang="en-US" sz="1600" dirty="0" err="1"/>
              <a:t>consultar</a:t>
            </a:r>
            <a:r>
              <a:rPr lang="en-US" sz="1600" dirty="0"/>
              <a:t> los </a:t>
            </a:r>
            <a:r>
              <a:rPr lang="en-US" sz="1600" dirty="0" err="1"/>
              <a:t>reportes</a:t>
            </a:r>
            <a:r>
              <a:rPr lang="en-US" sz="1600" dirty="0"/>
              <a:t> del CDR </a:t>
            </a:r>
            <a:r>
              <a:rPr lang="en-US" sz="1600" dirty="0" err="1"/>
              <a:t>en</a:t>
            </a:r>
            <a:r>
              <a:rPr lang="en-US" sz="1600" dirty="0"/>
              <a:t>, la </a:t>
            </a:r>
            <a:r>
              <a:rPr lang="en-US" sz="1600" dirty="0" err="1"/>
              <a:t>Interfaz</a:t>
            </a:r>
            <a:r>
              <a:rPr lang="en-US" sz="1600" dirty="0"/>
              <a:t> WEB </a:t>
            </a:r>
            <a:r>
              <a:rPr lang="en-US" sz="1600" b="1" dirty="0">
                <a:sym typeface="Wingdings" panose="05000000000000000000" pitchFamily="2" charset="2"/>
              </a:rPr>
              <a:t> CDR  CDR</a:t>
            </a:r>
            <a:r>
              <a:rPr lang="en-US" sz="1600" dirty="0">
                <a:sym typeface="Wingdings" panose="05000000000000000000" pitchFamily="2" charset="2"/>
              </a:rPr>
              <a:t>.</a:t>
            </a:r>
          </a:p>
          <a:p>
            <a:pPr lvl="0" algn="just">
              <a:lnSpc>
                <a:spcPct val="120000"/>
              </a:lnSpc>
              <a:spcBef>
                <a:spcPts val="600"/>
              </a:spcBef>
              <a:spcAft>
                <a:spcPts val="600"/>
              </a:spcAft>
              <a:buClr>
                <a:schemeClr val="accent2"/>
              </a:buClr>
            </a:pPr>
            <a:r>
              <a:rPr lang="en-US" sz="1600" dirty="0">
                <a:sym typeface="Wingdings" panose="05000000000000000000" pitchFamily="2" charset="2"/>
              </a:rPr>
              <a:t>Los </a:t>
            </a:r>
            <a:r>
              <a:rPr lang="en-US" sz="1600" dirty="0" err="1">
                <a:sym typeface="Wingdings" panose="05000000000000000000" pitchFamily="2" charset="2"/>
              </a:rPr>
              <a:t>Usuarios</a:t>
            </a:r>
            <a:r>
              <a:rPr lang="en-US" sz="1600" dirty="0">
                <a:sym typeface="Wingdings" panose="05000000000000000000" pitchFamily="2" charset="2"/>
              </a:rPr>
              <a:t> </a:t>
            </a:r>
            <a:r>
              <a:rPr lang="en-US" sz="1600" dirty="0" err="1">
                <a:sym typeface="Wingdings" panose="05000000000000000000" pitchFamily="2" charset="2"/>
              </a:rPr>
              <a:t>pueden</a:t>
            </a:r>
            <a:r>
              <a:rPr lang="en-US" sz="1600" dirty="0">
                <a:sym typeface="Wingdings" panose="05000000000000000000" pitchFamily="2" charset="2"/>
              </a:rPr>
              <a:t> </a:t>
            </a:r>
            <a:r>
              <a:rPr lang="en-US" sz="1600" dirty="0" err="1">
                <a:sym typeface="Wingdings" panose="05000000000000000000" pitchFamily="2" charset="2"/>
              </a:rPr>
              <a:t>filtrar</a:t>
            </a:r>
            <a:r>
              <a:rPr lang="en-US" sz="1600" dirty="0">
                <a:sym typeface="Wingdings" panose="05000000000000000000" pitchFamily="2" charset="2"/>
              </a:rPr>
              <a:t> el </a:t>
            </a:r>
            <a:r>
              <a:rPr lang="en-US" sz="1600" dirty="0" err="1">
                <a:sym typeface="Wingdings" panose="05000000000000000000" pitchFamily="2" charset="2"/>
              </a:rPr>
              <a:t>reporte</a:t>
            </a:r>
            <a:r>
              <a:rPr lang="en-US" sz="1600" dirty="0">
                <a:sym typeface="Wingdings" panose="05000000000000000000" pitchFamily="2" charset="2"/>
              </a:rPr>
              <a:t> de </a:t>
            </a:r>
            <a:r>
              <a:rPr lang="en-US" sz="1600" dirty="0" err="1">
                <a:sym typeface="Wingdings" panose="05000000000000000000" pitchFamily="2" charset="2"/>
              </a:rPr>
              <a:t>llamadas</a:t>
            </a:r>
            <a:r>
              <a:rPr lang="en-US" sz="1600" dirty="0">
                <a:sym typeface="Wingdings" panose="05000000000000000000" pitchFamily="2" charset="2"/>
              </a:rPr>
              <a:t>, </a:t>
            </a:r>
            <a:r>
              <a:rPr lang="en-US" sz="1600" dirty="0" err="1">
                <a:sym typeface="Wingdings" panose="05000000000000000000" pitchFamily="2" charset="2"/>
              </a:rPr>
              <a:t>especificando</a:t>
            </a:r>
            <a:r>
              <a:rPr lang="en-US" sz="1600" dirty="0">
                <a:sym typeface="Wingdings" panose="05000000000000000000" pitchFamily="2" charset="2"/>
              </a:rPr>
              <a:t> el </a:t>
            </a:r>
            <a:r>
              <a:rPr lang="en-US" sz="1600" dirty="0" err="1">
                <a:sym typeface="Wingdings" panose="05000000000000000000" pitchFamily="2" charset="2"/>
              </a:rPr>
              <a:t>rango</a:t>
            </a:r>
            <a:r>
              <a:rPr lang="en-US" sz="1600" dirty="0">
                <a:sym typeface="Wingdings" panose="05000000000000000000" pitchFamily="2" charset="2"/>
              </a:rPr>
              <a:t> de </a:t>
            </a:r>
            <a:r>
              <a:rPr lang="en-US" sz="1600" dirty="0" err="1">
                <a:sym typeface="Wingdings" panose="05000000000000000000" pitchFamily="2" charset="2"/>
              </a:rPr>
              <a:t>datos</a:t>
            </a:r>
            <a:r>
              <a:rPr lang="en-US" sz="1600" dirty="0">
                <a:sym typeface="Wingdings" panose="05000000000000000000" pitchFamily="2" charset="2"/>
              </a:rPr>
              <a:t>, </a:t>
            </a:r>
            <a:r>
              <a:rPr lang="en-US" sz="1600" dirty="0" err="1">
                <a:sym typeface="Wingdings" panose="05000000000000000000" pitchFamily="2" charset="2"/>
              </a:rPr>
              <a:t>dependiendo</a:t>
            </a:r>
            <a:r>
              <a:rPr lang="en-US" sz="1600" dirty="0">
                <a:sym typeface="Wingdings" panose="05000000000000000000" pitchFamily="2" charset="2"/>
              </a:rPr>
              <a:t> de lo que el </a:t>
            </a:r>
            <a:r>
              <a:rPr lang="en-US" sz="1600" dirty="0" err="1">
                <a:sym typeface="Wingdings" panose="05000000000000000000" pitchFamily="2" charset="2"/>
              </a:rPr>
              <a:t>usuario</a:t>
            </a:r>
            <a:r>
              <a:rPr lang="en-US" sz="1600" dirty="0">
                <a:sym typeface="Wingdings" panose="05000000000000000000" pitchFamily="2" charset="2"/>
              </a:rPr>
              <a:t> </a:t>
            </a:r>
            <a:r>
              <a:rPr lang="en-US" sz="1600" dirty="0" err="1">
                <a:sym typeface="Wingdings" panose="05000000000000000000" pitchFamily="2" charset="2"/>
              </a:rPr>
              <a:t>incluya</a:t>
            </a:r>
            <a:r>
              <a:rPr lang="en-US" sz="1600" dirty="0">
                <a:sym typeface="Wingdings" panose="05000000000000000000" pitchFamily="2" charset="2"/>
              </a:rPr>
              <a:t> </a:t>
            </a:r>
            <a:r>
              <a:rPr lang="en-US" sz="1600" dirty="0" err="1">
                <a:sym typeface="Wingdings" panose="05000000000000000000" pitchFamily="2" charset="2"/>
              </a:rPr>
              <a:t>en</a:t>
            </a:r>
            <a:r>
              <a:rPr lang="en-US" sz="1600" dirty="0">
                <a:sym typeface="Wingdings" panose="05000000000000000000" pitchFamily="2" charset="2"/>
              </a:rPr>
              <a:t> el </a:t>
            </a:r>
            <a:r>
              <a:rPr lang="en-US" sz="1600" dirty="0" err="1">
                <a:sym typeface="Wingdings" panose="05000000000000000000" pitchFamily="2" charset="2"/>
              </a:rPr>
              <a:t>reporte</a:t>
            </a:r>
            <a:r>
              <a:rPr lang="en-US" sz="1600" dirty="0">
                <a:sym typeface="Wingdings" panose="05000000000000000000" pitchFamily="2" charset="2"/>
              </a:rPr>
              <a:t>, </a:t>
            </a:r>
            <a:r>
              <a:rPr lang="en-US" sz="1600" dirty="0" err="1">
                <a:sym typeface="Wingdings" panose="05000000000000000000" pitchFamily="2" charset="2"/>
              </a:rPr>
              <a:t>haga</a:t>
            </a:r>
            <a:r>
              <a:rPr lang="en-US" sz="1600" dirty="0">
                <a:sym typeface="Wingdings" panose="05000000000000000000" pitchFamily="2" charset="2"/>
              </a:rPr>
              <a:t> </a:t>
            </a:r>
            <a:r>
              <a:rPr lang="en-US" sz="1600" dirty="0" err="1">
                <a:sym typeface="Wingdings" panose="05000000000000000000" pitchFamily="2" charset="2"/>
              </a:rPr>
              <a:t>clic</a:t>
            </a:r>
            <a:r>
              <a:rPr lang="en-US" sz="1600" dirty="0">
                <a:sym typeface="Wingdings" panose="05000000000000000000" pitchFamily="2" charset="2"/>
              </a:rPr>
              <a:t> </a:t>
            </a:r>
            <a:r>
              <a:rPr lang="en-US" sz="1600" dirty="0" err="1">
                <a:sym typeface="Wingdings" panose="05000000000000000000" pitchFamily="2" charset="2"/>
              </a:rPr>
              <a:t>en</a:t>
            </a:r>
            <a:r>
              <a:rPr lang="en-US" sz="1600" dirty="0">
                <a:sym typeface="Wingdings" panose="05000000000000000000" pitchFamily="2" charset="2"/>
              </a:rPr>
              <a:t> </a:t>
            </a:r>
            <a:r>
              <a:rPr lang="en-US" sz="1600" dirty="0" err="1">
                <a:sym typeface="Wingdings" panose="05000000000000000000" pitchFamily="2" charset="2"/>
              </a:rPr>
              <a:t>Buscar</a:t>
            </a:r>
            <a:r>
              <a:rPr lang="en-US" sz="1600" dirty="0">
                <a:sym typeface="Wingdings" panose="05000000000000000000" pitchFamily="2" charset="2"/>
              </a:rPr>
              <a:t> para </a:t>
            </a:r>
            <a:r>
              <a:rPr lang="en-US" sz="1600" dirty="0" err="1">
                <a:sym typeface="Wingdings" panose="05000000000000000000" pitchFamily="2" charset="2"/>
              </a:rPr>
              <a:t>generar</a:t>
            </a:r>
            <a:r>
              <a:rPr lang="en-US" sz="1600" dirty="0">
                <a:sym typeface="Wingdings" panose="05000000000000000000" pitchFamily="2" charset="2"/>
              </a:rPr>
              <a:t> el </a:t>
            </a:r>
            <a:r>
              <a:rPr lang="en-US" sz="1600" dirty="0" err="1">
                <a:sym typeface="Wingdings" panose="05000000000000000000" pitchFamily="2" charset="2"/>
              </a:rPr>
              <a:t>reporte</a:t>
            </a:r>
            <a:r>
              <a:rPr lang="en-US" sz="1600" dirty="0">
                <a:sym typeface="Wingdings" panose="05000000000000000000" pitchFamily="2" charset="2"/>
              </a:rPr>
              <a:t>.</a:t>
            </a:r>
          </a:p>
          <a:p>
            <a:pPr lvl="0" algn="just">
              <a:lnSpc>
                <a:spcPct val="120000"/>
              </a:lnSpc>
              <a:spcBef>
                <a:spcPts val="600"/>
              </a:spcBef>
              <a:spcAft>
                <a:spcPts val="600"/>
              </a:spcAft>
              <a:buClr>
                <a:schemeClr val="accent2"/>
              </a:buClr>
            </a:pPr>
            <a:r>
              <a:rPr lang="en-US" sz="1600" dirty="0">
                <a:sym typeface="Wingdings" panose="05000000000000000000" pitchFamily="2" charset="2"/>
              </a:rPr>
              <a:t>Los </a:t>
            </a:r>
            <a:r>
              <a:rPr lang="en-US" sz="1600" dirty="0" err="1">
                <a:sym typeface="Wingdings" panose="05000000000000000000" pitchFamily="2" charset="2"/>
              </a:rPr>
              <a:t>usuarios</a:t>
            </a:r>
            <a:r>
              <a:rPr lang="en-US" sz="1600" dirty="0">
                <a:sym typeface="Wingdings" panose="05000000000000000000" pitchFamily="2" charset="2"/>
              </a:rPr>
              <a:t> </a:t>
            </a:r>
            <a:r>
              <a:rPr lang="en-US" sz="1600" dirty="0" err="1">
                <a:sym typeface="Wingdings" panose="05000000000000000000" pitchFamily="2" charset="2"/>
              </a:rPr>
              <a:t>pueden</a:t>
            </a:r>
            <a:r>
              <a:rPr lang="en-US" sz="1600" dirty="0">
                <a:sym typeface="Wingdings" panose="05000000000000000000" pitchFamily="2" charset="2"/>
              </a:rPr>
              <a:t> </a:t>
            </a:r>
            <a:r>
              <a:rPr lang="en-US" sz="1600" dirty="0" err="1">
                <a:sym typeface="Wingdings" panose="05000000000000000000" pitchFamily="2" charset="2"/>
              </a:rPr>
              <a:t>tambien</a:t>
            </a:r>
            <a:r>
              <a:rPr lang="en-US" sz="1600" dirty="0">
                <a:sym typeface="Wingdings" panose="05000000000000000000" pitchFamily="2" charset="2"/>
              </a:rPr>
              <a:t> </a:t>
            </a:r>
            <a:r>
              <a:rPr lang="en-US" sz="1600" dirty="0" err="1">
                <a:sym typeface="Wingdings" panose="05000000000000000000" pitchFamily="2" charset="2"/>
              </a:rPr>
              <a:t>descargar</a:t>
            </a:r>
            <a:r>
              <a:rPr lang="en-US" sz="1600" dirty="0">
                <a:sym typeface="Wingdings" panose="05000000000000000000" pitchFamily="2" charset="2"/>
              </a:rPr>
              <a:t> o </a:t>
            </a:r>
            <a:r>
              <a:rPr lang="en-US" sz="1600" dirty="0" err="1">
                <a:sym typeface="Wingdings" panose="05000000000000000000" pitchFamily="2" charset="2"/>
              </a:rPr>
              <a:t>borrar</a:t>
            </a:r>
            <a:r>
              <a:rPr lang="en-US" sz="1600" dirty="0">
                <a:sym typeface="Wingdings" panose="05000000000000000000" pitchFamily="2" charset="2"/>
              </a:rPr>
              <a:t> el </a:t>
            </a:r>
            <a:r>
              <a:rPr lang="en-US" sz="1600" dirty="0" err="1">
                <a:sym typeface="Wingdings" panose="05000000000000000000" pitchFamily="2" charset="2"/>
              </a:rPr>
              <a:t>Reporte</a:t>
            </a:r>
            <a:r>
              <a:rPr lang="en-US" sz="1600" dirty="0">
                <a:sym typeface="Wingdings" panose="05000000000000000000" pitchFamily="2" charset="2"/>
              </a:rPr>
              <a:t> CDR </a:t>
            </a:r>
            <a:r>
              <a:rPr lang="en-US" sz="1600" dirty="0" err="1">
                <a:sym typeface="Wingdings" panose="05000000000000000000" pitchFamily="2" charset="2"/>
              </a:rPr>
              <a:t>asi</a:t>
            </a:r>
            <a:r>
              <a:rPr lang="en-US" sz="1600" dirty="0">
                <a:sym typeface="Wingdings" panose="05000000000000000000" pitchFamily="2" charset="2"/>
              </a:rPr>
              <a:t> </a:t>
            </a:r>
            <a:r>
              <a:rPr lang="en-US" sz="1600" dirty="0" err="1">
                <a:sym typeface="Wingdings" panose="05000000000000000000" pitchFamily="2" charset="2"/>
              </a:rPr>
              <a:t>como</a:t>
            </a:r>
            <a:r>
              <a:rPr lang="en-US" sz="1600" dirty="0">
                <a:sym typeface="Wingdings" panose="05000000000000000000" pitchFamily="2" charset="2"/>
              </a:rPr>
              <a:t> </a:t>
            </a:r>
            <a:r>
              <a:rPr lang="en-US" sz="1600" dirty="0" err="1">
                <a:sym typeface="Wingdings" panose="05000000000000000000" pitchFamily="2" charset="2"/>
              </a:rPr>
              <a:t>personalizarlo</a:t>
            </a:r>
            <a:r>
              <a:rPr lang="en-US" sz="1600" dirty="0">
                <a:sym typeface="Wingdings" panose="05000000000000000000" pitchFamily="2" charset="2"/>
              </a:rPr>
              <a:t> al </a:t>
            </a:r>
            <a:r>
              <a:rPr lang="en-US" sz="1600" dirty="0" err="1">
                <a:sym typeface="Wingdings" panose="05000000000000000000" pitchFamily="2" charset="2"/>
              </a:rPr>
              <a:t>momento</a:t>
            </a:r>
            <a:r>
              <a:rPr lang="en-US" sz="1600" dirty="0">
                <a:sym typeface="Wingdings" panose="05000000000000000000" pitchFamily="2" charset="2"/>
              </a:rPr>
              <a:t> de </a:t>
            </a:r>
            <a:r>
              <a:rPr lang="en-US" sz="1600" dirty="0" err="1">
                <a:sym typeface="Wingdings" panose="05000000000000000000" pitchFamily="2" charset="2"/>
              </a:rPr>
              <a:t>exportar</a:t>
            </a:r>
            <a:r>
              <a:rPr lang="en-US" sz="1600" dirty="0">
                <a:sym typeface="Wingdings" panose="05000000000000000000" pitchFamily="2" charset="2"/>
              </a:rPr>
              <a:t> </a:t>
            </a:r>
            <a:r>
              <a:rPr lang="en-US" sz="1600" dirty="0" err="1">
                <a:sym typeface="Wingdings" panose="05000000000000000000" pitchFamily="2" charset="2"/>
              </a:rPr>
              <a:t>presionando</a:t>
            </a:r>
            <a:r>
              <a:rPr lang="en-US" sz="1600" dirty="0">
                <a:sym typeface="Wingdings" panose="05000000000000000000" pitchFamily="2" charset="2"/>
              </a:rPr>
              <a:t> la </a:t>
            </a:r>
            <a:r>
              <a:rPr lang="en-US" sz="1600" dirty="0" err="1">
                <a:sym typeface="Wingdings" panose="05000000000000000000" pitchFamily="2" charset="2"/>
              </a:rPr>
              <a:t>opción</a:t>
            </a:r>
            <a:r>
              <a:rPr lang="en-US" sz="1600" dirty="0">
                <a:sym typeface="Wingdings" panose="05000000000000000000" pitchFamily="2" charset="2"/>
              </a:rPr>
              <a:t> “</a:t>
            </a:r>
            <a:r>
              <a:rPr lang="en-US" sz="1600" b="1" dirty="0" err="1">
                <a:sym typeface="Wingdings" panose="05000000000000000000" pitchFamily="2" charset="2"/>
              </a:rPr>
              <a:t>Descargar</a:t>
            </a:r>
            <a:r>
              <a:rPr lang="en-US" sz="1600" b="1" dirty="0">
                <a:sym typeface="Wingdings" panose="05000000000000000000" pitchFamily="2" charset="2"/>
              </a:rPr>
              <a:t> </a:t>
            </a:r>
            <a:r>
              <a:rPr lang="en-US" sz="1600" b="1" dirty="0" err="1">
                <a:sym typeface="Wingdings" panose="05000000000000000000" pitchFamily="2" charset="2"/>
              </a:rPr>
              <a:t>resultados</a:t>
            </a:r>
            <a:r>
              <a:rPr lang="en-US" sz="1600" b="1" dirty="0">
                <a:sym typeface="Wingdings" panose="05000000000000000000" pitchFamily="2" charset="2"/>
              </a:rPr>
              <a:t> de la </a:t>
            </a:r>
            <a:r>
              <a:rPr lang="en-US" sz="1600" b="1" dirty="0" err="1">
                <a:sym typeface="Wingdings" panose="05000000000000000000" pitchFamily="2" charset="2"/>
              </a:rPr>
              <a:t>busqueda</a:t>
            </a:r>
            <a:r>
              <a:rPr lang="en-US" sz="1600" dirty="0">
                <a:sym typeface="Wingdings" panose="05000000000000000000" pitchFamily="2" charset="2"/>
              </a:rPr>
              <a:t>”.</a:t>
            </a:r>
            <a:endParaRPr lang="en-US" sz="1600" dirty="0"/>
          </a:p>
        </p:txBody>
      </p:sp>
      <p:pic>
        <p:nvPicPr>
          <p:cNvPr id="3" name="Picture 2"/>
          <p:cNvPicPr>
            <a:picLocks noChangeAspect="1"/>
          </p:cNvPicPr>
          <p:nvPr/>
        </p:nvPicPr>
        <p:blipFill>
          <a:blip r:embed="rId2"/>
          <a:stretch>
            <a:fillRect/>
          </a:stretch>
        </p:blipFill>
        <p:spPr>
          <a:xfrm>
            <a:off x="5759921" y="2210936"/>
            <a:ext cx="6178954" cy="2672947"/>
          </a:xfrm>
          <a:prstGeom prst="rect">
            <a:avLst/>
          </a:prstGeom>
          <a:ln>
            <a:solidFill>
              <a:schemeClr val="accent1"/>
            </a:solidFill>
          </a:ln>
        </p:spPr>
      </p:pic>
      <p:sp>
        <p:nvSpPr>
          <p:cNvPr id="8" name="TextBox 7">
            <a:extLst>
              <a:ext uri="{FF2B5EF4-FFF2-40B4-BE49-F238E27FC236}">
                <a16:creationId xmlns:a16="http://schemas.microsoft.com/office/drawing/2014/main" id="{F5B7E409-54E6-8731-63EE-E106FC33552F}"/>
              </a:ext>
            </a:extLst>
          </p:cNvPr>
          <p:cNvSpPr txBox="1"/>
          <p:nvPr/>
        </p:nvSpPr>
        <p:spPr>
          <a:xfrm>
            <a:off x="322851" y="276093"/>
            <a:ext cx="6026331"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Manejo</a:t>
            </a:r>
            <a:r>
              <a:rPr lang="en-US" altLang="ko-KR" dirty="0"/>
              <a:t> de </a:t>
            </a:r>
            <a:r>
              <a:rPr lang="en-US" altLang="ko-KR" dirty="0" err="1"/>
              <a:t>Llamadas</a:t>
            </a:r>
            <a:endParaRPr lang="ko-KR" altLang="en-US" dirty="0"/>
          </a:p>
        </p:txBody>
      </p:sp>
    </p:spTree>
    <p:extLst>
      <p:ext uri="{BB962C8B-B14F-4D97-AF65-F5344CB8AC3E}">
        <p14:creationId xmlns:p14="http://schemas.microsoft.com/office/powerpoint/2010/main" val="9701577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F196C4-B752-4231-BF7B-76962344C662}"/>
              </a:ext>
            </a:extLst>
          </p:cNvPr>
          <p:cNvSpPr>
            <a:spLocks noGrp="1"/>
          </p:cNvSpPr>
          <p:nvPr>
            <p:ph type="body" idx="4294967295"/>
          </p:nvPr>
        </p:nvSpPr>
        <p:spPr>
          <a:xfrm>
            <a:off x="0" y="1153757"/>
            <a:ext cx="10515600" cy="481012"/>
          </a:xfrm>
        </p:spPr>
        <p:txBody>
          <a:bodyPr/>
          <a:lstStyle/>
          <a:p>
            <a:pPr marL="0" indent="0">
              <a:lnSpc>
                <a:spcPct val="110000"/>
              </a:lnSpc>
              <a:buClr>
                <a:schemeClr val="accent2"/>
              </a:buClr>
              <a:buNone/>
            </a:pPr>
            <a:r>
              <a:rPr lang="en-US" sz="1800" b="1" dirty="0">
                <a:solidFill>
                  <a:schemeClr val="accent1"/>
                </a:solidFill>
                <a:latin typeface="Helvetica" panose="020B0604020202020204" pitchFamily="34" charset="0"/>
                <a:ea typeface="맑은 고딕" panose="020B0503020000020004" pitchFamily="50" charset="-127"/>
              </a:rPr>
              <a:t>CDR (Call Detail Record) – </a:t>
            </a:r>
            <a:r>
              <a:rPr lang="en-US" sz="1800" b="1" dirty="0" err="1">
                <a:solidFill>
                  <a:schemeClr val="accent1"/>
                </a:solidFill>
                <a:latin typeface="Helvetica" panose="020B0604020202020204" pitchFamily="34" charset="0"/>
                <a:ea typeface="맑은 고딕" panose="020B0503020000020004" pitchFamily="50" charset="-127"/>
              </a:rPr>
              <a:t>Estadisticas</a:t>
            </a:r>
            <a:r>
              <a:rPr lang="en-US" sz="1800" b="1" dirty="0">
                <a:solidFill>
                  <a:schemeClr val="accent1"/>
                </a:solidFill>
                <a:latin typeface="Helvetica" panose="020B0604020202020204" pitchFamily="34" charset="0"/>
                <a:ea typeface="맑은 고딕" panose="020B0503020000020004" pitchFamily="50" charset="-127"/>
              </a:rPr>
              <a:t> de </a:t>
            </a:r>
            <a:r>
              <a:rPr lang="en-US" sz="1800" b="1" dirty="0" err="1">
                <a:solidFill>
                  <a:schemeClr val="accent1"/>
                </a:solidFill>
                <a:latin typeface="Helvetica" panose="020B0604020202020204" pitchFamily="34" charset="0"/>
                <a:ea typeface="맑은 고딕" panose="020B0503020000020004" pitchFamily="50" charset="-127"/>
              </a:rPr>
              <a:t>llamadas</a:t>
            </a:r>
            <a:endParaRPr lang="en-US" sz="1800" b="1" dirty="0">
              <a:solidFill>
                <a:schemeClr val="accent1"/>
              </a:solidFill>
              <a:latin typeface="Helvetica" panose="020B0604020202020204" pitchFamily="34" charset="0"/>
              <a:ea typeface="맑은 고딕" panose="020B0503020000020004" pitchFamily="50" charset="-127"/>
            </a:endParaRPr>
          </a:p>
        </p:txBody>
      </p:sp>
      <p:sp>
        <p:nvSpPr>
          <p:cNvPr id="12" name="Content Placeholder 11">
            <a:extLst>
              <a:ext uri="{FF2B5EF4-FFF2-40B4-BE49-F238E27FC236}">
                <a16:creationId xmlns:a16="http://schemas.microsoft.com/office/drawing/2014/main" id="{34FC845F-F77B-4EC4-AC4C-35F71A45F9AC}"/>
              </a:ext>
            </a:extLst>
          </p:cNvPr>
          <p:cNvSpPr>
            <a:spLocks noGrp="1"/>
          </p:cNvSpPr>
          <p:nvPr>
            <p:ph idx="4294967295"/>
          </p:nvPr>
        </p:nvSpPr>
        <p:spPr>
          <a:xfrm>
            <a:off x="0" y="2155825"/>
            <a:ext cx="4432300" cy="2420938"/>
          </a:xfrm>
        </p:spPr>
        <p:txBody>
          <a:bodyPr>
            <a:normAutofit/>
          </a:bodyPr>
          <a:lstStyle/>
          <a:p>
            <a:pPr lvl="0" algn="just">
              <a:lnSpc>
                <a:spcPct val="120000"/>
              </a:lnSpc>
              <a:spcBef>
                <a:spcPts val="600"/>
              </a:spcBef>
              <a:spcAft>
                <a:spcPts val="600"/>
              </a:spcAft>
              <a:buClr>
                <a:schemeClr val="accent2"/>
              </a:buClr>
            </a:pPr>
            <a:r>
              <a:rPr lang="en-US" sz="1600" dirty="0"/>
              <a:t>Las </a:t>
            </a:r>
            <a:r>
              <a:rPr lang="en-US" sz="1600" dirty="0" err="1"/>
              <a:t>estadísticas</a:t>
            </a:r>
            <a:r>
              <a:rPr lang="en-US" sz="1600" dirty="0"/>
              <a:t> del CDR es una </a:t>
            </a:r>
            <a:r>
              <a:rPr lang="en-US" sz="1600" dirty="0" err="1"/>
              <a:t>función</a:t>
            </a:r>
            <a:r>
              <a:rPr lang="en-US" sz="1600" dirty="0"/>
              <a:t> </a:t>
            </a:r>
            <a:r>
              <a:rPr lang="en-US" sz="1600" dirty="0" err="1"/>
              <a:t>adicional</a:t>
            </a:r>
            <a:r>
              <a:rPr lang="en-US" sz="1600" dirty="0"/>
              <a:t> </a:t>
            </a:r>
            <a:r>
              <a:rPr lang="en-US" sz="1600" dirty="0" err="1"/>
              <a:t>en</a:t>
            </a:r>
            <a:r>
              <a:rPr lang="en-US" sz="1600" dirty="0"/>
              <a:t> la UCM que </a:t>
            </a:r>
            <a:r>
              <a:rPr lang="en-US" sz="1600" dirty="0" err="1"/>
              <a:t>provee</a:t>
            </a:r>
            <a:r>
              <a:rPr lang="en-US" sz="1600" dirty="0"/>
              <a:t> al </a:t>
            </a:r>
            <a:r>
              <a:rPr lang="en-US" sz="1600" dirty="0" err="1"/>
              <a:t>usuario</a:t>
            </a:r>
            <a:r>
              <a:rPr lang="en-US" sz="1600" dirty="0"/>
              <a:t> un </a:t>
            </a:r>
            <a:r>
              <a:rPr lang="en-US" sz="1600" dirty="0" err="1"/>
              <a:t>reporte</a:t>
            </a:r>
            <a:r>
              <a:rPr lang="en-US" sz="1600" dirty="0"/>
              <a:t> visual de las </a:t>
            </a:r>
            <a:r>
              <a:rPr lang="en-US" sz="1600" dirty="0" err="1"/>
              <a:t>llamadas</a:t>
            </a:r>
            <a:r>
              <a:rPr lang="en-US" sz="1600" dirty="0"/>
              <a:t> </a:t>
            </a:r>
            <a:r>
              <a:rPr lang="en-US" sz="1600" dirty="0" err="1"/>
              <a:t>en</a:t>
            </a:r>
            <a:r>
              <a:rPr lang="en-US" sz="1600" dirty="0"/>
              <a:t> un </a:t>
            </a:r>
            <a:r>
              <a:rPr lang="en-US" sz="1600" dirty="0" err="1"/>
              <a:t>rango</a:t>
            </a:r>
            <a:r>
              <a:rPr lang="en-US" sz="1600" dirty="0"/>
              <a:t> de </a:t>
            </a:r>
            <a:r>
              <a:rPr lang="en-US" sz="1600" dirty="0" err="1"/>
              <a:t>tiempo</a:t>
            </a:r>
            <a:r>
              <a:rPr lang="en-US" sz="1600" dirty="0"/>
              <a:t>, Los </a:t>
            </a:r>
            <a:r>
              <a:rPr lang="en-US" sz="1600" dirty="0" err="1"/>
              <a:t>usuarios</a:t>
            </a:r>
            <a:r>
              <a:rPr lang="en-US" sz="1600" dirty="0"/>
              <a:t> </a:t>
            </a:r>
            <a:r>
              <a:rPr lang="en-US" sz="1600" dirty="0" err="1"/>
              <a:t>pueden</a:t>
            </a:r>
            <a:r>
              <a:rPr lang="en-US" sz="1600" dirty="0"/>
              <a:t> </a:t>
            </a:r>
            <a:r>
              <a:rPr lang="en-US" sz="1600" dirty="0" err="1"/>
              <a:t>filtrar</a:t>
            </a:r>
            <a:r>
              <a:rPr lang="en-US" sz="1600" dirty="0"/>
              <a:t> la Ventana de </a:t>
            </a:r>
            <a:r>
              <a:rPr lang="en-US" sz="1600" dirty="0" err="1"/>
              <a:t>tiempo</a:t>
            </a:r>
            <a:r>
              <a:rPr lang="en-US" sz="1600" dirty="0"/>
              <a:t> para </a:t>
            </a:r>
            <a:r>
              <a:rPr lang="en-US" sz="1600" dirty="0" err="1"/>
              <a:t>generar</a:t>
            </a:r>
            <a:r>
              <a:rPr lang="en-US" sz="1600" dirty="0"/>
              <a:t> </a:t>
            </a:r>
            <a:r>
              <a:rPr lang="en-US" sz="1600" dirty="0" err="1"/>
              <a:t>este</a:t>
            </a:r>
            <a:r>
              <a:rPr lang="en-US" sz="1600" dirty="0"/>
              <a:t> </a:t>
            </a:r>
            <a:r>
              <a:rPr lang="en-US" sz="1600" dirty="0" err="1"/>
              <a:t>gráfico</a:t>
            </a:r>
            <a:r>
              <a:rPr lang="en-US" sz="1600" dirty="0"/>
              <a:t>.</a:t>
            </a:r>
          </a:p>
          <a:p>
            <a:pPr lvl="0" algn="just">
              <a:lnSpc>
                <a:spcPct val="120000"/>
              </a:lnSpc>
              <a:spcBef>
                <a:spcPts val="600"/>
              </a:spcBef>
              <a:spcAft>
                <a:spcPts val="600"/>
              </a:spcAft>
              <a:buClr>
                <a:schemeClr val="accent2"/>
              </a:buClr>
            </a:pPr>
            <a:r>
              <a:rPr lang="en-US" sz="1600" dirty="0"/>
              <a:t>Las </a:t>
            </a:r>
            <a:r>
              <a:rPr lang="en-US" sz="1600" dirty="0" err="1"/>
              <a:t>estadísticas</a:t>
            </a:r>
            <a:r>
              <a:rPr lang="en-US" sz="1600" dirty="0"/>
              <a:t> del CDR </a:t>
            </a:r>
            <a:r>
              <a:rPr lang="en-US" sz="1600" dirty="0" err="1"/>
              <a:t>Pueden</a:t>
            </a:r>
            <a:r>
              <a:rPr lang="en-US" sz="1600" dirty="0"/>
              <a:t> ser </a:t>
            </a:r>
            <a:r>
              <a:rPr lang="en-US" sz="1600" dirty="0" err="1"/>
              <a:t>encontradas</a:t>
            </a:r>
            <a:r>
              <a:rPr lang="en-US" sz="1600" dirty="0"/>
              <a:t> </a:t>
            </a:r>
            <a:r>
              <a:rPr lang="en-US" sz="1600" dirty="0" err="1"/>
              <a:t>en</a:t>
            </a:r>
            <a:r>
              <a:rPr lang="en-US" sz="1600" dirty="0"/>
              <a:t> la </a:t>
            </a:r>
            <a:r>
              <a:rPr lang="en-US" sz="1600" dirty="0" err="1"/>
              <a:t>interfaz</a:t>
            </a:r>
            <a:r>
              <a:rPr lang="en-US" sz="1600" dirty="0"/>
              <a:t> Web </a:t>
            </a:r>
            <a:r>
              <a:rPr lang="en-US" sz="1600" b="1" dirty="0">
                <a:sym typeface="Wingdings" panose="05000000000000000000" pitchFamily="2" charset="2"/>
              </a:rPr>
              <a:t> CDR  </a:t>
            </a:r>
            <a:r>
              <a:rPr lang="en-US" sz="1600" b="1" dirty="0" err="1">
                <a:sym typeface="Wingdings" panose="05000000000000000000" pitchFamily="2" charset="2"/>
              </a:rPr>
              <a:t>Estadísticas</a:t>
            </a:r>
            <a:r>
              <a:rPr lang="en-US" sz="1600" dirty="0">
                <a:sym typeface="Wingdings" panose="05000000000000000000" pitchFamily="2" charset="2"/>
              </a:rPr>
              <a:t>.</a:t>
            </a:r>
          </a:p>
        </p:txBody>
      </p:sp>
      <p:pic>
        <p:nvPicPr>
          <p:cNvPr id="6" name="Picture 5"/>
          <p:cNvPicPr>
            <a:picLocks noChangeAspect="1"/>
          </p:cNvPicPr>
          <p:nvPr/>
        </p:nvPicPr>
        <p:blipFill>
          <a:blip r:embed="rId2"/>
          <a:stretch>
            <a:fillRect/>
          </a:stretch>
        </p:blipFill>
        <p:spPr>
          <a:xfrm>
            <a:off x="4834875" y="1651986"/>
            <a:ext cx="6998657" cy="3280438"/>
          </a:xfrm>
          <a:prstGeom prst="rect">
            <a:avLst/>
          </a:prstGeom>
          <a:ln>
            <a:solidFill>
              <a:schemeClr val="accent1"/>
            </a:solidFill>
          </a:ln>
        </p:spPr>
      </p:pic>
      <p:sp>
        <p:nvSpPr>
          <p:cNvPr id="8" name="TextBox 7">
            <a:extLst>
              <a:ext uri="{FF2B5EF4-FFF2-40B4-BE49-F238E27FC236}">
                <a16:creationId xmlns:a16="http://schemas.microsoft.com/office/drawing/2014/main" id="{13F0794C-07F9-831C-2216-46B8B416CAA8}"/>
              </a:ext>
            </a:extLst>
          </p:cNvPr>
          <p:cNvSpPr txBox="1"/>
          <p:nvPr/>
        </p:nvSpPr>
        <p:spPr>
          <a:xfrm>
            <a:off x="322851" y="276093"/>
            <a:ext cx="6026331"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Manejo</a:t>
            </a:r>
            <a:r>
              <a:rPr lang="en-US" altLang="ko-KR" dirty="0"/>
              <a:t> de </a:t>
            </a:r>
            <a:r>
              <a:rPr lang="en-US" altLang="ko-KR" dirty="0" err="1"/>
              <a:t>Llamadas</a:t>
            </a:r>
            <a:endParaRPr lang="ko-KR" altLang="en-US" dirty="0"/>
          </a:p>
        </p:txBody>
      </p:sp>
    </p:spTree>
    <p:extLst>
      <p:ext uri="{BB962C8B-B14F-4D97-AF65-F5344CB8AC3E}">
        <p14:creationId xmlns:p14="http://schemas.microsoft.com/office/powerpoint/2010/main" val="18548680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F196C4-B752-4231-BF7B-76962344C662}"/>
              </a:ext>
            </a:extLst>
          </p:cNvPr>
          <p:cNvSpPr>
            <a:spLocks noGrp="1"/>
          </p:cNvSpPr>
          <p:nvPr>
            <p:ph type="body" idx="4294967295"/>
          </p:nvPr>
        </p:nvSpPr>
        <p:spPr>
          <a:xfrm>
            <a:off x="0" y="1395413"/>
            <a:ext cx="10515600" cy="481012"/>
          </a:xfrm>
        </p:spPr>
        <p:txBody>
          <a:bodyPr/>
          <a:lstStyle/>
          <a:p>
            <a:pPr marL="0" indent="0">
              <a:lnSpc>
                <a:spcPct val="110000"/>
              </a:lnSpc>
              <a:buClr>
                <a:schemeClr val="accent2"/>
              </a:buClr>
              <a:buNone/>
            </a:pPr>
            <a:r>
              <a:rPr lang="en-US" sz="1800" b="1" dirty="0" err="1">
                <a:solidFill>
                  <a:schemeClr val="accent1"/>
                </a:solidFill>
                <a:latin typeface="Helvetica" panose="020B0604020202020204" pitchFamily="34" charset="0"/>
                <a:ea typeface="맑은 고딕" panose="020B0503020000020004" pitchFamily="50" charset="-127"/>
              </a:rPr>
              <a:t>Grabaciones</a:t>
            </a:r>
            <a:r>
              <a:rPr lang="en-US" sz="1800" b="1" dirty="0">
                <a:solidFill>
                  <a:schemeClr val="accent1"/>
                </a:solidFill>
                <a:latin typeface="Helvetica" panose="020B0604020202020204" pitchFamily="34" charset="0"/>
                <a:ea typeface="맑은 고딕" panose="020B0503020000020004" pitchFamily="50" charset="-127"/>
              </a:rPr>
              <a:t> de </a:t>
            </a:r>
            <a:r>
              <a:rPr lang="en-US" sz="1800" b="1" dirty="0" err="1">
                <a:solidFill>
                  <a:schemeClr val="accent1"/>
                </a:solidFill>
                <a:latin typeface="Helvetica" panose="020B0604020202020204" pitchFamily="34" charset="0"/>
                <a:ea typeface="맑은 고딕" panose="020B0503020000020004" pitchFamily="50" charset="-127"/>
              </a:rPr>
              <a:t>llamadas</a:t>
            </a:r>
            <a:endParaRPr lang="en-US" sz="1800" b="1" dirty="0">
              <a:solidFill>
                <a:schemeClr val="accent1"/>
              </a:solidFill>
              <a:latin typeface="Helvetica" panose="020B0604020202020204" pitchFamily="34" charset="0"/>
              <a:ea typeface="맑은 고딕" panose="020B0503020000020004" pitchFamily="50" charset="-127"/>
            </a:endParaRPr>
          </a:p>
        </p:txBody>
      </p:sp>
      <p:sp>
        <p:nvSpPr>
          <p:cNvPr id="12" name="Content Placeholder 11">
            <a:extLst>
              <a:ext uri="{FF2B5EF4-FFF2-40B4-BE49-F238E27FC236}">
                <a16:creationId xmlns:a16="http://schemas.microsoft.com/office/drawing/2014/main" id="{34FC845F-F77B-4EC4-AC4C-35F71A45F9AC}"/>
              </a:ext>
            </a:extLst>
          </p:cNvPr>
          <p:cNvSpPr>
            <a:spLocks noGrp="1"/>
          </p:cNvSpPr>
          <p:nvPr>
            <p:ph idx="4294967295"/>
          </p:nvPr>
        </p:nvSpPr>
        <p:spPr>
          <a:xfrm>
            <a:off x="0" y="2247900"/>
            <a:ext cx="10766425" cy="2546350"/>
          </a:xfrm>
        </p:spPr>
        <p:txBody>
          <a:bodyPr>
            <a:normAutofit/>
          </a:bodyPr>
          <a:lstStyle/>
          <a:p>
            <a:pPr marL="342900" lvl="0" indent="-342900">
              <a:lnSpc>
                <a:spcPct val="120000"/>
              </a:lnSpc>
              <a:spcAft>
                <a:spcPts val="1200"/>
              </a:spcAft>
              <a:buClr>
                <a:schemeClr val="accent2"/>
              </a:buClr>
              <a:buFont typeface="+mj-lt"/>
              <a:buAutoNum type="arabicPeriod"/>
            </a:pPr>
            <a:r>
              <a:rPr lang="es-MX" sz="1800" dirty="0"/>
              <a:t>Asegúrese de que el código de función para "Audio </a:t>
            </a:r>
            <a:r>
              <a:rPr lang="es-MX" sz="1800" dirty="0" err="1"/>
              <a:t>Mix</a:t>
            </a:r>
            <a:r>
              <a:rPr lang="es-MX" sz="1800" dirty="0"/>
              <a:t> </a:t>
            </a:r>
            <a:r>
              <a:rPr lang="es-MX" sz="1800" dirty="0" err="1"/>
              <a:t>Record</a:t>
            </a:r>
            <a:r>
              <a:rPr lang="es-MX" sz="1800" dirty="0"/>
              <a:t>" esté configurado y habilitado.
Después de establecer la llamada, ingrese el código de la función "Audio </a:t>
            </a:r>
            <a:r>
              <a:rPr lang="es-MX" sz="1800" dirty="0" err="1"/>
              <a:t>Mix</a:t>
            </a:r>
            <a:r>
              <a:rPr lang="es-MX" sz="1800" dirty="0"/>
              <a:t> </a:t>
            </a:r>
            <a:r>
              <a:rPr lang="es-MX" sz="1800" dirty="0" err="1"/>
              <a:t>Record</a:t>
            </a:r>
            <a:r>
              <a:rPr lang="es-MX" sz="1800" dirty="0"/>
              <a:t>" (por defecto es *3) seguido de # o SEND para comenzar a grabar.
Para detener la grabación, ingrese el código de función "Audio </a:t>
            </a:r>
            <a:r>
              <a:rPr lang="es-MX" sz="1800" dirty="0" err="1"/>
              <a:t>Mix</a:t>
            </a:r>
            <a:r>
              <a:rPr lang="es-MX" sz="1800" dirty="0"/>
              <a:t> </a:t>
            </a:r>
            <a:r>
              <a:rPr lang="es-MX" sz="1800" dirty="0" err="1"/>
              <a:t>Record</a:t>
            </a:r>
            <a:r>
              <a:rPr lang="es-MX" sz="1800" dirty="0"/>
              <a:t>" (por defecto es *3) seguido de # o SEND nuevamente, sino, la grabación se detendrá una vez que se cuelgue la llamada.</a:t>
            </a:r>
            <a:endParaRPr lang="en-US" sz="1800" dirty="0"/>
          </a:p>
        </p:txBody>
      </p:sp>
      <p:pic>
        <p:nvPicPr>
          <p:cNvPr id="15" name="Picture 14">
            <a:extLst>
              <a:ext uri="{FF2B5EF4-FFF2-40B4-BE49-F238E27FC236}">
                <a16:creationId xmlns:a16="http://schemas.microsoft.com/office/drawing/2014/main" id="{8FF91F62-460B-4CC7-9C76-7D074434112C}"/>
              </a:ext>
            </a:extLst>
          </p:cNvPr>
          <p:cNvPicPr/>
          <p:nvPr/>
        </p:nvPicPr>
        <p:blipFill>
          <a:blip r:embed="rId3">
            <a:extLst>
              <a:ext uri="{28A0092B-C50C-407E-A947-70E740481C1C}">
                <a14:useLocalDpi xmlns:a14="http://schemas.microsoft.com/office/drawing/2010/main" val="0"/>
              </a:ext>
            </a:extLst>
          </a:blip>
          <a:stretch>
            <a:fillRect/>
          </a:stretch>
        </p:blipFill>
        <p:spPr>
          <a:xfrm>
            <a:off x="6530508" y="5442993"/>
            <a:ext cx="257823" cy="255405"/>
          </a:xfrm>
          <a:prstGeom prst="rect">
            <a:avLst/>
          </a:prstGeom>
        </p:spPr>
      </p:pic>
      <p:sp>
        <p:nvSpPr>
          <p:cNvPr id="9" name="TextBox 8">
            <a:extLst>
              <a:ext uri="{FF2B5EF4-FFF2-40B4-BE49-F238E27FC236}">
                <a16:creationId xmlns:a16="http://schemas.microsoft.com/office/drawing/2014/main" id="{C22A8BFF-DA9C-738F-5166-930328F58E56}"/>
              </a:ext>
            </a:extLst>
          </p:cNvPr>
          <p:cNvSpPr txBox="1"/>
          <p:nvPr/>
        </p:nvSpPr>
        <p:spPr>
          <a:xfrm>
            <a:off x="322851" y="276093"/>
            <a:ext cx="6026331"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Manejo</a:t>
            </a:r>
            <a:r>
              <a:rPr lang="en-US" altLang="ko-KR" dirty="0"/>
              <a:t> de </a:t>
            </a:r>
            <a:r>
              <a:rPr lang="en-US" altLang="ko-KR" dirty="0" err="1"/>
              <a:t>llamadas</a:t>
            </a:r>
            <a:endParaRPr lang="ko-KR" altLang="en-US" dirty="0"/>
          </a:p>
        </p:txBody>
      </p:sp>
      <p:pic>
        <p:nvPicPr>
          <p:cNvPr id="6" name="Picture 5">
            <a:extLst>
              <a:ext uri="{FF2B5EF4-FFF2-40B4-BE49-F238E27FC236}">
                <a16:creationId xmlns:a16="http://schemas.microsoft.com/office/drawing/2014/main" id="{231C278B-144D-3489-558C-798CC9E2B7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5023" y="5453458"/>
            <a:ext cx="279365" cy="190476"/>
          </a:xfrm>
          <a:prstGeom prst="rect">
            <a:avLst/>
          </a:prstGeom>
        </p:spPr>
      </p:pic>
    </p:spTree>
    <p:extLst>
      <p:ext uri="{BB962C8B-B14F-4D97-AF65-F5344CB8AC3E}">
        <p14:creationId xmlns:p14="http://schemas.microsoft.com/office/powerpoint/2010/main" val="25172630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8B0283-11A1-846C-61F2-A9BE325DDD5D}"/>
              </a:ext>
            </a:extLst>
          </p:cNvPr>
          <p:cNvSpPr txBox="1"/>
          <p:nvPr/>
        </p:nvSpPr>
        <p:spPr>
          <a:xfrm>
            <a:off x="5953228" y="6106048"/>
            <a:ext cx="5766021" cy="584775"/>
          </a:xfrm>
          <a:prstGeom prst="rect">
            <a:avLst/>
          </a:prstGeom>
          <a:noFill/>
        </p:spPr>
        <p:txBody>
          <a:bodyPr wrap="square" rtlCol="0" anchor="ctr">
            <a:spAutoFit/>
          </a:bodyPr>
          <a:lstStyle/>
          <a:p>
            <a:pPr lvl="0" latinLnBrk="1">
              <a:defRPr/>
            </a:pPr>
            <a:r>
              <a:rPr lang="en-US" sz="1600" b="1" dirty="0" err="1">
                <a:solidFill>
                  <a:srgbClr val="295288"/>
                </a:solidFill>
                <a:latin typeface="Helvetica" panose="020B0604020202020204" pitchFamily="34" charset="0"/>
                <a:ea typeface="맑은 고딕"/>
                <a:cs typeface="Helvetica" panose="020B0604020202020204" pitchFamily="34" charset="0"/>
              </a:rPr>
              <a:t>Funciones</a:t>
            </a:r>
            <a:r>
              <a:rPr lang="en-US" sz="1600" b="1" dirty="0">
                <a:solidFill>
                  <a:srgbClr val="295288"/>
                </a:solidFill>
                <a:latin typeface="Helvetica" panose="020B0604020202020204" pitchFamily="34" charset="0"/>
                <a:ea typeface="맑은 고딕"/>
                <a:cs typeface="Helvetica" panose="020B0604020202020204" pitchFamily="34" charset="0"/>
              </a:rPr>
              <a:t> de Comunicaciones </a:t>
            </a:r>
            <a:r>
              <a:rPr lang="en-US" sz="1600" b="1" dirty="0" err="1">
                <a:solidFill>
                  <a:srgbClr val="295288"/>
                </a:solidFill>
                <a:latin typeface="Helvetica" panose="020B0604020202020204" pitchFamily="34" charset="0"/>
                <a:ea typeface="맑은 고딕"/>
                <a:cs typeface="Helvetica" panose="020B0604020202020204" pitchFamily="34" charset="0"/>
              </a:rPr>
              <a:t>Unificadas</a:t>
            </a:r>
            <a:endParaRPr lang="en-US" sz="1600" b="1" dirty="0">
              <a:solidFill>
                <a:srgbClr val="295288"/>
              </a:solidFill>
              <a:latin typeface="Helvetica" panose="020B0604020202020204" pitchFamily="34" charset="0"/>
              <a:ea typeface="맑은 고딕"/>
              <a:cs typeface="Helvetica" panose="020B0604020202020204" pitchFamily="34" charset="0"/>
            </a:endParaRP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
        <p:nvSpPr>
          <p:cNvPr id="4" name="Oval 3">
            <a:extLst>
              <a:ext uri="{FF2B5EF4-FFF2-40B4-BE49-F238E27FC236}">
                <a16:creationId xmlns:a16="http://schemas.microsoft.com/office/drawing/2014/main" id="{CDEE132A-D0EF-AD59-4EAB-DB819EC8F13B}"/>
              </a:ext>
            </a:extLst>
          </p:cNvPr>
          <p:cNvSpPr/>
          <p:nvPr/>
        </p:nvSpPr>
        <p:spPr>
          <a:xfrm>
            <a:off x="4984407" y="5898478"/>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Light"/>
              <a:ea typeface="맑은 고딕"/>
              <a:cs typeface="+mn-cs"/>
            </a:endParaRPr>
          </a:p>
        </p:txBody>
      </p:sp>
      <p:sp>
        <p:nvSpPr>
          <p:cNvPr id="5" name="Oval 4">
            <a:extLst>
              <a:ext uri="{FF2B5EF4-FFF2-40B4-BE49-F238E27FC236}">
                <a16:creationId xmlns:a16="http://schemas.microsoft.com/office/drawing/2014/main" id="{B7FA3801-8BCF-9B29-C914-5C956F45A119}"/>
              </a:ext>
            </a:extLst>
          </p:cNvPr>
          <p:cNvSpPr/>
          <p:nvPr/>
        </p:nvSpPr>
        <p:spPr>
          <a:xfrm>
            <a:off x="5082492" y="6000630"/>
            <a:ext cx="751870" cy="751870"/>
          </a:xfrm>
          <a:prstGeom prst="ellipse">
            <a:avLst/>
          </a:prstGeom>
          <a:gradFill>
            <a:gsLst>
              <a:gs pos="95000">
                <a:srgbClr val="24BED8"/>
              </a:gs>
              <a:gs pos="20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Light"/>
              <a:ea typeface="맑은 고딕"/>
              <a:cs typeface="+mn-cs"/>
            </a:endParaRPr>
          </a:p>
        </p:txBody>
      </p:sp>
      <p:sp>
        <p:nvSpPr>
          <p:cNvPr id="6" name="Rectangle 5">
            <a:extLst>
              <a:ext uri="{FF2B5EF4-FFF2-40B4-BE49-F238E27FC236}">
                <a16:creationId xmlns:a16="http://schemas.microsoft.com/office/drawing/2014/main" id="{7E158EA0-4D55-03DD-349E-BF0FB288FB02}"/>
              </a:ext>
            </a:extLst>
          </p:cNvPr>
          <p:cNvSpPr/>
          <p:nvPr/>
        </p:nvSpPr>
        <p:spPr>
          <a:xfrm>
            <a:off x="5324914" y="6177589"/>
            <a:ext cx="267025" cy="372864"/>
          </a:xfrm>
          <a:prstGeom prst="rect">
            <a:avLst/>
          </a:prstGeom>
        </p:spPr>
        <p:txBody>
          <a:bodyPr wrap="square">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lang="en-US" b="1" dirty="0">
                <a:solidFill>
                  <a:prstClr val="white"/>
                </a:solidFill>
                <a:latin typeface="Helvetica" pitchFamily="2" charset="0"/>
                <a:ea typeface="맑은 고딕"/>
              </a:rPr>
              <a:t>5</a:t>
            </a:r>
            <a:endParaRPr kumimoji="0" lang="en-US" sz="1800" b="0" i="0" u="none" strike="noStrike" kern="1200" cap="none" spc="0" normalizeH="0" baseline="0" noProof="0" dirty="0">
              <a:ln>
                <a:noFill/>
              </a:ln>
              <a:solidFill>
                <a:prstClr val="white"/>
              </a:solidFill>
              <a:effectLst/>
              <a:uLnTx/>
              <a:uFillTx/>
              <a:latin typeface="Helvetica" pitchFamily="2" charset="0"/>
              <a:ea typeface="맑은 고딕"/>
            </a:endParaRPr>
          </a:p>
        </p:txBody>
      </p:sp>
      <p:sp>
        <p:nvSpPr>
          <p:cNvPr id="7" name="TextBox 6">
            <a:extLst>
              <a:ext uri="{FF2B5EF4-FFF2-40B4-BE49-F238E27FC236}">
                <a16:creationId xmlns:a16="http://schemas.microsoft.com/office/drawing/2014/main" id="{8B9B9CF8-6F19-92AE-F95F-57C02212A43A}"/>
              </a:ext>
            </a:extLst>
          </p:cNvPr>
          <p:cNvSpPr txBox="1"/>
          <p:nvPr/>
        </p:nvSpPr>
        <p:spPr>
          <a:xfrm>
            <a:off x="7929982" y="491906"/>
            <a:ext cx="4240853"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rPr>
              <a:t>Agenda:</a:t>
            </a:r>
            <a:endParaRPr kumimoji="0" lang="en-US" sz="2400" b="0" i="0" u="none" strike="noStrike" kern="1200" cap="none" spc="0" normalizeH="0" baseline="0" noProof="0" dirty="0">
              <a:ln>
                <a:noFill/>
              </a:ln>
              <a:solidFill>
                <a:srgbClr val="295288"/>
              </a:solidFill>
              <a:effectLst/>
              <a:uLnTx/>
              <a:uFillTx/>
              <a:latin typeface="Helvetica" panose="020B0604020202020204" pitchFamily="34" charset="0"/>
              <a:ea typeface="맑은 고딕"/>
              <a:cs typeface="Helvetica" panose="020B0604020202020204" pitchFamily="34" charset="0"/>
            </a:endParaRPr>
          </a:p>
        </p:txBody>
      </p:sp>
    </p:spTree>
    <p:extLst>
      <p:ext uri="{BB962C8B-B14F-4D97-AF65-F5344CB8AC3E}">
        <p14:creationId xmlns:p14="http://schemas.microsoft.com/office/powerpoint/2010/main" val="4401336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lnSpc>
                <a:spcPct val="110000"/>
              </a:lnSpc>
              <a:buClr>
                <a:schemeClr val="accent2"/>
              </a:buClr>
              <a:buNone/>
            </a:pPr>
            <a:r>
              <a:rPr lang="en-US" sz="1800" b="1" dirty="0" err="1">
                <a:solidFill>
                  <a:schemeClr val="accent1"/>
                </a:solidFill>
                <a:latin typeface="Helvetica" panose="020B0604020202020204" pitchFamily="34" charset="0"/>
                <a:ea typeface="맑은 고딕" panose="020B0503020000020004" pitchFamily="50" charset="-127"/>
              </a:rPr>
              <a:t>Registro</a:t>
            </a:r>
            <a:r>
              <a:rPr lang="en-US" sz="1800" b="1" dirty="0">
                <a:solidFill>
                  <a:schemeClr val="accent1"/>
                </a:solidFill>
                <a:latin typeface="Helvetica" panose="020B0604020202020204" pitchFamily="34" charset="0"/>
                <a:ea typeface="맑은 고딕" panose="020B0503020000020004" pitchFamily="50" charset="-127"/>
              </a:rPr>
              <a:t> </a:t>
            </a:r>
            <a:r>
              <a:rPr lang="en-US" sz="1800" b="1" dirty="0" err="1">
                <a:solidFill>
                  <a:schemeClr val="accent1"/>
                </a:solidFill>
                <a:latin typeface="Helvetica" panose="020B0604020202020204" pitchFamily="34" charset="0"/>
                <a:ea typeface="맑은 고딕" panose="020B0503020000020004" pitchFamily="50" charset="-127"/>
              </a:rPr>
              <a:t>concurrente</a:t>
            </a:r>
            <a:endParaRPr lang="en-US" sz="1800" b="1" dirty="0">
              <a:solidFill>
                <a:schemeClr val="accent1"/>
              </a:solidFill>
              <a:latin typeface="Helvetica" panose="020B0604020202020204" pitchFamily="34" charset="0"/>
              <a:ea typeface="맑은 고딕" panose="020B0503020000020004" pitchFamily="50" charset="-127"/>
            </a:endParaRP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1974850"/>
            <a:ext cx="9967913" cy="4351338"/>
          </a:xfrm>
        </p:spPr>
        <p:txBody>
          <a:bodyPr/>
          <a:lstStyle/>
          <a:p>
            <a:pPr marL="342900" lvl="0" indent="-342900">
              <a:lnSpc>
                <a:spcPct val="124000"/>
              </a:lnSpc>
              <a:spcBef>
                <a:spcPts val="1200"/>
              </a:spcBef>
              <a:buClr>
                <a:schemeClr val="accent2"/>
              </a:buClr>
              <a:buAutoNum type="arabicPeriod"/>
            </a:pPr>
            <a:r>
              <a:rPr lang="en-US" sz="1600" dirty="0" err="1"/>
              <a:t>Registre</a:t>
            </a:r>
            <a:r>
              <a:rPr lang="en-US" sz="1600" dirty="0"/>
              <a:t> una </a:t>
            </a:r>
            <a:r>
              <a:rPr lang="en-US" sz="1600" dirty="0" err="1"/>
              <a:t>extensión</a:t>
            </a:r>
            <a:r>
              <a:rPr lang="en-US" sz="1600" dirty="0"/>
              <a:t> del UCM </a:t>
            </a:r>
            <a:r>
              <a:rPr lang="en-US" sz="1600" dirty="0" err="1"/>
              <a:t>en</a:t>
            </a:r>
            <a:r>
              <a:rPr lang="en-US" sz="1600" dirty="0"/>
              <a:t> 2 </a:t>
            </a:r>
            <a:r>
              <a:rPr lang="en-US" sz="1600" dirty="0" err="1"/>
              <a:t>telefonos</a:t>
            </a:r>
            <a:r>
              <a:rPr lang="en-US" sz="1600" dirty="0"/>
              <a:t> IP.</a:t>
            </a:r>
          </a:p>
          <a:p>
            <a:pPr marL="342900" lvl="0" indent="-342900">
              <a:lnSpc>
                <a:spcPct val="124000"/>
              </a:lnSpc>
              <a:spcBef>
                <a:spcPts val="1200"/>
              </a:spcBef>
              <a:buClr>
                <a:schemeClr val="accent2"/>
              </a:buClr>
              <a:buAutoNum type="arabicPeriod"/>
            </a:pPr>
            <a:r>
              <a:rPr lang="en-US" sz="1600" dirty="0" err="1"/>
              <a:t>Verifique</a:t>
            </a:r>
            <a:r>
              <a:rPr lang="en-US" sz="1600" dirty="0"/>
              <a:t> que ambos </a:t>
            </a:r>
            <a:r>
              <a:rPr lang="en-US" sz="1600" dirty="0" err="1"/>
              <a:t>esten</a:t>
            </a:r>
            <a:r>
              <a:rPr lang="en-US" sz="1600" dirty="0"/>
              <a:t> </a:t>
            </a:r>
            <a:r>
              <a:rPr lang="en-US" sz="1600" dirty="0" err="1"/>
              <a:t>registrados</a:t>
            </a:r>
            <a:r>
              <a:rPr lang="en-US" sz="1600" dirty="0"/>
              <a:t> y </a:t>
            </a:r>
            <a:r>
              <a:rPr lang="en-US" sz="1600" dirty="0" err="1"/>
              <a:t>reciba</a:t>
            </a:r>
            <a:r>
              <a:rPr lang="en-US" sz="1600" dirty="0"/>
              <a:t> una </a:t>
            </a:r>
            <a:r>
              <a:rPr lang="en-US" sz="1600" dirty="0" err="1"/>
              <a:t>llamada</a:t>
            </a:r>
            <a:r>
              <a:rPr lang="en-US" sz="1600" dirty="0"/>
              <a:t> </a:t>
            </a:r>
            <a:r>
              <a:rPr lang="en-US" sz="1600" dirty="0" err="1"/>
              <a:t>en</a:t>
            </a:r>
            <a:r>
              <a:rPr lang="en-US" sz="1600" dirty="0"/>
              <a:t> </a:t>
            </a:r>
            <a:r>
              <a:rPr lang="en-US" sz="1600" dirty="0" err="1"/>
              <a:t>esa</a:t>
            </a:r>
            <a:r>
              <a:rPr lang="en-US" sz="1600" dirty="0"/>
              <a:t> </a:t>
            </a:r>
            <a:r>
              <a:rPr lang="en-US" sz="1600" dirty="0" err="1"/>
              <a:t>extensión</a:t>
            </a:r>
            <a:r>
              <a:rPr lang="en-US" sz="1600" dirty="0"/>
              <a:t>, ambos </a:t>
            </a:r>
            <a:r>
              <a:rPr lang="en-US" sz="1600" dirty="0" err="1"/>
              <a:t>deben</a:t>
            </a:r>
            <a:r>
              <a:rPr lang="en-US" sz="1600" dirty="0"/>
              <a:t> </a:t>
            </a:r>
            <a:r>
              <a:rPr lang="en-US" sz="1600" dirty="0" err="1"/>
              <a:t>timbrar</a:t>
            </a:r>
            <a:r>
              <a:rPr lang="en-US" sz="1600" dirty="0"/>
              <a:t>.</a:t>
            </a:r>
          </a:p>
          <a:p>
            <a:pPr marL="342900" lvl="0" indent="-342900">
              <a:lnSpc>
                <a:spcPct val="124000"/>
              </a:lnSpc>
              <a:spcBef>
                <a:spcPts val="1200"/>
              </a:spcBef>
              <a:buClr>
                <a:schemeClr val="accent2"/>
              </a:buClr>
              <a:buAutoNum type="arabicPeriod"/>
            </a:pPr>
            <a:r>
              <a:rPr lang="en-US" sz="1600" dirty="0" err="1"/>
              <a:t>Acceda</a:t>
            </a:r>
            <a:r>
              <a:rPr lang="en-US" sz="1600" dirty="0"/>
              <a:t> a la </a:t>
            </a:r>
            <a:r>
              <a:rPr lang="en-US" sz="1600" dirty="0" err="1"/>
              <a:t>interfaz</a:t>
            </a:r>
            <a:r>
              <a:rPr lang="en-US" sz="1600" dirty="0"/>
              <a:t> </a:t>
            </a:r>
            <a:r>
              <a:rPr lang="en-US" sz="1600" b="1" dirty="0"/>
              <a:t> WEB </a:t>
            </a:r>
            <a:r>
              <a:rPr lang="en-US" sz="1600" b="1" dirty="0">
                <a:sym typeface="Wingdings" panose="05000000000000000000" pitchFamily="2" charset="2"/>
              </a:rPr>
              <a:t> </a:t>
            </a:r>
            <a:r>
              <a:rPr lang="en-US" sz="1600" b="1" dirty="0" err="1">
                <a:sym typeface="Wingdings" panose="05000000000000000000" pitchFamily="2" charset="2"/>
              </a:rPr>
              <a:t>Extensión</a:t>
            </a:r>
            <a:r>
              <a:rPr lang="en-US" sz="1600" b="1" dirty="0">
                <a:sym typeface="Wingdings" panose="05000000000000000000" pitchFamily="2" charset="2"/>
              </a:rPr>
              <a:t>/</a:t>
            </a:r>
            <a:r>
              <a:rPr lang="en-US" sz="1600" b="1" dirty="0" err="1">
                <a:sym typeface="Wingdings" panose="05000000000000000000" pitchFamily="2" charset="2"/>
              </a:rPr>
              <a:t>Troncal</a:t>
            </a:r>
            <a:r>
              <a:rPr lang="en-US" sz="1600" b="1" dirty="0">
                <a:sym typeface="Wingdings" panose="05000000000000000000" pitchFamily="2" charset="2"/>
              </a:rPr>
              <a:t>  </a:t>
            </a:r>
            <a:r>
              <a:rPr lang="en-US" sz="1600" b="1" dirty="0" err="1">
                <a:sym typeface="Wingdings" panose="05000000000000000000" pitchFamily="2" charset="2"/>
              </a:rPr>
              <a:t>Extensiones</a:t>
            </a:r>
            <a:r>
              <a:rPr lang="en-US" sz="1600" dirty="0">
                <a:sym typeface="Wingdings" panose="05000000000000000000" pitchFamily="2" charset="2"/>
              </a:rPr>
              <a:t> y </a:t>
            </a:r>
            <a:r>
              <a:rPr lang="en-US" sz="1600" dirty="0" err="1">
                <a:sym typeface="Wingdings" panose="05000000000000000000" pitchFamily="2" charset="2"/>
              </a:rPr>
              <a:t>edite</a:t>
            </a:r>
            <a:r>
              <a:rPr lang="en-US" sz="1600" dirty="0">
                <a:sym typeface="Wingdings" panose="05000000000000000000" pitchFamily="2" charset="2"/>
              </a:rPr>
              <a:t> la </a:t>
            </a:r>
            <a:r>
              <a:rPr lang="en-US" sz="1600" dirty="0" err="1">
                <a:sym typeface="Wingdings" panose="05000000000000000000" pitchFamily="2" charset="2"/>
              </a:rPr>
              <a:t>extensión</a:t>
            </a:r>
            <a:r>
              <a:rPr lang="en-US" sz="1600" dirty="0"/>
              <a:t>.</a:t>
            </a:r>
          </a:p>
          <a:p>
            <a:pPr marL="342900" lvl="0" indent="-342900">
              <a:lnSpc>
                <a:spcPct val="124000"/>
              </a:lnSpc>
              <a:spcBef>
                <a:spcPts val="1200"/>
              </a:spcBef>
              <a:buClr>
                <a:schemeClr val="accent2"/>
              </a:buClr>
              <a:buAutoNum type="arabicPeriod"/>
            </a:pPr>
            <a:r>
              <a:rPr lang="en-US" sz="1600" dirty="0" err="1"/>
              <a:t>En</a:t>
            </a:r>
            <a:r>
              <a:rPr lang="en-US" sz="1600" dirty="0"/>
              <a:t> la </a:t>
            </a:r>
            <a:r>
              <a:rPr lang="en-US" sz="1600" dirty="0" err="1"/>
              <a:t>pestaña</a:t>
            </a:r>
            <a:r>
              <a:rPr lang="en-US" sz="1600" dirty="0"/>
              <a:t> de </a:t>
            </a:r>
            <a:r>
              <a:rPr lang="en-US" sz="1600" b="1" dirty="0" err="1"/>
              <a:t>Configuraciones</a:t>
            </a:r>
            <a:r>
              <a:rPr lang="en-US" sz="1600" b="1" dirty="0"/>
              <a:t> </a:t>
            </a:r>
            <a:r>
              <a:rPr lang="en-US" sz="1600" b="1" dirty="0" err="1"/>
              <a:t>basicas</a:t>
            </a:r>
            <a:r>
              <a:rPr lang="en-US" sz="1600" b="1" dirty="0"/>
              <a:t>, </a:t>
            </a:r>
            <a:r>
              <a:rPr lang="en-US" sz="1600" dirty="0"/>
              <a:t>configure los “</a:t>
            </a:r>
            <a:r>
              <a:rPr lang="en-US" sz="1600" dirty="0" err="1"/>
              <a:t>Registros</a:t>
            </a:r>
            <a:r>
              <a:rPr lang="en-US" sz="1600" dirty="0"/>
              <a:t> </a:t>
            </a:r>
            <a:r>
              <a:rPr lang="en-US" sz="1600" dirty="0" err="1"/>
              <a:t>concurrentes</a:t>
            </a:r>
            <a:r>
              <a:rPr lang="en-US" sz="1600" dirty="0"/>
              <a:t>” </a:t>
            </a:r>
            <a:r>
              <a:rPr lang="en-US" sz="1600" dirty="0" err="1"/>
              <a:t>en</a:t>
            </a:r>
            <a:r>
              <a:rPr lang="en-US" sz="1600" dirty="0"/>
              <a:t> 2 o mas, (El </a:t>
            </a:r>
            <a:r>
              <a:rPr lang="en-US" sz="1600" dirty="0" err="1"/>
              <a:t>máximo</a:t>
            </a:r>
            <a:r>
              <a:rPr lang="en-US" sz="1600" dirty="0"/>
              <a:t> es 10).</a:t>
            </a:r>
          </a:p>
          <a:p>
            <a:pPr marL="342900" lvl="0" indent="-342900">
              <a:lnSpc>
                <a:spcPct val="124000"/>
              </a:lnSpc>
              <a:spcBef>
                <a:spcPts val="1200"/>
              </a:spcBef>
              <a:buClr>
                <a:schemeClr val="accent2"/>
              </a:buClr>
              <a:buAutoNum type="arabicPeriod"/>
            </a:pPr>
            <a:r>
              <a:rPr lang="en-US" sz="1600" dirty="0" err="1"/>
              <a:t>Repita</a:t>
            </a:r>
            <a:r>
              <a:rPr lang="en-US" sz="1600" dirty="0"/>
              <a:t> los </a:t>
            </a:r>
            <a:r>
              <a:rPr lang="en-US" sz="1600" dirty="0" err="1"/>
              <a:t>pasos</a:t>
            </a:r>
            <a:r>
              <a:rPr lang="en-US" sz="1600" dirty="0"/>
              <a:t> 1 – 2 y </a:t>
            </a:r>
            <a:r>
              <a:rPr lang="en-US" sz="1600" dirty="0" err="1"/>
              <a:t>compruebe</a:t>
            </a:r>
            <a:r>
              <a:rPr lang="en-US" sz="1600" dirty="0"/>
              <a:t> la </a:t>
            </a:r>
            <a:r>
              <a:rPr lang="en-US" sz="1600" dirty="0" err="1"/>
              <a:t>configuración</a:t>
            </a:r>
            <a:r>
              <a:rPr lang="en-US" sz="1600" dirty="0"/>
              <a:t>.</a:t>
            </a:r>
          </a:p>
          <a:p>
            <a:pPr>
              <a:buClr>
                <a:schemeClr val="accent2"/>
              </a:buClr>
            </a:pPr>
            <a:endParaRPr lang="en-US" sz="1800" dirty="0"/>
          </a:p>
        </p:txBody>
      </p:sp>
      <p:pic>
        <p:nvPicPr>
          <p:cNvPr id="7" name="Picture 6">
            <a:extLst>
              <a:ext uri="{FF2B5EF4-FFF2-40B4-BE49-F238E27FC236}">
                <a16:creationId xmlns:a16="http://schemas.microsoft.com/office/drawing/2014/main" id="{481A2FD0-1010-4A6D-A398-212A0585E860}"/>
              </a:ext>
            </a:extLst>
          </p:cNvPr>
          <p:cNvPicPr>
            <a:picLocks noChangeAspect="1"/>
          </p:cNvPicPr>
          <p:nvPr/>
        </p:nvPicPr>
        <p:blipFill>
          <a:blip r:embed="rId3"/>
          <a:stretch>
            <a:fillRect/>
          </a:stretch>
        </p:blipFill>
        <p:spPr>
          <a:xfrm>
            <a:off x="5071457" y="3849970"/>
            <a:ext cx="5598786" cy="730876"/>
          </a:xfrm>
          <a:prstGeom prst="rect">
            <a:avLst/>
          </a:prstGeom>
          <a:ln>
            <a:solidFill>
              <a:schemeClr val="accent1"/>
            </a:solidFill>
          </a:ln>
        </p:spPr>
      </p:pic>
      <p:grpSp>
        <p:nvGrpSpPr>
          <p:cNvPr id="8" name="Group 7">
            <a:extLst>
              <a:ext uri="{FF2B5EF4-FFF2-40B4-BE49-F238E27FC236}">
                <a16:creationId xmlns:a16="http://schemas.microsoft.com/office/drawing/2014/main" id="{873D2AC9-86F8-4EBC-9DDC-A3D654EAF12E}"/>
              </a:ext>
            </a:extLst>
          </p:cNvPr>
          <p:cNvGrpSpPr/>
          <p:nvPr/>
        </p:nvGrpSpPr>
        <p:grpSpPr>
          <a:xfrm>
            <a:off x="3844618" y="4568746"/>
            <a:ext cx="6903215" cy="2212510"/>
            <a:chOff x="378411" y="3397820"/>
            <a:chExt cx="7268359" cy="2329540"/>
          </a:xfrm>
        </p:grpSpPr>
        <p:cxnSp>
          <p:nvCxnSpPr>
            <p:cNvPr id="11" name="Straight Arrow Connector 10">
              <a:extLst>
                <a:ext uri="{FF2B5EF4-FFF2-40B4-BE49-F238E27FC236}">
                  <a16:creationId xmlns:a16="http://schemas.microsoft.com/office/drawing/2014/main" id="{3533742D-3B3B-45BD-8485-50D433A202C8}"/>
                </a:ext>
              </a:extLst>
            </p:cNvPr>
            <p:cNvCxnSpPr/>
            <p:nvPr/>
          </p:nvCxnSpPr>
          <p:spPr bwMode="auto">
            <a:xfrm>
              <a:off x="1897800" y="4409098"/>
              <a:ext cx="1295400" cy="0"/>
            </a:xfrm>
            <a:prstGeom prst="straightConnector1">
              <a:avLst/>
            </a:prstGeom>
            <a:solidFill>
              <a:srgbClr val="00B8FF"/>
            </a:solidFill>
            <a:ln w="15875" cap="flat" cmpd="sng" algn="ctr">
              <a:solidFill>
                <a:srgbClr val="FF6600"/>
              </a:solidFill>
              <a:prstDash val="lg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a:extLst>
                <a:ext uri="{FF2B5EF4-FFF2-40B4-BE49-F238E27FC236}">
                  <a16:creationId xmlns:a16="http://schemas.microsoft.com/office/drawing/2014/main" id="{61C7C9BF-56B4-4981-9F96-409A3D8AE56E}"/>
                </a:ext>
              </a:extLst>
            </p:cNvPr>
            <p:cNvSpPr/>
            <p:nvPr/>
          </p:nvSpPr>
          <p:spPr>
            <a:xfrm>
              <a:off x="2194841" y="4000462"/>
              <a:ext cx="865357" cy="291651"/>
            </a:xfrm>
            <a:prstGeom prst="rect">
              <a:avLst/>
            </a:prstGeom>
            <a:solidFill>
              <a:schemeClr val="accent2">
                <a:lumMod val="60000"/>
                <a:lumOff val="40000"/>
              </a:schemeClr>
            </a:solidFill>
          </p:spPr>
          <p:txBody>
            <a:bodyPr wrap="square">
              <a:spAutoFit/>
            </a:bodyPr>
            <a:lstStyle/>
            <a:p>
              <a:pPr algn="ctr" defTabSz="457200" eaLnBrk="0" fontAlgn="base" hangingPunct="0">
                <a:spcBef>
                  <a:spcPct val="0"/>
                </a:spcBef>
                <a:spcAft>
                  <a:spcPct val="0"/>
                </a:spcAft>
              </a:pPr>
              <a:r>
                <a:rPr lang="en-US" sz="1200" b="1" dirty="0" err="1">
                  <a:solidFill>
                    <a:srgbClr val="FFFFFF"/>
                  </a:solidFill>
                </a:rPr>
                <a:t>Registro</a:t>
              </a:r>
              <a:endParaRPr lang="en-US" sz="1200" b="1" dirty="0">
                <a:solidFill>
                  <a:srgbClr val="FFFFFF"/>
                </a:solidFill>
              </a:endParaRPr>
            </a:p>
          </p:txBody>
        </p:sp>
        <p:sp>
          <p:nvSpPr>
            <p:cNvPr id="13" name="Rectangle 12">
              <a:extLst>
                <a:ext uri="{FF2B5EF4-FFF2-40B4-BE49-F238E27FC236}">
                  <a16:creationId xmlns:a16="http://schemas.microsoft.com/office/drawing/2014/main" id="{1437CD41-10A7-46A8-B347-68CDBA163B5B}"/>
                </a:ext>
              </a:extLst>
            </p:cNvPr>
            <p:cNvSpPr/>
            <p:nvPr/>
          </p:nvSpPr>
          <p:spPr>
            <a:xfrm>
              <a:off x="378411" y="4675264"/>
              <a:ext cx="1659567" cy="550896"/>
            </a:xfrm>
            <a:prstGeom prst="rect">
              <a:avLst/>
            </a:prstGeom>
            <a:solidFill>
              <a:srgbClr val="6DC0FF"/>
            </a:solidFill>
          </p:spPr>
          <p:txBody>
            <a:bodyPr wrap="square">
              <a:spAutoFit/>
            </a:bodyPr>
            <a:lstStyle/>
            <a:p>
              <a:pPr defTabSz="457200" eaLnBrk="0" fontAlgn="base" hangingPunct="0">
                <a:spcBef>
                  <a:spcPct val="0"/>
                </a:spcBef>
                <a:spcAft>
                  <a:spcPct val="0"/>
                </a:spcAft>
              </a:pPr>
              <a:r>
                <a:rPr lang="es-VE" sz="1400" b="1" dirty="0">
                  <a:solidFill>
                    <a:srgbClr val="FFFFFF"/>
                  </a:solidFill>
                </a:rPr>
                <a:t>Teléfono de casa: Extensión 1000</a:t>
              </a:r>
            </a:p>
          </p:txBody>
        </p:sp>
        <p:cxnSp>
          <p:nvCxnSpPr>
            <p:cNvPr id="15" name="Straight Arrow Connector 14">
              <a:extLst>
                <a:ext uri="{FF2B5EF4-FFF2-40B4-BE49-F238E27FC236}">
                  <a16:creationId xmlns:a16="http://schemas.microsoft.com/office/drawing/2014/main" id="{8A63ACE0-0AF0-4711-B295-793DB71392FB}"/>
                </a:ext>
              </a:extLst>
            </p:cNvPr>
            <p:cNvCxnSpPr/>
            <p:nvPr/>
          </p:nvCxnSpPr>
          <p:spPr bwMode="auto">
            <a:xfrm flipH="1">
              <a:off x="4845889" y="3841302"/>
              <a:ext cx="845535" cy="397648"/>
            </a:xfrm>
            <a:prstGeom prst="straightConnector1">
              <a:avLst/>
            </a:prstGeom>
            <a:solidFill>
              <a:srgbClr val="00B8FF"/>
            </a:solidFill>
            <a:ln w="15875" cap="flat" cmpd="sng" algn="ctr">
              <a:solidFill>
                <a:srgbClr val="FF6600"/>
              </a:solidFill>
              <a:prstDash val="lg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Rectangle 15">
              <a:extLst>
                <a:ext uri="{FF2B5EF4-FFF2-40B4-BE49-F238E27FC236}">
                  <a16:creationId xmlns:a16="http://schemas.microsoft.com/office/drawing/2014/main" id="{DC50500F-B93A-4DA5-B381-F12B9034AFC2}"/>
                </a:ext>
              </a:extLst>
            </p:cNvPr>
            <p:cNvSpPr/>
            <p:nvPr/>
          </p:nvSpPr>
          <p:spPr>
            <a:xfrm rot="20111623">
              <a:off x="4679057" y="3666626"/>
              <a:ext cx="865357" cy="291651"/>
            </a:xfrm>
            <a:prstGeom prst="rect">
              <a:avLst/>
            </a:prstGeom>
            <a:solidFill>
              <a:schemeClr val="accent2">
                <a:lumMod val="60000"/>
                <a:lumOff val="40000"/>
              </a:schemeClr>
            </a:solidFill>
          </p:spPr>
          <p:txBody>
            <a:bodyPr wrap="square">
              <a:spAutoFit/>
            </a:bodyPr>
            <a:lstStyle/>
            <a:p>
              <a:pPr algn="ctr" defTabSz="457200" eaLnBrk="0" fontAlgn="base" hangingPunct="0">
                <a:spcBef>
                  <a:spcPct val="0"/>
                </a:spcBef>
                <a:spcAft>
                  <a:spcPct val="0"/>
                </a:spcAft>
              </a:pPr>
              <a:r>
                <a:rPr lang="en-US" sz="1200" b="1" dirty="0" err="1">
                  <a:solidFill>
                    <a:srgbClr val="FFFFFF"/>
                  </a:solidFill>
                </a:rPr>
                <a:t>Registro</a:t>
              </a:r>
              <a:endParaRPr lang="en-US" sz="1200" b="1" dirty="0">
                <a:solidFill>
                  <a:srgbClr val="FFFFFF"/>
                </a:solidFill>
              </a:endParaRPr>
            </a:p>
          </p:txBody>
        </p:sp>
        <p:sp>
          <p:nvSpPr>
            <p:cNvPr id="17" name="Rectangle 16">
              <a:extLst>
                <a:ext uri="{FF2B5EF4-FFF2-40B4-BE49-F238E27FC236}">
                  <a16:creationId xmlns:a16="http://schemas.microsoft.com/office/drawing/2014/main" id="{7DADC6F6-C8D0-4DC9-9737-C76E56350E50}"/>
                </a:ext>
              </a:extLst>
            </p:cNvPr>
            <p:cNvSpPr/>
            <p:nvPr/>
          </p:nvSpPr>
          <p:spPr>
            <a:xfrm>
              <a:off x="5746966" y="3397820"/>
              <a:ext cx="1577983" cy="550896"/>
            </a:xfrm>
            <a:prstGeom prst="rect">
              <a:avLst/>
            </a:prstGeom>
            <a:solidFill>
              <a:srgbClr val="6DC0FF"/>
            </a:solidFill>
          </p:spPr>
          <p:txBody>
            <a:bodyPr wrap="square">
              <a:spAutoFit/>
            </a:bodyPr>
            <a:lstStyle/>
            <a:p>
              <a:pPr defTabSz="457200" eaLnBrk="0" fontAlgn="base" hangingPunct="0">
                <a:spcBef>
                  <a:spcPct val="0"/>
                </a:spcBef>
                <a:spcAft>
                  <a:spcPct val="0"/>
                </a:spcAft>
              </a:pPr>
              <a:r>
                <a:rPr lang="en-US" sz="1400" b="1" dirty="0">
                  <a:solidFill>
                    <a:srgbClr val="FFFFFF"/>
                  </a:solidFill>
                </a:rPr>
                <a:t>Wave App : Extension 1000</a:t>
              </a:r>
            </a:p>
          </p:txBody>
        </p:sp>
        <p:cxnSp>
          <p:nvCxnSpPr>
            <p:cNvPr id="19" name="Straight Arrow Connector 18">
              <a:extLst>
                <a:ext uri="{FF2B5EF4-FFF2-40B4-BE49-F238E27FC236}">
                  <a16:creationId xmlns:a16="http://schemas.microsoft.com/office/drawing/2014/main" id="{B8D3BB82-526D-412F-8965-A35264A34E49}"/>
                </a:ext>
              </a:extLst>
            </p:cNvPr>
            <p:cNvCxnSpPr/>
            <p:nvPr/>
          </p:nvCxnSpPr>
          <p:spPr bwMode="auto">
            <a:xfrm flipH="1" flipV="1">
              <a:off x="4869043" y="4570885"/>
              <a:ext cx="959702" cy="454606"/>
            </a:xfrm>
            <a:prstGeom prst="straightConnector1">
              <a:avLst/>
            </a:prstGeom>
            <a:solidFill>
              <a:srgbClr val="00B8FF"/>
            </a:solidFill>
            <a:ln w="15875" cap="flat" cmpd="sng" algn="ctr">
              <a:solidFill>
                <a:srgbClr val="FF6600"/>
              </a:solidFill>
              <a:prstDash val="lg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Rectangle 19">
              <a:extLst>
                <a:ext uri="{FF2B5EF4-FFF2-40B4-BE49-F238E27FC236}">
                  <a16:creationId xmlns:a16="http://schemas.microsoft.com/office/drawing/2014/main" id="{56D93630-F687-4238-802C-04B4ACC4A9E2}"/>
                </a:ext>
              </a:extLst>
            </p:cNvPr>
            <p:cNvSpPr/>
            <p:nvPr/>
          </p:nvSpPr>
          <p:spPr>
            <a:xfrm rot="1513284">
              <a:off x="4780684" y="4894971"/>
              <a:ext cx="865357" cy="291651"/>
            </a:xfrm>
            <a:prstGeom prst="rect">
              <a:avLst/>
            </a:prstGeom>
            <a:solidFill>
              <a:schemeClr val="accent2">
                <a:lumMod val="60000"/>
                <a:lumOff val="40000"/>
              </a:schemeClr>
            </a:solidFill>
          </p:spPr>
          <p:txBody>
            <a:bodyPr wrap="square">
              <a:spAutoFit/>
            </a:bodyPr>
            <a:lstStyle/>
            <a:p>
              <a:pPr algn="ctr" defTabSz="457200" eaLnBrk="0" fontAlgn="base" hangingPunct="0">
                <a:spcBef>
                  <a:spcPct val="0"/>
                </a:spcBef>
                <a:spcAft>
                  <a:spcPct val="0"/>
                </a:spcAft>
              </a:pPr>
              <a:r>
                <a:rPr lang="en-US" sz="1200" b="1" dirty="0" err="1">
                  <a:solidFill>
                    <a:srgbClr val="FFFFFF"/>
                  </a:solidFill>
                </a:rPr>
                <a:t>Registro</a:t>
              </a:r>
              <a:endParaRPr lang="en-US" sz="1200" b="1" dirty="0">
                <a:solidFill>
                  <a:srgbClr val="FFFFFF"/>
                </a:solidFill>
              </a:endParaRPr>
            </a:p>
          </p:txBody>
        </p:sp>
        <p:sp>
          <p:nvSpPr>
            <p:cNvPr id="21" name="Rectangle 20">
              <a:extLst>
                <a:ext uri="{FF2B5EF4-FFF2-40B4-BE49-F238E27FC236}">
                  <a16:creationId xmlns:a16="http://schemas.microsoft.com/office/drawing/2014/main" id="{FFD688F6-A225-4901-A7AF-85D08CCC3BA6}"/>
                </a:ext>
              </a:extLst>
            </p:cNvPr>
            <p:cNvSpPr/>
            <p:nvPr/>
          </p:nvSpPr>
          <p:spPr>
            <a:xfrm>
              <a:off x="5776793" y="5176464"/>
              <a:ext cx="1869977" cy="550896"/>
            </a:xfrm>
            <a:prstGeom prst="rect">
              <a:avLst/>
            </a:prstGeom>
            <a:solidFill>
              <a:srgbClr val="6DC0FF"/>
            </a:solidFill>
          </p:spPr>
          <p:txBody>
            <a:bodyPr wrap="square">
              <a:spAutoFit/>
            </a:bodyPr>
            <a:lstStyle/>
            <a:p>
              <a:pPr defTabSz="457200" eaLnBrk="0" fontAlgn="base" hangingPunct="0">
                <a:spcBef>
                  <a:spcPct val="0"/>
                </a:spcBef>
                <a:spcAft>
                  <a:spcPct val="0"/>
                </a:spcAft>
              </a:pPr>
              <a:r>
                <a:rPr lang="es-VE" sz="1400" b="1" dirty="0">
                  <a:solidFill>
                    <a:srgbClr val="FFFFFF"/>
                  </a:solidFill>
                </a:rPr>
                <a:t>Teléfono de oficina Extensión 1000</a:t>
              </a:r>
            </a:p>
          </p:txBody>
        </p:sp>
        <p:pic>
          <p:nvPicPr>
            <p:cNvPr id="22" name="Picture 21">
              <a:extLst>
                <a:ext uri="{FF2B5EF4-FFF2-40B4-BE49-F238E27FC236}">
                  <a16:creationId xmlns:a16="http://schemas.microsoft.com/office/drawing/2014/main" id="{C7A272A1-6D3C-4DCC-98C1-9407CC9062DE}"/>
                </a:ext>
              </a:extLst>
            </p:cNvPr>
            <p:cNvPicPr>
              <a:picLocks noChangeAspect="1"/>
            </p:cNvPicPr>
            <p:nvPr/>
          </p:nvPicPr>
          <p:blipFill>
            <a:blip r:embed="rId4"/>
            <a:stretch>
              <a:fillRect/>
            </a:stretch>
          </p:blipFill>
          <p:spPr>
            <a:xfrm>
              <a:off x="468769" y="3571927"/>
              <a:ext cx="1198303" cy="971700"/>
            </a:xfrm>
            <a:prstGeom prst="rect">
              <a:avLst/>
            </a:prstGeom>
          </p:spPr>
        </p:pic>
      </p:grpSp>
      <p:grpSp>
        <p:nvGrpSpPr>
          <p:cNvPr id="25" name="Group 24">
            <a:extLst>
              <a:ext uri="{FF2B5EF4-FFF2-40B4-BE49-F238E27FC236}">
                <a16:creationId xmlns:a16="http://schemas.microsoft.com/office/drawing/2014/main" id="{D861B929-A10A-4798-BB88-F6135FE011AD}"/>
              </a:ext>
            </a:extLst>
          </p:cNvPr>
          <p:cNvGrpSpPr/>
          <p:nvPr/>
        </p:nvGrpSpPr>
        <p:grpSpPr>
          <a:xfrm>
            <a:off x="10555938" y="4392702"/>
            <a:ext cx="494168" cy="833689"/>
            <a:chOff x="3501573" y="3178068"/>
            <a:chExt cx="1340594" cy="2737840"/>
          </a:xfrm>
        </p:grpSpPr>
        <p:sp>
          <p:nvSpPr>
            <p:cNvPr id="26" name="Freeform: Shape 15">
              <a:extLst>
                <a:ext uri="{FF2B5EF4-FFF2-40B4-BE49-F238E27FC236}">
                  <a16:creationId xmlns:a16="http://schemas.microsoft.com/office/drawing/2014/main" id="{C81A8156-1498-49D1-B37D-CB428534E6A6}"/>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27" name="Freeform: Shape 16">
              <a:extLst>
                <a:ext uri="{FF2B5EF4-FFF2-40B4-BE49-F238E27FC236}">
                  <a16:creationId xmlns:a16="http://schemas.microsoft.com/office/drawing/2014/main" id="{E14EABF2-6638-4C82-8306-5AF6E2DCC205}"/>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28" name="Freeform: Shape 17">
              <a:extLst>
                <a:ext uri="{FF2B5EF4-FFF2-40B4-BE49-F238E27FC236}">
                  <a16:creationId xmlns:a16="http://schemas.microsoft.com/office/drawing/2014/main" id="{9CBB6AD2-282B-4C8A-BA00-34F20681328C}"/>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endParaRPr lang="en-US"/>
            </a:p>
          </p:txBody>
        </p:sp>
        <p:sp>
          <p:nvSpPr>
            <p:cNvPr id="29" name="Freeform: Shape 18">
              <a:extLst>
                <a:ext uri="{FF2B5EF4-FFF2-40B4-BE49-F238E27FC236}">
                  <a16:creationId xmlns:a16="http://schemas.microsoft.com/office/drawing/2014/main" id="{038CF125-CD8B-44C4-B0A8-144405EFF4BA}"/>
                </a:ext>
              </a:extLst>
            </p:cNvPr>
            <p:cNvSpPr/>
            <p:nvPr/>
          </p:nvSpPr>
          <p:spPr>
            <a:xfrm>
              <a:off x="3520451" y="3178068"/>
              <a:ext cx="1321716"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endParaRPr lang="en-US"/>
            </a:p>
          </p:txBody>
        </p:sp>
        <p:sp>
          <p:nvSpPr>
            <p:cNvPr id="30" name="Freeform: Shape 19">
              <a:extLst>
                <a:ext uri="{FF2B5EF4-FFF2-40B4-BE49-F238E27FC236}">
                  <a16:creationId xmlns:a16="http://schemas.microsoft.com/office/drawing/2014/main" id="{25C039EF-BED9-445A-8B18-C3E6D9E3F699}"/>
                </a:ext>
              </a:extLst>
            </p:cNvPr>
            <p:cNvSpPr/>
            <p:nvPr/>
          </p:nvSpPr>
          <p:spPr>
            <a:xfrm>
              <a:off x="3529897" y="3190652"/>
              <a:ext cx="1290247" cy="270637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endParaRPr lang="en-US"/>
            </a:p>
          </p:txBody>
        </p:sp>
        <p:sp>
          <p:nvSpPr>
            <p:cNvPr id="31" name="Freeform: Shape 20">
              <a:extLst>
                <a:ext uri="{FF2B5EF4-FFF2-40B4-BE49-F238E27FC236}">
                  <a16:creationId xmlns:a16="http://schemas.microsoft.com/office/drawing/2014/main" id="{3AC60E76-0971-4023-A786-36C41A7951F2}"/>
                </a:ext>
              </a:extLst>
            </p:cNvPr>
            <p:cNvSpPr/>
            <p:nvPr/>
          </p:nvSpPr>
          <p:spPr>
            <a:xfrm>
              <a:off x="3627447"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dirty="0"/>
            </a:p>
          </p:txBody>
        </p:sp>
        <p:grpSp>
          <p:nvGrpSpPr>
            <p:cNvPr id="32" name="Group 31">
              <a:extLst>
                <a:ext uri="{FF2B5EF4-FFF2-40B4-BE49-F238E27FC236}">
                  <a16:creationId xmlns:a16="http://schemas.microsoft.com/office/drawing/2014/main" id="{6EA9BFB6-8142-4345-8E93-EDD081ACB2CA}"/>
                </a:ext>
              </a:extLst>
            </p:cNvPr>
            <p:cNvGrpSpPr/>
            <p:nvPr/>
          </p:nvGrpSpPr>
          <p:grpSpPr>
            <a:xfrm>
              <a:off x="4094607" y="5635852"/>
              <a:ext cx="160830" cy="173080"/>
              <a:chOff x="6773862" y="6038214"/>
              <a:chExt cx="137495" cy="147968"/>
            </a:xfrm>
          </p:grpSpPr>
          <p:sp>
            <p:nvSpPr>
              <p:cNvPr id="36" name="Oval 35">
                <a:extLst>
                  <a:ext uri="{FF2B5EF4-FFF2-40B4-BE49-F238E27FC236}">
                    <a16:creationId xmlns:a16="http://schemas.microsoft.com/office/drawing/2014/main" id="{9A92B6F9-9DFC-4EB6-95C4-20563DDF48AB}"/>
                  </a:ext>
                </a:extLst>
              </p:cNvPr>
              <p:cNvSpPr/>
              <p:nvPr/>
            </p:nvSpPr>
            <p:spPr>
              <a:xfrm>
                <a:off x="6773862" y="6038214"/>
                <a:ext cx="137495"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1B4E2D28-C8E9-4FC7-A580-259CA63931D1}"/>
                  </a:ext>
                </a:extLst>
              </p:cNvPr>
              <p:cNvSpPr/>
              <p:nvPr/>
            </p:nvSpPr>
            <p:spPr>
              <a:xfrm>
                <a:off x="6805944" y="6071633"/>
                <a:ext cx="73330" cy="8117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Freeform: Shape 22">
              <a:extLst>
                <a:ext uri="{FF2B5EF4-FFF2-40B4-BE49-F238E27FC236}">
                  <a16:creationId xmlns:a16="http://schemas.microsoft.com/office/drawing/2014/main" id="{E3A47C5B-75E6-4CBD-8C40-998DC488BFF9}"/>
                </a:ext>
              </a:extLst>
            </p:cNvPr>
            <p:cNvSpPr/>
            <p:nvPr/>
          </p:nvSpPr>
          <p:spPr>
            <a:xfrm>
              <a:off x="3821102" y="3628406"/>
              <a:ext cx="906450"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dirty="0">
                <a:solidFill>
                  <a:schemeClr val="tx1"/>
                </a:solidFill>
              </a:endParaRPr>
            </a:p>
          </p:txBody>
        </p:sp>
        <p:sp>
          <p:nvSpPr>
            <p:cNvPr id="34" name="Rectangle: Rounded Corners 23">
              <a:extLst>
                <a:ext uri="{FF2B5EF4-FFF2-40B4-BE49-F238E27FC236}">
                  <a16:creationId xmlns:a16="http://schemas.microsoft.com/office/drawing/2014/main" id="{C62E08FE-65CB-45E1-97B1-B537AA42B111}"/>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9D11494-95AD-48ED-8416-6FF52B5B4132}"/>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Placeholder 3"/>
          <p:cNvPicPr>
            <a:picLocks noChangeAspect="1"/>
          </p:cNvPicPr>
          <p:nvPr/>
        </p:nvPicPr>
        <p:blipFill>
          <a:blip r:embed="rId5" cstate="print">
            <a:extLst>
              <a:ext uri="{28A0092B-C50C-407E-A947-70E740481C1C}">
                <a14:useLocalDpi xmlns:a14="http://schemas.microsoft.com/office/drawing/2010/main" val="0"/>
              </a:ext>
            </a:extLst>
          </a:blip>
          <a:srcRect t="4210" b="4210"/>
          <a:stretch>
            <a:fillRect/>
          </a:stretch>
        </p:blipFill>
        <p:spPr>
          <a:xfrm>
            <a:off x="10605982" y="4528317"/>
            <a:ext cx="401873" cy="590306"/>
          </a:xfrm>
          <a:prstGeom prst="rect">
            <a:avLst/>
          </a:prstGeom>
        </p:spPr>
      </p:pic>
      <p:pic>
        <p:nvPicPr>
          <p:cNvPr id="39" name="Picture 38"/>
          <p:cNvPicPr>
            <a:picLocks noChangeAspect="1"/>
          </p:cNvPicPr>
          <p:nvPr/>
        </p:nvPicPr>
        <p:blipFill>
          <a:blip r:embed="rId6"/>
          <a:stretch>
            <a:fillRect/>
          </a:stretch>
        </p:blipFill>
        <p:spPr>
          <a:xfrm>
            <a:off x="11199648" y="4579016"/>
            <a:ext cx="520709" cy="516809"/>
          </a:xfrm>
          <a:prstGeom prst="rect">
            <a:avLst/>
          </a:prstGeom>
        </p:spPr>
      </p:pic>
      <p:pic>
        <p:nvPicPr>
          <p:cNvPr id="40" name="Picture 39" descr="C:\Users\Ayoub\AppData\Local\Temp\Rar$DRa3468.45871\GRP2614-QIG Folder\Links\GRP2614front.png">
            <a:extLst>
              <a:ext uri="{FF2B5EF4-FFF2-40B4-BE49-F238E27FC236}">
                <a16:creationId xmlns:a16="http://schemas.microsoft.com/office/drawing/2014/main" id="{8C31ECB3-0EC8-4C3E-9A4C-33DC185CD8EC}"/>
              </a:ext>
            </a:extLst>
          </p:cNvPr>
          <p:cNvPicPr/>
          <p:nvPr/>
        </p:nvPicPr>
        <p:blipFill rotWithShape="1">
          <a:blip r:embed="rId7" cstate="print">
            <a:extLst>
              <a:ext uri="{28A0092B-C50C-407E-A947-70E740481C1C}">
                <a14:useLocalDpi xmlns:a14="http://schemas.microsoft.com/office/drawing/2010/main" val="0"/>
              </a:ext>
            </a:extLst>
          </a:blip>
          <a:srcRect l="21436" t="12868" r="27675" b="3478"/>
          <a:stretch/>
        </p:blipFill>
        <p:spPr bwMode="auto">
          <a:xfrm>
            <a:off x="10747833" y="6183051"/>
            <a:ext cx="748599" cy="646179"/>
          </a:xfrm>
          <a:prstGeom prst="rect">
            <a:avLst/>
          </a:prstGeom>
          <a:noFill/>
          <a:ln>
            <a:noFill/>
          </a:ln>
          <a:extLst>
            <a:ext uri="{53640926-AAD7-44D8-BBD7-CCE9431645EC}">
              <a14:shadowObscured xmlns:a14="http://schemas.microsoft.com/office/drawing/2010/main"/>
            </a:ext>
          </a:extLst>
        </p:spPr>
      </p:pic>
      <p:pic>
        <p:nvPicPr>
          <p:cNvPr id="41" name="Picture 40">
            <a:extLst>
              <a:ext uri="{FF2B5EF4-FFF2-40B4-BE49-F238E27FC236}">
                <a16:creationId xmlns:a16="http://schemas.microsoft.com/office/drawing/2014/main" id="{FF3BABC6-3AD8-41BA-B38A-FA9C5BE4B271}"/>
              </a:ext>
            </a:extLst>
          </p:cNvPr>
          <p:cNvPicPr>
            <a:picLocks noChangeAspect="1"/>
          </p:cNvPicPr>
          <p:nvPr/>
        </p:nvPicPr>
        <p:blipFill rotWithShape="1">
          <a:blip r:embed="rId8"/>
          <a:srcRect t="25623"/>
          <a:stretch/>
        </p:blipFill>
        <p:spPr>
          <a:xfrm>
            <a:off x="6380869" y="5160673"/>
            <a:ext cx="1884465" cy="934412"/>
          </a:xfrm>
          <a:prstGeom prst="rect">
            <a:avLst/>
          </a:prstGeom>
        </p:spPr>
      </p:pic>
      <p:pic>
        <p:nvPicPr>
          <p:cNvPr id="42" name="Picture 41">
            <a:extLst>
              <a:ext uri="{FF2B5EF4-FFF2-40B4-BE49-F238E27FC236}">
                <a16:creationId xmlns:a16="http://schemas.microsoft.com/office/drawing/2014/main" id="{7CDCBA7A-AC2F-4FA8-9F7F-AC5550510AE4}"/>
              </a:ext>
            </a:extLst>
          </p:cNvPr>
          <p:cNvPicPr>
            <a:picLocks noChangeAspect="1"/>
          </p:cNvPicPr>
          <p:nvPr/>
        </p:nvPicPr>
        <p:blipFill rotWithShape="1">
          <a:blip r:embed="rId9"/>
          <a:srcRect t="20709"/>
          <a:stretch/>
        </p:blipFill>
        <p:spPr>
          <a:xfrm>
            <a:off x="6797463" y="5128728"/>
            <a:ext cx="1038082" cy="548586"/>
          </a:xfrm>
          <a:prstGeom prst="rect">
            <a:avLst/>
          </a:prstGeom>
        </p:spPr>
      </p:pic>
      <p:pic>
        <p:nvPicPr>
          <p:cNvPr id="43" name="Picture 42">
            <a:extLst>
              <a:ext uri="{FF2B5EF4-FFF2-40B4-BE49-F238E27FC236}">
                <a16:creationId xmlns:a16="http://schemas.microsoft.com/office/drawing/2014/main" id="{C42AD0EE-8384-40A4-B86C-BDB7A790CD9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2824" t="23750" r="13852" b="18050"/>
          <a:stretch/>
        </p:blipFill>
        <p:spPr>
          <a:xfrm rot="21128138">
            <a:off x="6880183" y="5428628"/>
            <a:ext cx="996794" cy="579544"/>
          </a:xfrm>
          <a:prstGeom prst="rect">
            <a:avLst/>
          </a:prstGeom>
        </p:spPr>
      </p:pic>
      <p:sp>
        <p:nvSpPr>
          <p:cNvPr id="45" name="TextBox 44">
            <a:extLst>
              <a:ext uri="{FF2B5EF4-FFF2-40B4-BE49-F238E27FC236}">
                <a16:creationId xmlns:a16="http://schemas.microsoft.com/office/drawing/2014/main" id="{71D95E70-FB01-436C-971E-5347F542CCBA}"/>
              </a:ext>
            </a:extLst>
          </p:cNvPr>
          <p:cNvSpPr txBox="1"/>
          <p:nvPr/>
        </p:nvSpPr>
        <p:spPr>
          <a:xfrm>
            <a:off x="322850" y="276093"/>
            <a:ext cx="8849141"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Funciones</a:t>
            </a:r>
            <a:r>
              <a:rPr lang="en-US" altLang="ko-KR" dirty="0"/>
              <a:t> de Comunicaciones </a:t>
            </a:r>
            <a:r>
              <a:rPr lang="en-US" altLang="ko-KR" dirty="0" err="1"/>
              <a:t>Unificadas</a:t>
            </a:r>
            <a:endParaRPr lang="ko-KR" altLang="en-US" dirty="0"/>
          </a:p>
        </p:txBody>
      </p:sp>
    </p:spTree>
    <p:extLst>
      <p:ext uri="{BB962C8B-B14F-4D97-AF65-F5344CB8AC3E}">
        <p14:creationId xmlns:p14="http://schemas.microsoft.com/office/powerpoint/2010/main" val="24773710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lnSpc>
                <a:spcPct val="110000"/>
              </a:lnSpc>
              <a:buClr>
                <a:schemeClr val="accent2"/>
              </a:buClr>
              <a:buNone/>
            </a:pPr>
            <a:r>
              <a:rPr lang="en-US" sz="1800" b="1" dirty="0" err="1">
                <a:solidFill>
                  <a:schemeClr val="accent1"/>
                </a:solidFill>
                <a:latin typeface="Helvetica" panose="020B0604020202020204" pitchFamily="34" charset="0"/>
                <a:ea typeface="맑은 고딕" panose="020B0503020000020004" pitchFamily="50" charset="-127"/>
              </a:rPr>
              <a:t>Presencia</a:t>
            </a:r>
            <a:r>
              <a:rPr lang="en-US" sz="1800" b="1" dirty="0">
                <a:solidFill>
                  <a:schemeClr val="accent1"/>
                </a:solidFill>
                <a:latin typeface="Helvetica" panose="020B0604020202020204" pitchFamily="34" charset="0"/>
                <a:ea typeface="맑은 고딕" panose="020B0503020000020004" pitchFamily="50" charset="-127"/>
              </a:rPr>
              <a:t> SIP – </a:t>
            </a:r>
            <a:r>
              <a:rPr lang="en-US" sz="1800" b="1" dirty="0" err="1">
                <a:solidFill>
                  <a:schemeClr val="accent1"/>
                </a:solidFill>
                <a:latin typeface="Helvetica" panose="020B0604020202020204" pitchFamily="34" charset="0"/>
                <a:ea typeface="맑은 고딕" panose="020B0503020000020004" pitchFamily="50" charset="-127"/>
              </a:rPr>
              <a:t>Configurando</a:t>
            </a:r>
            <a:r>
              <a:rPr lang="en-US" sz="1800" b="1" dirty="0">
                <a:solidFill>
                  <a:schemeClr val="accent1"/>
                </a:solidFill>
                <a:latin typeface="Helvetica" panose="020B0604020202020204" pitchFamily="34" charset="0"/>
                <a:ea typeface="맑은 고딕" panose="020B0503020000020004" pitchFamily="50" charset="-127"/>
              </a:rPr>
              <a:t> el </a:t>
            </a:r>
            <a:r>
              <a:rPr lang="en-US" sz="1800" b="1" dirty="0" err="1">
                <a:solidFill>
                  <a:schemeClr val="accent1"/>
                </a:solidFill>
                <a:latin typeface="Helvetica" panose="020B0604020202020204" pitchFamily="34" charset="0"/>
                <a:ea typeface="맑은 고딕" panose="020B0503020000020004" pitchFamily="50" charset="-127"/>
              </a:rPr>
              <a:t>estado</a:t>
            </a:r>
            <a:r>
              <a:rPr lang="en-US" sz="1800" b="1" dirty="0">
                <a:solidFill>
                  <a:schemeClr val="accent1"/>
                </a:solidFill>
                <a:latin typeface="Helvetica" panose="020B0604020202020204" pitchFamily="34" charset="0"/>
                <a:ea typeface="맑은 고딕" panose="020B0503020000020004" pitchFamily="50" charset="-127"/>
              </a:rPr>
              <a:t> de </a:t>
            </a:r>
            <a:r>
              <a:rPr lang="en-US" sz="1800" b="1" dirty="0" err="1">
                <a:solidFill>
                  <a:schemeClr val="accent1"/>
                </a:solidFill>
                <a:latin typeface="Helvetica" panose="020B0604020202020204" pitchFamily="34" charset="0"/>
                <a:ea typeface="맑은 고딕" panose="020B0503020000020004" pitchFamily="50" charset="-127"/>
              </a:rPr>
              <a:t>presencia</a:t>
            </a:r>
            <a:endParaRPr lang="en-US" sz="1800" b="1" dirty="0">
              <a:solidFill>
                <a:schemeClr val="accent1"/>
              </a:solidFill>
              <a:latin typeface="Helvetica" panose="020B0604020202020204" pitchFamily="34" charset="0"/>
              <a:ea typeface="맑은 고딕" panose="020B0503020000020004" pitchFamily="50" charset="-127"/>
            </a:endParaRP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1876425"/>
            <a:ext cx="11964988" cy="3969898"/>
          </a:xfrm>
        </p:spPr>
        <p:txBody>
          <a:bodyPr numCol="2" spcCol="457200">
            <a:normAutofit fontScale="70000" lnSpcReduction="20000"/>
          </a:bodyPr>
          <a:lstStyle/>
          <a:p>
            <a:pPr marL="400050" lvl="0" indent="-400050">
              <a:lnSpc>
                <a:spcPct val="124000"/>
              </a:lnSpc>
              <a:spcBef>
                <a:spcPts val="1200"/>
              </a:spcBef>
              <a:buClr>
                <a:schemeClr val="accent2"/>
              </a:buClr>
              <a:buFont typeface="+mj-lt"/>
              <a:buAutoNum type="romanUcPeriod"/>
            </a:pPr>
            <a:r>
              <a:rPr lang="en-US" sz="2600" u="sng" dirty="0" err="1"/>
              <a:t>En</a:t>
            </a:r>
            <a:r>
              <a:rPr lang="en-US" sz="2600" u="sng" dirty="0"/>
              <a:t> el portal de </a:t>
            </a:r>
            <a:r>
              <a:rPr lang="en-US" sz="2600" u="sng" dirty="0" err="1"/>
              <a:t>Administrador</a:t>
            </a:r>
            <a:r>
              <a:rPr lang="en-US" sz="2600" u="sng" dirty="0"/>
              <a:t> de la UCM</a:t>
            </a:r>
          </a:p>
          <a:p>
            <a:pPr marL="1085850" lvl="1" indent="-400050">
              <a:lnSpc>
                <a:spcPct val="124000"/>
              </a:lnSpc>
              <a:spcBef>
                <a:spcPts val="1200"/>
              </a:spcBef>
              <a:buClr>
                <a:schemeClr val="accent2"/>
              </a:buClr>
              <a:buFont typeface="+mj-lt"/>
              <a:buAutoNum type="arabicPeriod"/>
            </a:pPr>
            <a:r>
              <a:rPr lang="en-US" sz="2300" dirty="0" err="1"/>
              <a:t>Acceda</a:t>
            </a:r>
            <a:r>
              <a:rPr lang="en-US" sz="2300" dirty="0"/>
              <a:t> a la </a:t>
            </a:r>
            <a:r>
              <a:rPr lang="en-US" sz="2300" dirty="0" err="1"/>
              <a:t>interfaz</a:t>
            </a:r>
            <a:r>
              <a:rPr lang="en-US" sz="2300" dirty="0"/>
              <a:t> web del UCM </a:t>
            </a:r>
            <a:r>
              <a:rPr lang="en-US" sz="2300" dirty="0" err="1"/>
              <a:t>como</a:t>
            </a:r>
            <a:r>
              <a:rPr lang="en-US" sz="2300" dirty="0"/>
              <a:t> </a:t>
            </a:r>
            <a:r>
              <a:rPr lang="en-US" sz="2300" dirty="0" err="1"/>
              <a:t>administrador</a:t>
            </a:r>
            <a:r>
              <a:rPr lang="en-US" sz="2300" dirty="0"/>
              <a:t> y </a:t>
            </a:r>
            <a:r>
              <a:rPr lang="en-US" sz="2300" dirty="0" err="1"/>
              <a:t>dirijase</a:t>
            </a:r>
            <a:r>
              <a:rPr lang="en-US" sz="2300" dirty="0"/>
              <a:t> a </a:t>
            </a:r>
            <a:r>
              <a:rPr lang="en-US" sz="2300" b="1" dirty="0" err="1"/>
              <a:t>Extensión</a:t>
            </a:r>
            <a:r>
              <a:rPr lang="en-US" sz="2300" b="1" dirty="0"/>
              <a:t>/</a:t>
            </a:r>
            <a:r>
              <a:rPr lang="en-US" sz="2300" b="1" dirty="0" err="1"/>
              <a:t>Troncal</a:t>
            </a:r>
            <a:r>
              <a:rPr lang="en-US" sz="2300" b="1" dirty="0"/>
              <a:t> </a:t>
            </a:r>
            <a:r>
              <a:rPr lang="en-US" sz="2300" b="1" dirty="0">
                <a:sym typeface="Wingdings" panose="05000000000000000000" pitchFamily="2" charset="2"/>
              </a:rPr>
              <a:t></a:t>
            </a:r>
            <a:r>
              <a:rPr lang="en-US" sz="2300" b="1" dirty="0"/>
              <a:t> </a:t>
            </a:r>
            <a:r>
              <a:rPr lang="en-US" sz="2300" b="1" dirty="0" err="1"/>
              <a:t>Extensiones</a:t>
            </a:r>
            <a:r>
              <a:rPr lang="en-US" sz="2300" dirty="0"/>
              <a:t>.</a:t>
            </a:r>
          </a:p>
          <a:p>
            <a:pPr marL="1085850" lvl="1" indent="-400050">
              <a:lnSpc>
                <a:spcPct val="124000"/>
              </a:lnSpc>
              <a:spcBef>
                <a:spcPts val="1200"/>
              </a:spcBef>
              <a:buClr>
                <a:schemeClr val="accent2"/>
              </a:buClr>
              <a:buFont typeface="+mj-lt"/>
              <a:buAutoNum type="arabicPeriod"/>
            </a:pPr>
            <a:r>
              <a:rPr lang="en-US" sz="2300" dirty="0" err="1"/>
              <a:t>Edite</a:t>
            </a:r>
            <a:r>
              <a:rPr lang="en-US" sz="2300" dirty="0"/>
              <a:t> la </a:t>
            </a:r>
            <a:r>
              <a:rPr lang="en-US" sz="2300" dirty="0" err="1"/>
              <a:t>extensión</a:t>
            </a:r>
            <a:r>
              <a:rPr lang="en-US" sz="2300" dirty="0"/>
              <a:t> y </a:t>
            </a:r>
            <a:r>
              <a:rPr lang="en-US" sz="2300" dirty="0" err="1"/>
              <a:t>dirijase</a:t>
            </a:r>
            <a:r>
              <a:rPr lang="en-US" sz="2300" dirty="0"/>
              <a:t> a la </a:t>
            </a:r>
            <a:r>
              <a:rPr lang="en-US" sz="2300" dirty="0" err="1"/>
              <a:t>pestaña</a:t>
            </a:r>
            <a:r>
              <a:rPr lang="en-US" sz="2300" dirty="0"/>
              <a:t> </a:t>
            </a:r>
            <a:r>
              <a:rPr lang="en-US" sz="2300" dirty="0" err="1"/>
              <a:t>funciones</a:t>
            </a:r>
            <a:r>
              <a:rPr lang="en-US" sz="2300" dirty="0"/>
              <a:t>.</a:t>
            </a:r>
          </a:p>
          <a:p>
            <a:pPr marL="1085850" lvl="1" indent="-400050">
              <a:lnSpc>
                <a:spcPct val="124000"/>
              </a:lnSpc>
              <a:spcBef>
                <a:spcPts val="1200"/>
              </a:spcBef>
              <a:buClr>
                <a:schemeClr val="accent2"/>
              </a:buClr>
              <a:buFont typeface="+mj-lt"/>
              <a:buAutoNum type="arabicPeriod"/>
            </a:pPr>
            <a:r>
              <a:rPr lang="en-US" sz="2300" dirty="0"/>
              <a:t>Configure el </a:t>
            </a:r>
            <a:r>
              <a:rPr lang="en-US" sz="2300" dirty="0" err="1"/>
              <a:t>estado</a:t>
            </a:r>
            <a:r>
              <a:rPr lang="en-US" sz="2300" dirty="0"/>
              <a:t> de </a:t>
            </a:r>
            <a:r>
              <a:rPr lang="en-US" sz="2300" dirty="0" err="1"/>
              <a:t>presencia</a:t>
            </a:r>
            <a:r>
              <a:rPr lang="en-US" sz="2300" dirty="0"/>
              <a:t>.</a:t>
            </a:r>
          </a:p>
          <a:p>
            <a:pPr marL="1085850" lvl="1" indent="-400050">
              <a:lnSpc>
                <a:spcPct val="124000"/>
              </a:lnSpc>
              <a:spcBef>
                <a:spcPts val="1200"/>
              </a:spcBef>
              <a:buClr>
                <a:schemeClr val="accent2"/>
              </a:buClr>
              <a:buFont typeface="+mj-lt"/>
              <a:buAutoNum type="arabicPeriod"/>
            </a:pPr>
            <a:r>
              <a:rPr lang="en-US" sz="2300" dirty="0" err="1"/>
              <a:t>Guarde</a:t>
            </a:r>
            <a:r>
              <a:rPr lang="en-US" sz="2300" dirty="0"/>
              <a:t> y </a:t>
            </a:r>
            <a:r>
              <a:rPr lang="en-US" sz="2300" dirty="0" err="1"/>
              <a:t>aplique</a:t>
            </a:r>
            <a:r>
              <a:rPr lang="en-US" sz="2300" dirty="0"/>
              <a:t> </a:t>
            </a:r>
            <a:r>
              <a:rPr lang="en-US" sz="2300" dirty="0" err="1"/>
              <a:t>cambios</a:t>
            </a:r>
            <a:r>
              <a:rPr lang="en-US" sz="2300" dirty="0"/>
              <a:t>.</a:t>
            </a:r>
          </a:p>
          <a:p>
            <a:pPr marL="400050" lvl="0" indent="-400050">
              <a:lnSpc>
                <a:spcPct val="124000"/>
              </a:lnSpc>
              <a:spcBef>
                <a:spcPts val="1200"/>
              </a:spcBef>
              <a:buClr>
                <a:schemeClr val="accent2"/>
              </a:buClr>
              <a:buFont typeface="+mj-lt"/>
              <a:buAutoNum type="romanUcPeriod"/>
            </a:pPr>
            <a:r>
              <a:rPr lang="en-US" sz="2600" u="sng" dirty="0" err="1"/>
              <a:t>En</a:t>
            </a:r>
            <a:r>
              <a:rPr lang="en-US" sz="2600" u="sng" dirty="0"/>
              <a:t> el portal de </a:t>
            </a:r>
            <a:r>
              <a:rPr lang="en-US" sz="2600" u="sng" dirty="0" err="1"/>
              <a:t>usuarios</a:t>
            </a:r>
            <a:endParaRPr lang="en-US" sz="2600" u="sng" dirty="0"/>
          </a:p>
          <a:p>
            <a:pPr marL="1085850" lvl="1" indent="-400050">
              <a:lnSpc>
                <a:spcPct val="124000"/>
              </a:lnSpc>
              <a:spcBef>
                <a:spcPts val="1200"/>
              </a:spcBef>
              <a:buClr>
                <a:schemeClr val="accent2"/>
              </a:buClr>
              <a:buFont typeface="+mj-lt"/>
              <a:buAutoNum type="arabicPeriod"/>
            </a:pPr>
            <a:r>
              <a:rPr lang="en-US" sz="2300" dirty="0" err="1"/>
              <a:t>Acceda</a:t>
            </a:r>
            <a:r>
              <a:rPr lang="en-US" sz="2300" dirty="0"/>
              <a:t> al portal de </a:t>
            </a:r>
            <a:r>
              <a:rPr lang="en-US" sz="2300" dirty="0" err="1"/>
              <a:t>usuarios</a:t>
            </a:r>
            <a:r>
              <a:rPr lang="en-US" sz="2300" dirty="0"/>
              <a:t> </a:t>
            </a:r>
            <a:r>
              <a:rPr lang="en-US" sz="2300" b="1" dirty="0">
                <a:sym typeface="Wingdings" panose="05000000000000000000" pitchFamily="2" charset="2"/>
              </a:rPr>
              <a:t></a:t>
            </a:r>
            <a:r>
              <a:rPr lang="en-US" sz="2300" b="1" dirty="0"/>
              <a:t> </a:t>
            </a:r>
            <a:r>
              <a:rPr lang="en-US" sz="2300" b="1" dirty="0" err="1"/>
              <a:t>Información</a:t>
            </a:r>
            <a:r>
              <a:rPr lang="en-US" sz="2300" b="1" dirty="0"/>
              <a:t> </a:t>
            </a:r>
            <a:r>
              <a:rPr lang="en-US" sz="2300" b="1" dirty="0" err="1"/>
              <a:t>basica</a:t>
            </a:r>
            <a:r>
              <a:rPr lang="en-US" sz="2300" b="1" dirty="0"/>
              <a:t> </a:t>
            </a:r>
            <a:r>
              <a:rPr lang="en-US" sz="2300" b="1" dirty="0">
                <a:sym typeface="Wingdings" panose="05000000000000000000" pitchFamily="2" charset="2"/>
              </a:rPr>
              <a:t></a:t>
            </a:r>
            <a:r>
              <a:rPr lang="en-US" sz="2300" b="1" dirty="0"/>
              <a:t> </a:t>
            </a:r>
            <a:r>
              <a:rPr lang="en-US" sz="2300" b="1" dirty="0" err="1"/>
              <a:t>Extensiones</a:t>
            </a:r>
            <a:r>
              <a:rPr lang="en-US" sz="2300" dirty="0"/>
              <a:t>.</a:t>
            </a:r>
          </a:p>
          <a:p>
            <a:pPr marL="1085850" lvl="1" indent="-400050">
              <a:lnSpc>
                <a:spcPct val="124000"/>
              </a:lnSpc>
              <a:spcBef>
                <a:spcPts val="1200"/>
              </a:spcBef>
              <a:buClr>
                <a:schemeClr val="accent2"/>
              </a:buClr>
              <a:buFont typeface="+mj-lt"/>
              <a:buAutoNum type="arabicPeriod"/>
            </a:pPr>
            <a:r>
              <a:rPr lang="en-US" sz="2300" dirty="0" err="1"/>
              <a:t>En</a:t>
            </a:r>
            <a:r>
              <a:rPr lang="en-US" sz="2300" dirty="0"/>
              <a:t> la </a:t>
            </a:r>
            <a:r>
              <a:rPr lang="en-US" sz="2300" dirty="0" err="1"/>
              <a:t>pestaña</a:t>
            </a:r>
            <a:r>
              <a:rPr lang="en-US" sz="2300" dirty="0"/>
              <a:t> de “</a:t>
            </a:r>
            <a:r>
              <a:rPr lang="en-US" sz="2300" dirty="0" err="1"/>
              <a:t>funciones</a:t>
            </a:r>
            <a:r>
              <a:rPr lang="en-US" sz="2300" dirty="0"/>
              <a:t>”.</a:t>
            </a:r>
          </a:p>
          <a:p>
            <a:pPr marL="1085850" lvl="1" indent="-400050">
              <a:lnSpc>
                <a:spcPct val="124000"/>
              </a:lnSpc>
              <a:spcBef>
                <a:spcPts val="1200"/>
              </a:spcBef>
              <a:buClr>
                <a:schemeClr val="accent2"/>
              </a:buClr>
              <a:buFont typeface="+mj-lt"/>
              <a:buAutoNum type="arabicPeriod"/>
            </a:pPr>
            <a:r>
              <a:rPr lang="en-US" sz="2300" dirty="0"/>
              <a:t>Configure el </a:t>
            </a:r>
            <a:r>
              <a:rPr lang="en-US" sz="2300" dirty="0" err="1"/>
              <a:t>estado</a:t>
            </a:r>
            <a:r>
              <a:rPr lang="en-US" sz="2300" dirty="0"/>
              <a:t> de </a:t>
            </a:r>
            <a:r>
              <a:rPr lang="en-US" sz="2300" dirty="0" err="1"/>
              <a:t>presencia</a:t>
            </a:r>
            <a:r>
              <a:rPr lang="en-US" sz="2300" dirty="0"/>
              <a:t>.</a:t>
            </a:r>
          </a:p>
          <a:p>
            <a:pPr marL="1085850" lvl="1" indent="-400050">
              <a:lnSpc>
                <a:spcPct val="124000"/>
              </a:lnSpc>
              <a:spcBef>
                <a:spcPts val="1200"/>
              </a:spcBef>
              <a:buClr>
                <a:schemeClr val="accent2"/>
              </a:buClr>
              <a:buFont typeface="+mj-lt"/>
              <a:buAutoNum type="arabicPeriod"/>
            </a:pPr>
            <a:r>
              <a:rPr lang="en-US" sz="2300" dirty="0" err="1"/>
              <a:t>Guarde</a:t>
            </a:r>
            <a:r>
              <a:rPr lang="en-US" sz="2300" dirty="0"/>
              <a:t> y </a:t>
            </a:r>
            <a:r>
              <a:rPr lang="en-US" sz="2300" dirty="0" err="1"/>
              <a:t>aplique</a:t>
            </a:r>
            <a:r>
              <a:rPr lang="en-US" sz="2300" dirty="0"/>
              <a:t> </a:t>
            </a:r>
            <a:r>
              <a:rPr lang="en-US" sz="2300" dirty="0" err="1"/>
              <a:t>cambios</a:t>
            </a:r>
            <a:r>
              <a:rPr lang="en-US" sz="2300" dirty="0"/>
              <a:t>.</a:t>
            </a:r>
          </a:p>
          <a:p>
            <a:pPr marL="400050" indent="-400050">
              <a:lnSpc>
                <a:spcPct val="124000"/>
              </a:lnSpc>
              <a:spcBef>
                <a:spcPts val="1200"/>
              </a:spcBef>
              <a:buClr>
                <a:schemeClr val="accent2"/>
              </a:buClr>
              <a:buFont typeface="+mj-lt"/>
              <a:buAutoNum type="romanUcPeriod"/>
            </a:pPr>
            <a:r>
              <a:rPr lang="en-US" sz="2600" u="sng" dirty="0"/>
              <a:t>Por </a:t>
            </a:r>
            <a:r>
              <a:rPr lang="en-US" sz="2600" u="sng" dirty="0" err="1"/>
              <a:t>código</a:t>
            </a:r>
            <a:r>
              <a:rPr lang="en-US" sz="2600" u="sng" dirty="0"/>
              <a:t> de </a:t>
            </a:r>
            <a:r>
              <a:rPr lang="en-US" sz="2600" u="sng" dirty="0" err="1"/>
              <a:t>función</a:t>
            </a:r>
            <a:endParaRPr lang="en-US" sz="2600" u="sng" dirty="0"/>
          </a:p>
          <a:p>
            <a:pPr marL="1085850" lvl="1" indent="-400050">
              <a:lnSpc>
                <a:spcPct val="124000"/>
              </a:lnSpc>
              <a:spcBef>
                <a:spcPts val="1200"/>
              </a:spcBef>
              <a:buClr>
                <a:schemeClr val="accent2"/>
              </a:buClr>
              <a:buFont typeface="+mj-lt"/>
              <a:buAutoNum type="romanUcPeriod"/>
            </a:pPr>
            <a:r>
              <a:rPr lang="en-US" sz="2300" dirty="0" err="1"/>
              <a:t>Desde</a:t>
            </a:r>
            <a:r>
              <a:rPr lang="en-US" sz="2300" dirty="0"/>
              <a:t> una </a:t>
            </a:r>
            <a:r>
              <a:rPr lang="en-US" sz="2300" dirty="0" err="1"/>
              <a:t>extensión</a:t>
            </a:r>
            <a:r>
              <a:rPr lang="en-US" sz="2300" dirty="0"/>
              <a:t> </a:t>
            </a:r>
            <a:r>
              <a:rPr lang="en-US" sz="2300" dirty="0" err="1"/>
              <a:t>registrada</a:t>
            </a:r>
            <a:r>
              <a:rPr lang="en-US" sz="2300" dirty="0"/>
              <a:t>, marque </a:t>
            </a:r>
            <a:r>
              <a:rPr lang="en-US" sz="2300" b="1" dirty="0"/>
              <a:t>*48</a:t>
            </a:r>
            <a:r>
              <a:rPr lang="en-US" sz="2300" dirty="0"/>
              <a:t>.</a:t>
            </a:r>
          </a:p>
          <a:p>
            <a:pPr marL="1085850" lvl="1" indent="-400050">
              <a:lnSpc>
                <a:spcPct val="124000"/>
              </a:lnSpc>
              <a:spcBef>
                <a:spcPts val="1200"/>
              </a:spcBef>
              <a:buClr>
                <a:schemeClr val="accent2"/>
              </a:buClr>
              <a:buFont typeface="+mj-lt"/>
              <a:buAutoNum type="romanUcPeriod"/>
            </a:pPr>
            <a:r>
              <a:rPr lang="es-MX" sz="2300" dirty="0"/>
              <a:t>Siga las indicaciones y seleccione el estado deseado </a:t>
            </a:r>
            <a:br>
              <a:rPr lang="es-MX" sz="2300" dirty="0"/>
            </a:br>
            <a:r>
              <a:rPr lang="en-US" sz="2300" dirty="0"/>
              <a:t>(1 hasta 6).</a:t>
            </a:r>
          </a:p>
          <a:p>
            <a:pPr marL="400050" indent="-400050">
              <a:lnSpc>
                <a:spcPct val="124000"/>
              </a:lnSpc>
              <a:spcBef>
                <a:spcPts val="1200"/>
              </a:spcBef>
              <a:buClr>
                <a:schemeClr val="accent2"/>
              </a:buClr>
              <a:buFont typeface="+mj-lt"/>
              <a:buAutoNum type="romanUcPeriod"/>
            </a:pPr>
            <a:endParaRPr lang="en-US" sz="2600" dirty="0"/>
          </a:p>
          <a:p>
            <a:pPr marL="400050" lvl="0" indent="-400050">
              <a:lnSpc>
                <a:spcPct val="124000"/>
              </a:lnSpc>
              <a:spcBef>
                <a:spcPts val="1200"/>
              </a:spcBef>
              <a:buClr>
                <a:schemeClr val="accent2"/>
              </a:buClr>
              <a:buFont typeface="+mj-lt"/>
              <a:buAutoNum type="romanUcPeriod"/>
            </a:pPr>
            <a:endParaRPr lang="en-US" sz="2600" dirty="0"/>
          </a:p>
          <a:p>
            <a:pPr>
              <a:buClr>
                <a:schemeClr val="accent2"/>
              </a:buClr>
            </a:pPr>
            <a:endParaRPr lang="en-US" dirty="0"/>
          </a:p>
        </p:txBody>
      </p:sp>
      <p:graphicFrame>
        <p:nvGraphicFramePr>
          <p:cNvPr id="23" name="Table 22">
            <a:extLst>
              <a:ext uri="{FF2B5EF4-FFF2-40B4-BE49-F238E27FC236}">
                <a16:creationId xmlns:a16="http://schemas.microsoft.com/office/drawing/2014/main" id="{C5472E80-3A0B-4AF9-8B0B-E9C35EEAB104}"/>
              </a:ext>
            </a:extLst>
          </p:cNvPr>
          <p:cNvGraphicFramePr>
            <a:graphicFrameLocks noGrp="1"/>
          </p:cNvGraphicFramePr>
          <p:nvPr>
            <p:extLst>
              <p:ext uri="{D42A27DB-BD31-4B8C-83A1-F6EECF244321}">
                <p14:modId xmlns:p14="http://schemas.microsoft.com/office/powerpoint/2010/main" val="2562389105"/>
              </p:ext>
            </p:extLst>
          </p:nvPr>
        </p:nvGraphicFramePr>
        <p:xfrm>
          <a:off x="6809088" y="4114368"/>
          <a:ext cx="3545392" cy="1958340"/>
        </p:xfrm>
        <a:graphic>
          <a:graphicData uri="http://schemas.openxmlformats.org/drawingml/2006/table">
            <a:tbl>
              <a:tblPr>
                <a:tableStyleId>{5C22544A-7EE6-4342-B048-85BDC9FD1C3A}</a:tableStyleId>
              </a:tblPr>
              <a:tblGrid>
                <a:gridCol w="2152789">
                  <a:extLst>
                    <a:ext uri="{9D8B030D-6E8A-4147-A177-3AD203B41FA5}">
                      <a16:colId xmlns:a16="http://schemas.microsoft.com/office/drawing/2014/main" val="4190632713"/>
                    </a:ext>
                  </a:extLst>
                </a:gridCol>
                <a:gridCol w="1392603">
                  <a:extLst>
                    <a:ext uri="{9D8B030D-6E8A-4147-A177-3AD203B41FA5}">
                      <a16:colId xmlns:a16="http://schemas.microsoft.com/office/drawing/2014/main" val="2444562045"/>
                    </a:ext>
                  </a:extLst>
                </a:gridCol>
              </a:tblGrid>
              <a:tr h="0">
                <a:tc>
                  <a:txBody>
                    <a:bodyPr/>
                    <a:lstStyle/>
                    <a:p>
                      <a:pPr marL="0" marR="0" algn="l">
                        <a:spcBef>
                          <a:spcPts val="0"/>
                        </a:spcBef>
                        <a:spcAft>
                          <a:spcPts val="0"/>
                        </a:spcAft>
                      </a:pPr>
                      <a:r>
                        <a:rPr lang="en-US" sz="1600" b="1" kern="100" dirty="0">
                          <a:effectLst/>
                        </a:rPr>
                        <a:t>No disponible</a:t>
                      </a:r>
                      <a:endParaRPr lang="en-US" sz="1600" b="1"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600" kern="100" dirty="0">
                          <a:effectLst/>
                        </a:rPr>
                        <a:t>1</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38960567"/>
                  </a:ext>
                </a:extLst>
              </a:tr>
              <a:tr h="0">
                <a:tc>
                  <a:txBody>
                    <a:bodyPr/>
                    <a:lstStyle/>
                    <a:p>
                      <a:pPr marL="0" marR="0" algn="l">
                        <a:spcBef>
                          <a:spcPts val="0"/>
                        </a:spcBef>
                        <a:spcAft>
                          <a:spcPts val="0"/>
                        </a:spcAft>
                      </a:pPr>
                      <a:r>
                        <a:rPr lang="en-US" sz="1600" b="1" kern="100" dirty="0">
                          <a:effectLst/>
                        </a:rPr>
                        <a:t>Disponible</a:t>
                      </a:r>
                      <a:endParaRPr lang="en-US" sz="1600" b="1"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600" kern="100" dirty="0">
                          <a:effectLst/>
                        </a:rPr>
                        <a:t>2</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80246826"/>
                  </a:ext>
                </a:extLst>
              </a:tr>
              <a:tr h="0">
                <a:tc>
                  <a:txBody>
                    <a:bodyPr/>
                    <a:lstStyle/>
                    <a:p>
                      <a:pPr marL="0" marR="0" algn="l">
                        <a:spcBef>
                          <a:spcPts val="0"/>
                        </a:spcBef>
                        <a:spcAft>
                          <a:spcPts val="0"/>
                        </a:spcAft>
                      </a:pPr>
                      <a:r>
                        <a:rPr lang="es-VE" sz="1600" b="1" kern="100" noProof="0" dirty="0">
                          <a:effectLst/>
                        </a:rPr>
                        <a:t>Ausente</a:t>
                      </a:r>
                      <a:endParaRPr lang="es-VE" sz="1600" b="1" kern="100" noProof="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600" kern="100" dirty="0">
                          <a:effectLst/>
                        </a:rPr>
                        <a:t>3</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325021972"/>
                  </a:ext>
                </a:extLst>
              </a:tr>
              <a:tr h="0">
                <a:tc>
                  <a:txBody>
                    <a:bodyPr/>
                    <a:lstStyle/>
                    <a:p>
                      <a:pPr marL="0" marR="0" algn="l">
                        <a:spcBef>
                          <a:spcPts val="0"/>
                        </a:spcBef>
                        <a:spcAft>
                          <a:spcPts val="0"/>
                        </a:spcAft>
                      </a:pPr>
                      <a:r>
                        <a:rPr lang="en-US" sz="1600" b="1" kern="100" dirty="0">
                          <a:effectLst/>
                        </a:rPr>
                        <a:t>Chat</a:t>
                      </a:r>
                      <a:endParaRPr lang="en-US" sz="1600" b="1"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600" kern="100" dirty="0">
                          <a:effectLst/>
                        </a:rPr>
                        <a:t>4</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736534227"/>
                  </a:ext>
                </a:extLst>
              </a:tr>
              <a:tr h="0">
                <a:tc>
                  <a:txBody>
                    <a:bodyPr/>
                    <a:lstStyle/>
                    <a:p>
                      <a:pPr marL="0" marR="0" algn="l">
                        <a:spcBef>
                          <a:spcPts val="0"/>
                        </a:spcBef>
                        <a:spcAft>
                          <a:spcPts val="0"/>
                        </a:spcAft>
                      </a:pPr>
                      <a:r>
                        <a:rPr lang="en-US" sz="1600" b="1" kern="100" dirty="0">
                          <a:effectLst/>
                        </a:rPr>
                        <a:t>DND</a:t>
                      </a:r>
                      <a:endParaRPr lang="en-US" sz="1600" b="1"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600" kern="100" dirty="0">
                          <a:effectLst/>
                        </a:rPr>
                        <a:t>5</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2894788223"/>
                  </a:ext>
                </a:extLst>
              </a:tr>
              <a:tr h="0">
                <a:tc>
                  <a:txBody>
                    <a:bodyPr/>
                    <a:lstStyle/>
                    <a:p>
                      <a:pPr marL="0" marR="0" algn="l">
                        <a:spcBef>
                          <a:spcPts val="0"/>
                        </a:spcBef>
                        <a:spcAft>
                          <a:spcPts val="0"/>
                        </a:spcAft>
                      </a:pPr>
                      <a:r>
                        <a:rPr lang="es-VE" sz="1600" b="1" kern="100" noProof="0" dirty="0">
                          <a:effectLst/>
                        </a:rPr>
                        <a:t>Personalizado</a:t>
                      </a:r>
                      <a:endParaRPr lang="es-VE" sz="1600" b="1" kern="100" noProof="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600" kern="100" dirty="0">
                          <a:effectLst/>
                        </a:rPr>
                        <a:t>6</a:t>
                      </a:r>
                      <a:endParaRPr lang="en-US" sz="1600" kern="100" dirty="0">
                        <a:effectLst/>
                        <a:latin typeface="Arial" panose="020B0604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3581632037"/>
                  </a:ext>
                </a:extLst>
              </a:tr>
            </a:tbl>
          </a:graphicData>
        </a:graphic>
      </p:graphicFrame>
      <p:sp>
        <p:nvSpPr>
          <p:cNvPr id="7" name="TextBox 6">
            <a:extLst>
              <a:ext uri="{FF2B5EF4-FFF2-40B4-BE49-F238E27FC236}">
                <a16:creationId xmlns:a16="http://schemas.microsoft.com/office/drawing/2014/main" id="{CB344917-451A-47B2-B96D-614D6E0B184D}"/>
              </a:ext>
            </a:extLst>
          </p:cNvPr>
          <p:cNvSpPr txBox="1"/>
          <p:nvPr/>
        </p:nvSpPr>
        <p:spPr>
          <a:xfrm>
            <a:off x="322850" y="276093"/>
            <a:ext cx="8849141"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s-VE" altLang="ko-KR" dirty="0"/>
              <a:t>Funciones</a:t>
            </a:r>
            <a:r>
              <a:rPr lang="en-US" altLang="ko-KR" dirty="0"/>
              <a:t> de Comunicaciones </a:t>
            </a:r>
            <a:r>
              <a:rPr lang="en-US" altLang="ko-KR" dirty="0" err="1"/>
              <a:t>Unificadas</a:t>
            </a:r>
            <a:endParaRPr lang="ko-KR" altLang="en-US" dirty="0"/>
          </a:p>
        </p:txBody>
      </p:sp>
    </p:spTree>
    <p:extLst>
      <p:ext uri="{BB962C8B-B14F-4D97-AF65-F5344CB8AC3E}">
        <p14:creationId xmlns:p14="http://schemas.microsoft.com/office/powerpoint/2010/main" val="21334586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lnSpc>
                <a:spcPct val="110000"/>
              </a:lnSpc>
              <a:buClr>
                <a:schemeClr val="accent2"/>
              </a:buClr>
              <a:buNone/>
            </a:pPr>
            <a:r>
              <a:rPr lang="en-US" sz="1800" b="1" dirty="0" err="1">
                <a:solidFill>
                  <a:schemeClr val="accent1"/>
                </a:solidFill>
                <a:latin typeface="Helvetica" panose="020B0604020202020204" pitchFamily="34" charset="0"/>
                <a:ea typeface="맑은 고딕" panose="020B0503020000020004" pitchFamily="50" charset="-127"/>
              </a:rPr>
              <a:t>Presencia</a:t>
            </a:r>
            <a:r>
              <a:rPr lang="en-US" sz="1800" b="1" dirty="0">
                <a:solidFill>
                  <a:schemeClr val="accent1"/>
                </a:solidFill>
                <a:latin typeface="Helvetica" panose="020B0604020202020204" pitchFamily="34" charset="0"/>
                <a:ea typeface="맑은 고딕" panose="020B0503020000020004" pitchFamily="50" charset="-127"/>
              </a:rPr>
              <a:t> SIP– </a:t>
            </a:r>
            <a:r>
              <a:rPr lang="en-US" sz="1800" b="1" dirty="0" err="1">
                <a:solidFill>
                  <a:schemeClr val="accent1"/>
                </a:solidFill>
                <a:latin typeface="Helvetica" panose="020B0604020202020204" pitchFamily="34" charset="0"/>
                <a:ea typeface="맑은 고딕" panose="020B0503020000020004" pitchFamily="50" charset="-127"/>
              </a:rPr>
              <a:t>Monitorear</a:t>
            </a:r>
            <a:r>
              <a:rPr lang="en-US" sz="1800" b="1" dirty="0">
                <a:solidFill>
                  <a:schemeClr val="accent1"/>
                </a:solidFill>
                <a:latin typeface="Helvetica" panose="020B0604020202020204" pitchFamily="34" charset="0"/>
                <a:ea typeface="맑은 고딕" panose="020B0503020000020004" pitchFamily="50" charset="-127"/>
              </a:rPr>
              <a:t> </a:t>
            </a:r>
            <a:r>
              <a:rPr lang="en-US" sz="1800" b="1" dirty="0" err="1">
                <a:solidFill>
                  <a:schemeClr val="accent1"/>
                </a:solidFill>
                <a:latin typeface="Helvetica" panose="020B0604020202020204" pitchFamily="34" charset="0"/>
                <a:ea typeface="맑은 고딕" panose="020B0503020000020004" pitchFamily="50" charset="-127"/>
              </a:rPr>
              <a:t>estados</a:t>
            </a:r>
            <a:r>
              <a:rPr lang="en-US" sz="1800" b="1" dirty="0">
                <a:solidFill>
                  <a:schemeClr val="accent1"/>
                </a:solidFill>
                <a:latin typeface="Helvetica" panose="020B0604020202020204" pitchFamily="34" charset="0"/>
                <a:ea typeface="맑은 고딕" panose="020B0503020000020004" pitchFamily="50" charset="-127"/>
              </a:rPr>
              <a:t> de la </a:t>
            </a:r>
            <a:r>
              <a:rPr lang="en-US" sz="1800" b="1" dirty="0" err="1">
                <a:solidFill>
                  <a:schemeClr val="accent1"/>
                </a:solidFill>
                <a:latin typeface="Helvetica" panose="020B0604020202020204" pitchFamily="34" charset="0"/>
                <a:ea typeface="맑은 고딕" panose="020B0503020000020004" pitchFamily="50" charset="-127"/>
              </a:rPr>
              <a:t>extensión</a:t>
            </a:r>
            <a:endParaRPr lang="en-US" sz="1800" b="1" dirty="0">
              <a:solidFill>
                <a:schemeClr val="accent1"/>
              </a:solidFill>
              <a:latin typeface="Helvetica" panose="020B0604020202020204" pitchFamily="34" charset="0"/>
              <a:ea typeface="맑은 고딕" panose="020B0503020000020004" pitchFamily="50" charset="-127"/>
            </a:endParaRP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1974850"/>
            <a:ext cx="6053138" cy="3975100"/>
          </a:xfrm>
        </p:spPr>
        <p:txBody>
          <a:bodyPr numCol="1" spcCol="457200">
            <a:normAutofit/>
          </a:bodyPr>
          <a:lstStyle/>
          <a:p>
            <a:pPr marL="400050" lvl="0" indent="-400050">
              <a:lnSpc>
                <a:spcPct val="124000"/>
              </a:lnSpc>
              <a:spcBef>
                <a:spcPts val="1200"/>
              </a:spcBef>
              <a:buClr>
                <a:schemeClr val="accent2"/>
              </a:buClr>
              <a:buFont typeface="+mj-lt"/>
              <a:buAutoNum type="romanUcPeriod"/>
            </a:pPr>
            <a:r>
              <a:rPr lang="en-US" sz="2000" u="sng" dirty="0" err="1"/>
              <a:t>Utilizando</a:t>
            </a:r>
            <a:r>
              <a:rPr lang="en-US" sz="2000" u="sng" dirty="0"/>
              <a:t> VPKs</a:t>
            </a:r>
          </a:p>
          <a:p>
            <a:pPr marL="747713" lvl="1" indent="-349250">
              <a:lnSpc>
                <a:spcPct val="124000"/>
              </a:lnSpc>
              <a:spcBef>
                <a:spcPts val="1200"/>
              </a:spcBef>
              <a:buClr>
                <a:schemeClr val="accent2"/>
              </a:buClr>
              <a:buFont typeface="+mj-lt"/>
              <a:buAutoNum type="arabicPeriod"/>
            </a:pPr>
            <a:r>
              <a:rPr lang="en-US" sz="1800" dirty="0" err="1"/>
              <a:t>Acceda</a:t>
            </a:r>
            <a:r>
              <a:rPr lang="en-US" sz="1800" dirty="0"/>
              <a:t> a la </a:t>
            </a:r>
            <a:r>
              <a:rPr lang="en-US" sz="1800" dirty="0" err="1"/>
              <a:t>interfaz</a:t>
            </a:r>
            <a:r>
              <a:rPr lang="en-US" sz="1800" dirty="0"/>
              <a:t> web del </a:t>
            </a:r>
            <a:r>
              <a:rPr lang="en-US" sz="1800" dirty="0" err="1"/>
              <a:t>tel</a:t>
            </a:r>
            <a:r>
              <a:rPr lang="es-VE" sz="1800" dirty="0"/>
              <a:t>é</a:t>
            </a:r>
            <a:r>
              <a:rPr lang="en-US" sz="1800" dirty="0" err="1"/>
              <a:t>fono</a:t>
            </a:r>
            <a:r>
              <a:rPr lang="en-US" sz="1800" dirty="0"/>
              <a:t> </a:t>
            </a:r>
            <a:r>
              <a:rPr lang="en-US" sz="1800" b="1" dirty="0" err="1"/>
              <a:t>Ajustes</a:t>
            </a:r>
            <a:r>
              <a:rPr lang="en-US" sz="1800" b="1" dirty="0"/>
              <a:t> </a:t>
            </a:r>
            <a:r>
              <a:rPr lang="en-US" sz="1800" b="1" dirty="0">
                <a:sym typeface="Wingdings" panose="05000000000000000000" pitchFamily="2" charset="2"/>
              </a:rPr>
              <a:t></a:t>
            </a:r>
            <a:r>
              <a:rPr lang="en-US" sz="1800" b="1" dirty="0"/>
              <a:t> </a:t>
            </a:r>
            <a:r>
              <a:rPr lang="en-US" sz="1800" b="1" dirty="0" err="1"/>
              <a:t>Teclas</a:t>
            </a:r>
            <a:r>
              <a:rPr lang="en-US" sz="1800" b="1" dirty="0"/>
              <a:t> </a:t>
            </a:r>
            <a:r>
              <a:rPr lang="en-US" sz="1800" b="1" dirty="0" err="1"/>
              <a:t>programables</a:t>
            </a:r>
            <a:r>
              <a:rPr lang="en-US" sz="1800" b="1" dirty="0"/>
              <a:t> </a:t>
            </a:r>
            <a:r>
              <a:rPr lang="en-US" sz="1800" b="1" dirty="0">
                <a:sym typeface="Wingdings" panose="05000000000000000000" pitchFamily="2" charset="2"/>
              </a:rPr>
              <a:t></a:t>
            </a:r>
            <a:r>
              <a:rPr lang="en-US" sz="1800" b="1" dirty="0"/>
              <a:t> </a:t>
            </a:r>
            <a:r>
              <a:rPr lang="en-US" sz="1800" b="1" dirty="0" err="1"/>
              <a:t>Teclas</a:t>
            </a:r>
            <a:r>
              <a:rPr lang="en-US" sz="1800" b="1" dirty="0"/>
              <a:t> </a:t>
            </a:r>
            <a:r>
              <a:rPr lang="en-US" sz="1800" b="1" dirty="0" err="1"/>
              <a:t>virtuales</a:t>
            </a:r>
            <a:r>
              <a:rPr lang="en-US" sz="1800" b="1" dirty="0"/>
              <a:t> </a:t>
            </a:r>
            <a:r>
              <a:rPr lang="en-US" sz="1800" b="1" dirty="0" err="1"/>
              <a:t>multiproposito</a:t>
            </a:r>
            <a:r>
              <a:rPr lang="en-US" sz="1800" dirty="0"/>
              <a:t>.</a:t>
            </a:r>
          </a:p>
          <a:p>
            <a:pPr marL="747713" lvl="1" indent="-349250">
              <a:lnSpc>
                <a:spcPct val="124000"/>
              </a:lnSpc>
              <a:spcBef>
                <a:spcPts val="1200"/>
              </a:spcBef>
              <a:buClr>
                <a:schemeClr val="accent2"/>
              </a:buClr>
              <a:buFont typeface="+mj-lt"/>
              <a:buAutoNum type="arabicPeriod"/>
            </a:pPr>
            <a:r>
              <a:rPr lang="en-US" sz="1800" dirty="0" err="1"/>
              <a:t>Agregue</a:t>
            </a:r>
            <a:r>
              <a:rPr lang="en-US" sz="1800" dirty="0"/>
              <a:t> o </a:t>
            </a:r>
            <a:r>
              <a:rPr lang="en-US" sz="1800" dirty="0" err="1"/>
              <a:t>edite</a:t>
            </a:r>
            <a:r>
              <a:rPr lang="en-US" sz="1800" dirty="0"/>
              <a:t> las VPKs, </a:t>
            </a:r>
            <a:r>
              <a:rPr lang="en-US" sz="1800" dirty="0" err="1"/>
              <a:t>seleccione</a:t>
            </a:r>
            <a:r>
              <a:rPr lang="en-US" sz="1800" dirty="0"/>
              <a:t> “</a:t>
            </a:r>
            <a:r>
              <a:rPr lang="en-US" sz="1800" dirty="0" err="1"/>
              <a:t>Observador</a:t>
            </a:r>
            <a:r>
              <a:rPr lang="en-US" sz="1800" dirty="0"/>
              <a:t> de </a:t>
            </a:r>
            <a:r>
              <a:rPr lang="en-US" sz="1800" dirty="0" err="1"/>
              <a:t>presencia</a:t>
            </a:r>
            <a:r>
              <a:rPr lang="en-US" sz="1800" dirty="0"/>
              <a:t>” </a:t>
            </a:r>
            <a:r>
              <a:rPr lang="en-US" sz="1800" dirty="0" err="1"/>
              <a:t>como</a:t>
            </a:r>
            <a:r>
              <a:rPr lang="en-US" sz="1800" dirty="0"/>
              <a:t> </a:t>
            </a:r>
            <a:r>
              <a:rPr lang="en-US" sz="1800" dirty="0" err="1"/>
              <a:t>el</a:t>
            </a:r>
            <a:r>
              <a:rPr lang="en-US" sz="1800" dirty="0"/>
              <a:t> modo para la </a:t>
            </a:r>
            <a:r>
              <a:rPr lang="en-US" sz="1800" dirty="0" err="1"/>
              <a:t>tecla</a:t>
            </a:r>
            <a:r>
              <a:rPr lang="en-US" sz="1800" dirty="0"/>
              <a:t> VPK.</a:t>
            </a:r>
          </a:p>
          <a:p>
            <a:pPr marL="747713" lvl="1" indent="-349250">
              <a:lnSpc>
                <a:spcPct val="124000"/>
              </a:lnSpc>
              <a:spcBef>
                <a:spcPts val="1200"/>
              </a:spcBef>
              <a:buClr>
                <a:schemeClr val="accent2"/>
              </a:buClr>
              <a:buFont typeface="+mj-lt"/>
              <a:buAutoNum type="arabicPeriod"/>
            </a:pPr>
            <a:r>
              <a:rPr lang="en-US" sz="1800" dirty="0" err="1"/>
              <a:t>Seleccione</a:t>
            </a:r>
            <a:r>
              <a:rPr lang="en-US" sz="1800" dirty="0"/>
              <a:t> la </a:t>
            </a:r>
            <a:r>
              <a:rPr lang="en-US" sz="1800" dirty="0" err="1"/>
              <a:t>cuenta</a:t>
            </a:r>
            <a:r>
              <a:rPr lang="en-US" sz="1800" dirty="0"/>
              <a:t> para la VPK. La </a:t>
            </a:r>
            <a:r>
              <a:rPr lang="en-US" sz="1800" dirty="0" err="1"/>
              <a:t>cuenta</a:t>
            </a:r>
            <a:r>
              <a:rPr lang="en-US" sz="1800" dirty="0"/>
              <a:t> debe ser la </a:t>
            </a:r>
            <a:r>
              <a:rPr lang="en-US" sz="1800" dirty="0" err="1"/>
              <a:t>registrada</a:t>
            </a:r>
            <a:r>
              <a:rPr lang="en-US" sz="1800" dirty="0"/>
              <a:t> </a:t>
            </a:r>
            <a:r>
              <a:rPr lang="en-US" sz="1800" dirty="0" err="1"/>
              <a:t>en</a:t>
            </a:r>
            <a:r>
              <a:rPr lang="en-US" sz="1800" dirty="0"/>
              <a:t> el </a:t>
            </a:r>
            <a:r>
              <a:rPr lang="en-US" sz="1800" dirty="0" err="1"/>
              <a:t>teléfono</a:t>
            </a:r>
            <a:r>
              <a:rPr lang="en-US" sz="1800" dirty="0"/>
              <a:t>.</a:t>
            </a:r>
          </a:p>
          <a:p>
            <a:pPr marL="747713" lvl="1" indent="-349250">
              <a:lnSpc>
                <a:spcPct val="124000"/>
              </a:lnSpc>
              <a:spcBef>
                <a:spcPts val="1200"/>
              </a:spcBef>
              <a:buClr>
                <a:schemeClr val="accent2"/>
              </a:buClr>
              <a:buFont typeface="+mj-lt"/>
              <a:buAutoNum type="arabicPeriod"/>
            </a:pPr>
            <a:r>
              <a:rPr lang="en-US" sz="1800" dirty="0" err="1"/>
              <a:t>En</a:t>
            </a:r>
            <a:r>
              <a:rPr lang="en-US" sz="1800" dirty="0"/>
              <a:t> el campo “value”, </a:t>
            </a:r>
            <a:r>
              <a:rPr lang="en-US" sz="1800" dirty="0" err="1"/>
              <a:t>Ingrese</a:t>
            </a:r>
            <a:r>
              <a:rPr lang="en-US" sz="1800" dirty="0"/>
              <a:t> la </a:t>
            </a:r>
            <a:r>
              <a:rPr lang="en-US" sz="1800" dirty="0" err="1"/>
              <a:t>extensión</a:t>
            </a:r>
            <a:r>
              <a:rPr lang="en-US" sz="1800" dirty="0"/>
              <a:t> de la UCM a </a:t>
            </a:r>
            <a:r>
              <a:rPr lang="en-US" sz="1800" dirty="0" err="1"/>
              <a:t>monitorear</a:t>
            </a:r>
            <a:r>
              <a:rPr lang="en-US" sz="1800" dirty="0"/>
              <a:t>.</a:t>
            </a:r>
          </a:p>
        </p:txBody>
      </p:sp>
      <p:pic>
        <p:nvPicPr>
          <p:cNvPr id="10" name="Picture 9">
            <a:extLst>
              <a:ext uri="{FF2B5EF4-FFF2-40B4-BE49-F238E27FC236}">
                <a16:creationId xmlns:a16="http://schemas.microsoft.com/office/drawing/2014/main" id="{E35E322E-51B3-4AD9-96F4-1B298CFF603A}"/>
              </a:ext>
            </a:extLst>
          </p:cNvPr>
          <p:cNvPicPr/>
          <p:nvPr/>
        </p:nvPicPr>
        <p:blipFill>
          <a:blip r:embed="rId2">
            <a:extLst>
              <a:ext uri="{28A0092B-C50C-407E-A947-70E740481C1C}">
                <a14:useLocalDpi xmlns:a14="http://schemas.microsoft.com/office/drawing/2010/main" val="0"/>
              </a:ext>
            </a:extLst>
          </a:blip>
          <a:stretch>
            <a:fillRect/>
          </a:stretch>
        </p:blipFill>
        <p:spPr>
          <a:xfrm>
            <a:off x="6721341" y="1296546"/>
            <a:ext cx="4470400" cy="2390775"/>
          </a:xfrm>
          <a:prstGeom prst="rect">
            <a:avLst/>
          </a:prstGeom>
          <a:ln>
            <a:solidFill>
              <a:schemeClr val="accent1"/>
            </a:solidFill>
          </a:ln>
        </p:spPr>
      </p:pic>
      <p:graphicFrame>
        <p:nvGraphicFramePr>
          <p:cNvPr id="11" name="Table 10">
            <a:extLst>
              <a:ext uri="{FF2B5EF4-FFF2-40B4-BE49-F238E27FC236}">
                <a16:creationId xmlns:a16="http://schemas.microsoft.com/office/drawing/2014/main" id="{FFEF9DAA-CE03-4373-AC9C-1F6954F9EA50}"/>
              </a:ext>
            </a:extLst>
          </p:cNvPr>
          <p:cNvGraphicFramePr>
            <a:graphicFrameLocks noGrp="1"/>
          </p:cNvGraphicFramePr>
          <p:nvPr>
            <p:extLst>
              <p:ext uri="{D42A27DB-BD31-4B8C-83A1-F6EECF244321}">
                <p14:modId xmlns:p14="http://schemas.microsoft.com/office/powerpoint/2010/main" val="3321785857"/>
              </p:ext>
            </p:extLst>
          </p:nvPr>
        </p:nvGraphicFramePr>
        <p:xfrm>
          <a:off x="5993812" y="4088300"/>
          <a:ext cx="5197929" cy="2557019"/>
        </p:xfrm>
        <a:graphic>
          <a:graphicData uri="http://schemas.openxmlformats.org/drawingml/2006/table">
            <a:tbl>
              <a:tblPr>
                <a:tableStyleId>{5C22544A-7EE6-4342-B048-85BDC9FD1C3A}</a:tableStyleId>
              </a:tblPr>
              <a:tblGrid>
                <a:gridCol w="1694876">
                  <a:extLst>
                    <a:ext uri="{9D8B030D-6E8A-4147-A177-3AD203B41FA5}">
                      <a16:colId xmlns:a16="http://schemas.microsoft.com/office/drawing/2014/main" val="166242628"/>
                    </a:ext>
                  </a:extLst>
                </a:gridCol>
                <a:gridCol w="1700011">
                  <a:extLst>
                    <a:ext uri="{9D8B030D-6E8A-4147-A177-3AD203B41FA5}">
                      <a16:colId xmlns:a16="http://schemas.microsoft.com/office/drawing/2014/main" val="3285061542"/>
                    </a:ext>
                  </a:extLst>
                </a:gridCol>
                <a:gridCol w="1803042">
                  <a:extLst>
                    <a:ext uri="{9D8B030D-6E8A-4147-A177-3AD203B41FA5}">
                      <a16:colId xmlns:a16="http://schemas.microsoft.com/office/drawing/2014/main" val="2003773774"/>
                    </a:ext>
                  </a:extLst>
                </a:gridCol>
              </a:tblGrid>
              <a:tr h="370840">
                <a:tc>
                  <a:txBody>
                    <a:bodyPr/>
                    <a:lstStyle/>
                    <a:p>
                      <a:r>
                        <a:rPr lang="en-US" dirty="0"/>
                        <a:t>Disponible</a:t>
                      </a:r>
                    </a:p>
                  </a:txBody>
                  <a:tcPr/>
                </a:tc>
                <a:tc>
                  <a:txBody>
                    <a:bodyPr/>
                    <a:lstStyle/>
                    <a:p>
                      <a:endParaRPr lang="en-US" dirty="0"/>
                    </a:p>
                  </a:txBody>
                  <a:tcPr/>
                </a:tc>
                <a:tc>
                  <a:txBody>
                    <a:bodyPr/>
                    <a:lstStyle/>
                    <a:p>
                      <a:r>
                        <a:rPr lang="en-US" dirty="0"/>
                        <a:t>VERDE</a:t>
                      </a:r>
                    </a:p>
                  </a:txBody>
                  <a:tcPr/>
                </a:tc>
                <a:extLst>
                  <a:ext uri="{0D108BD9-81ED-4DB2-BD59-A6C34878D82A}">
                    <a16:rowId xmlns:a16="http://schemas.microsoft.com/office/drawing/2014/main" val="105120752"/>
                  </a:ext>
                </a:extLst>
              </a:tr>
              <a:tr h="370840">
                <a:tc>
                  <a:txBody>
                    <a:bodyPr/>
                    <a:lstStyle/>
                    <a:p>
                      <a:r>
                        <a:rPr lang="en-US" dirty="0" err="1"/>
                        <a:t>Ausente</a:t>
                      </a:r>
                      <a:endParaRPr lang="en-US" dirty="0"/>
                    </a:p>
                  </a:txBody>
                  <a:tcPr/>
                </a:tc>
                <a:tc>
                  <a:txBody>
                    <a:bodyPr/>
                    <a:lstStyle/>
                    <a:p>
                      <a:endParaRPr lang="en-US" dirty="0"/>
                    </a:p>
                  </a:txBody>
                  <a:tcPr/>
                </a:tc>
                <a:tc>
                  <a:txBody>
                    <a:bodyPr/>
                    <a:lstStyle/>
                    <a:p>
                      <a:r>
                        <a:rPr lang="en-US" dirty="0"/>
                        <a:t>VERDE</a:t>
                      </a:r>
                    </a:p>
                  </a:txBody>
                  <a:tcPr/>
                </a:tc>
                <a:extLst>
                  <a:ext uri="{0D108BD9-81ED-4DB2-BD59-A6C34878D82A}">
                    <a16:rowId xmlns:a16="http://schemas.microsoft.com/office/drawing/2014/main" val="14454245"/>
                  </a:ext>
                </a:extLst>
              </a:tr>
              <a:tr h="463055">
                <a:tc>
                  <a:txBody>
                    <a:bodyPr/>
                    <a:lstStyle/>
                    <a:p>
                      <a:r>
                        <a:rPr lang="en-US" dirty="0"/>
                        <a:t>Chat</a:t>
                      </a:r>
                    </a:p>
                  </a:txBody>
                  <a:tcPr/>
                </a:tc>
                <a:tc>
                  <a:txBody>
                    <a:bodyPr/>
                    <a:lstStyle/>
                    <a:p>
                      <a:endParaRPr lang="en-US" dirty="0"/>
                    </a:p>
                  </a:txBody>
                  <a:tcPr/>
                </a:tc>
                <a:tc>
                  <a:txBody>
                    <a:bodyPr/>
                    <a:lstStyle/>
                    <a:p>
                      <a:r>
                        <a:rPr lang="en-US" dirty="0"/>
                        <a:t>ROJO</a:t>
                      </a:r>
                    </a:p>
                  </a:txBody>
                  <a:tcPr/>
                </a:tc>
                <a:extLst>
                  <a:ext uri="{0D108BD9-81ED-4DB2-BD59-A6C34878D82A}">
                    <a16:rowId xmlns:a16="http://schemas.microsoft.com/office/drawing/2014/main" val="1294526756"/>
                  </a:ext>
                </a:extLst>
              </a:tr>
              <a:tr h="437882">
                <a:tc>
                  <a:txBody>
                    <a:bodyPr/>
                    <a:lstStyle/>
                    <a:p>
                      <a:r>
                        <a:rPr lang="en-US" dirty="0" err="1"/>
                        <a:t>Personalizado</a:t>
                      </a:r>
                      <a:endParaRPr lang="en-US" dirty="0"/>
                    </a:p>
                  </a:txBody>
                  <a:tcPr/>
                </a:tc>
                <a:tc>
                  <a:txBody>
                    <a:bodyPr/>
                    <a:lstStyle/>
                    <a:p>
                      <a:endParaRPr lang="en-US" dirty="0"/>
                    </a:p>
                  </a:txBody>
                  <a:tcPr/>
                </a:tc>
                <a:tc>
                  <a:txBody>
                    <a:bodyPr/>
                    <a:lstStyle/>
                    <a:p>
                      <a:r>
                        <a:rPr lang="en-US" dirty="0"/>
                        <a:t>VERDE</a:t>
                      </a:r>
                    </a:p>
                  </a:txBody>
                  <a:tcPr/>
                </a:tc>
                <a:extLst>
                  <a:ext uri="{0D108BD9-81ED-4DB2-BD59-A6C34878D82A}">
                    <a16:rowId xmlns:a16="http://schemas.microsoft.com/office/drawing/2014/main" val="2396756784"/>
                  </a:ext>
                </a:extLst>
              </a:tr>
              <a:tr h="476518">
                <a:tc>
                  <a:txBody>
                    <a:bodyPr/>
                    <a:lstStyle/>
                    <a:p>
                      <a:r>
                        <a:rPr lang="en-US" dirty="0"/>
                        <a:t>DND</a:t>
                      </a:r>
                    </a:p>
                  </a:txBody>
                  <a:tcPr/>
                </a:tc>
                <a:tc>
                  <a:txBody>
                    <a:bodyPr/>
                    <a:lstStyle/>
                    <a:p>
                      <a:endParaRPr lang="en-US" dirty="0"/>
                    </a:p>
                  </a:txBody>
                  <a:tcPr/>
                </a:tc>
                <a:tc>
                  <a:txBody>
                    <a:bodyPr/>
                    <a:lstStyle/>
                    <a:p>
                      <a:r>
                        <a:rPr lang="en-US" dirty="0"/>
                        <a:t>ROJO</a:t>
                      </a:r>
                    </a:p>
                  </a:txBody>
                  <a:tcPr/>
                </a:tc>
                <a:extLst>
                  <a:ext uri="{0D108BD9-81ED-4DB2-BD59-A6C34878D82A}">
                    <a16:rowId xmlns:a16="http://schemas.microsoft.com/office/drawing/2014/main" val="1787361694"/>
                  </a:ext>
                </a:extLst>
              </a:tr>
              <a:tr h="437884">
                <a:tc>
                  <a:txBody>
                    <a:bodyPr/>
                    <a:lstStyle/>
                    <a:p>
                      <a:r>
                        <a:rPr lang="en-US" dirty="0"/>
                        <a:t>No disponible</a:t>
                      </a:r>
                    </a:p>
                  </a:txBody>
                  <a:tcPr/>
                </a:tc>
                <a:tc>
                  <a:txBody>
                    <a:bodyPr/>
                    <a:lstStyle/>
                    <a:p>
                      <a:endParaRPr lang="en-US" dirty="0"/>
                    </a:p>
                  </a:txBody>
                  <a:tcPr/>
                </a:tc>
                <a:tc>
                  <a:txBody>
                    <a:bodyPr/>
                    <a:lstStyle/>
                    <a:p>
                      <a:r>
                        <a:rPr lang="en-US" dirty="0"/>
                        <a:t>APAGADO</a:t>
                      </a:r>
                    </a:p>
                  </a:txBody>
                  <a:tcPr/>
                </a:tc>
                <a:extLst>
                  <a:ext uri="{0D108BD9-81ED-4DB2-BD59-A6C34878D82A}">
                    <a16:rowId xmlns:a16="http://schemas.microsoft.com/office/drawing/2014/main" val="4203662879"/>
                  </a:ext>
                </a:extLst>
              </a:tr>
            </a:tbl>
          </a:graphicData>
        </a:graphic>
      </p:graphicFrame>
      <p:pic>
        <p:nvPicPr>
          <p:cNvPr id="12" name="Picture 11">
            <a:extLst>
              <a:ext uri="{FF2B5EF4-FFF2-40B4-BE49-F238E27FC236}">
                <a16:creationId xmlns:a16="http://schemas.microsoft.com/office/drawing/2014/main" id="{08B8E8A4-33F2-4C45-9DED-2307AA47AAED}"/>
              </a:ext>
            </a:extLst>
          </p:cNvPr>
          <p:cNvPicPr/>
          <p:nvPr/>
        </p:nvPicPr>
        <p:blipFill>
          <a:blip r:embed="rId3"/>
          <a:stretch>
            <a:fillRect/>
          </a:stretch>
        </p:blipFill>
        <p:spPr>
          <a:xfrm>
            <a:off x="8074125" y="4107017"/>
            <a:ext cx="858450" cy="344536"/>
          </a:xfrm>
          <a:prstGeom prst="rect">
            <a:avLst/>
          </a:prstGeom>
        </p:spPr>
      </p:pic>
      <p:pic>
        <p:nvPicPr>
          <p:cNvPr id="13" name="Picture 12">
            <a:extLst>
              <a:ext uri="{FF2B5EF4-FFF2-40B4-BE49-F238E27FC236}">
                <a16:creationId xmlns:a16="http://schemas.microsoft.com/office/drawing/2014/main" id="{FBB3F86C-8DB1-498B-9E28-F8E087690535}"/>
              </a:ext>
            </a:extLst>
          </p:cNvPr>
          <p:cNvPicPr/>
          <p:nvPr/>
        </p:nvPicPr>
        <p:blipFill>
          <a:blip r:embed="rId3"/>
          <a:stretch>
            <a:fillRect/>
          </a:stretch>
        </p:blipFill>
        <p:spPr>
          <a:xfrm>
            <a:off x="8074125" y="4524775"/>
            <a:ext cx="858450" cy="344536"/>
          </a:xfrm>
          <a:prstGeom prst="rect">
            <a:avLst/>
          </a:prstGeom>
        </p:spPr>
      </p:pic>
      <p:pic>
        <p:nvPicPr>
          <p:cNvPr id="14" name="Picture 13">
            <a:extLst>
              <a:ext uri="{FF2B5EF4-FFF2-40B4-BE49-F238E27FC236}">
                <a16:creationId xmlns:a16="http://schemas.microsoft.com/office/drawing/2014/main" id="{39B82FF5-8933-497E-8360-3F22E9B9D764}"/>
              </a:ext>
            </a:extLst>
          </p:cNvPr>
          <p:cNvPicPr/>
          <p:nvPr/>
        </p:nvPicPr>
        <p:blipFill>
          <a:blip r:embed="rId4"/>
          <a:stretch>
            <a:fillRect/>
          </a:stretch>
        </p:blipFill>
        <p:spPr>
          <a:xfrm>
            <a:off x="8078347" y="4914991"/>
            <a:ext cx="854228" cy="365760"/>
          </a:xfrm>
          <a:prstGeom prst="rect">
            <a:avLst/>
          </a:prstGeom>
        </p:spPr>
      </p:pic>
      <p:pic>
        <p:nvPicPr>
          <p:cNvPr id="15" name="Picture 14">
            <a:extLst>
              <a:ext uri="{FF2B5EF4-FFF2-40B4-BE49-F238E27FC236}">
                <a16:creationId xmlns:a16="http://schemas.microsoft.com/office/drawing/2014/main" id="{DE4EDDEC-7380-4952-97E2-71BF756E7AB6}"/>
              </a:ext>
            </a:extLst>
          </p:cNvPr>
          <p:cNvPicPr/>
          <p:nvPr/>
        </p:nvPicPr>
        <p:blipFill>
          <a:blip r:embed="rId5"/>
          <a:stretch>
            <a:fillRect/>
          </a:stretch>
        </p:blipFill>
        <p:spPr>
          <a:xfrm>
            <a:off x="8074125" y="5329607"/>
            <a:ext cx="858450" cy="362585"/>
          </a:xfrm>
          <a:prstGeom prst="rect">
            <a:avLst/>
          </a:prstGeom>
        </p:spPr>
      </p:pic>
      <p:pic>
        <p:nvPicPr>
          <p:cNvPr id="16" name="Picture 15">
            <a:extLst>
              <a:ext uri="{FF2B5EF4-FFF2-40B4-BE49-F238E27FC236}">
                <a16:creationId xmlns:a16="http://schemas.microsoft.com/office/drawing/2014/main" id="{87F8F1BD-4B18-472A-BBB7-65119E017098}"/>
              </a:ext>
            </a:extLst>
          </p:cNvPr>
          <p:cNvPicPr/>
          <p:nvPr/>
        </p:nvPicPr>
        <p:blipFill>
          <a:blip r:embed="rId6"/>
          <a:stretch>
            <a:fillRect/>
          </a:stretch>
        </p:blipFill>
        <p:spPr>
          <a:xfrm>
            <a:off x="8070500" y="5766130"/>
            <a:ext cx="862076" cy="372110"/>
          </a:xfrm>
          <a:prstGeom prst="rect">
            <a:avLst/>
          </a:prstGeom>
        </p:spPr>
      </p:pic>
      <p:pic>
        <p:nvPicPr>
          <p:cNvPr id="17" name="Picture 16">
            <a:extLst>
              <a:ext uri="{FF2B5EF4-FFF2-40B4-BE49-F238E27FC236}">
                <a16:creationId xmlns:a16="http://schemas.microsoft.com/office/drawing/2014/main" id="{671B0F88-D898-4681-A188-27BE146DFF6D}"/>
              </a:ext>
            </a:extLst>
          </p:cNvPr>
          <p:cNvPicPr/>
          <p:nvPr/>
        </p:nvPicPr>
        <p:blipFill>
          <a:blip r:embed="rId7"/>
          <a:stretch>
            <a:fillRect/>
          </a:stretch>
        </p:blipFill>
        <p:spPr>
          <a:xfrm>
            <a:off x="8070500" y="6214144"/>
            <a:ext cx="862076" cy="377190"/>
          </a:xfrm>
          <a:prstGeom prst="rect">
            <a:avLst/>
          </a:prstGeom>
        </p:spPr>
      </p:pic>
      <p:sp>
        <p:nvSpPr>
          <p:cNvPr id="21" name="TextBox 20">
            <a:extLst>
              <a:ext uri="{FF2B5EF4-FFF2-40B4-BE49-F238E27FC236}">
                <a16:creationId xmlns:a16="http://schemas.microsoft.com/office/drawing/2014/main" id="{9B2CB578-C1CC-4AF3-9B37-8A41063DEC4D}"/>
              </a:ext>
            </a:extLst>
          </p:cNvPr>
          <p:cNvSpPr txBox="1"/>
          <p:nvPr/>
        </p:nvSpPr>
        <p:spPr>
          <a:xfrm>
            <a:off x="322850" y="276093"/>
            <a:ext cx="8849141"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Funciones</a:t>
            </a:r>
            <a:r>
              <a:rPr lang="en-US" altLang="ko-KR" dirty="0"/>
              <a:t> de Comunicaciones </a:t>
            </a:r>
            <a:r>
              <a:rPr lang="en-US" altLang="ko-KR" dirty="0" err="1"/>
              <a:t>Unificadas</a:t>
            </a:r>
            <a:endParaRPr lang="ko-KR" altLang="en-US" dirty="0"/>
          </a:p>
        </p:txBody>
      </p:sp>
    </p:spTree>
    <p:extLst>
      <p:ext uri="{BB962C8B-B14F-4D97-AF65-F5344CB8AC3E}">
        <p14:creationId xmlns:p14="http://schemas.microsoft.com/office/powerpoint/2010/main" val="22342103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85D9DDB-13A5-4389-8522-07F1CD18D4EA}"/>
              </a:ext>
            </a:extLst>
          </p:cNvPr>
          <p:cNvSpPr/>
          <p:nvPr/>
        </p:nvSpPr>
        <p:spPr>
          <a:xfrm>
            <a:off x="0" y="1974549"/>
            <a:ext cx="6096000" cy="4117859"/>
          </a:xfrm>
          <a:prstGeom prst="rect">
            <a:avLst/>
          </a:prstGeom>
        </p:spPr>
        <p:txBody>
          <a:bodyPr>
            <a:spAutoFit/>
          </a:bodyPr>
          <a:lstStyle/>
          <a:p>
            <a:pPr marL="400050" lvl="0" indent="-400050">
              <a:lnSpc>
                <a:spcPct val="124000"/>
              </a:lnSpc>
              <a:spcBef>
                <a:spcPts val="1200"/>
              </a:spcBef>
              <a:buClr>
                <a:schemeClr val="accent2"/>
              </a:buClr>
              <a:buFont typeface="+mj-lt"/>
              <a:buAutoNum type="romanUcPeriod" startAt="2"/>
            </a:pPr>
            <a:r>
              <a:rPr lang="en-US" u="sng" dirty="0" err="1">
                <a:ea typeface="Open Sans" panose="020B0606030504020204" pitchFamily="34" charset="0"/>
                <a:cs typeface="Open Sans" panose="020B0606030504020204" pitchFamily="34" charset="0"/>
              </a:rPr>
              <a:t>Uso</a:t>
            </a:r>
            <a:r>
              <a:rPr lang="en-US" u="sng" dirty="0">
                <a:ea typeface="Open Sans" panose="020B0606030504020204" pitchFamily="34" charset="0"/>
                <a:cs typeface="Open Sans" panose="020B0606030504020204" pitchFamily="34" charset="0"/>
              </a:rPr>
              <a:t> de las MPKs</a:t>
            </a:r>
          </a:p>
          <a:p>
            <a:pPr marL="798513" lvl="1" indent="-400050">
              <a:lnSpc>
                <a:spcPct val="124000"/>
              </a:lnSpc>
              <a:spcBef>
                <a:spcPts val="1200"/>
              </a:spcBef>
              <a:buClr>
                <a:schemeClr val="accent2"/>
              </a:buClr>
              <a:buFont typeface="+mj-lt"/>
              <a:buAutoNum type="arabicPeriod"/>
            </a:pPr>
            <a:r>
              <a:rPr lang="es-MX" dirty="0">
                <a:ea typeface="Open Sans" panose="020B0606030504020204" pitchFamily="34" charset="0"/>
                <a:cs typeface="Open Sans" panose="020B0606030504020204" pitchFamily="34" charset="0"/>
              </a:rPr>
              <a:t>Acceda a la interfaz de usuario web del teléfono de monitoreo y navegue a </a:t>
            </a:r>
            <a:r>
              <a:rPr lang="en-US" b="1" dirty="0" err="1">
                <a:ea typeface="Open Sans" panose="020B0606030504020204" pitchFamily="34" charset="0"/>
                <a:cs typeface="Open Sans" panose="020B0606030504020204" pitchFamily="34" charset="0"/>
              </a:rPr>
              <a:t>Configuración</a:t>
            </a:r>
            <a:r>
              <a:rPr lang="en-US" b="1" dirty="0">
                <a:ea typeface="Open Sans" panose="020B0606030504020204" pitchFamily="34" charset="0"/>
                <a:cs typeface="Open Sans" panose="020B0606030504020204" pitchFamily="34" charset="0"/>
              </a:rPr>
              <a:t> </a:t>
            </a:r>
            <a:r>
              <a:rPr lang="en-US" b="1" dirty="0">
                <a:ea typeface="Open Sans" panose="020B0606030504020204" pitchFamily="34" charset="0"/>
                <a:cs typeface="Open Sans" panose="020B0606030504020204" pitchFamily="34" charset="0"/>
                <a:sym typeface="Wingdings" panose="05000000000000000000" pitchFamily="2" charset="2"/>
              </a:rPr>
              <a:t></a:t>
            </a:r>
            <a:r>
              <a:rPr lang="en-US" b="1" dirty="0">
                <a:ea typeface="Open Sans" panose="020B0606030504020204" pitchFamily="34" charset="0"/>
                <a:cs typeface="Open Sans" panose="020B0606030504020204" pitchFamily="34" charset="0"/>
              </a:rPr>
              <a:t> VMPKs</a:t>
            </a:r>
            <a:r>
              <a:rPr lang="en-US" dirty="0">
                <a:ea typeface="Open Sans" panose="020B0606030504020204" pitchFamily="34" charset="0"/>
                <a:cs typeface="Open Sans" panose="020B0606030504020204" pitchFamily="34" charset="0"/>
              </a:rPr>
              <a:t>.</a:t>
            </a:r>
          </a:p>
          <a:p>
            <a:pPr marL="798513" lvl="1" indent="-400050">
              <a:lnSpc>
                <a:spcPct val="124000"/>
              </a:lnSpc>
              <a:spcBef>
                <a:spcPts val="1200"/>
              </a:spcBef>
              <a:buClr>
                <a:schemeClr val="accent2"/>
              </a:buClr>
              <a:buFont typeface="+mj-lt"/>
              <a:buAutoNum type="arabicPeriod"/>
            </a:pPr>
            <a:r>
              <a:rPr lang="es-MX" b="1" dirty="0"/>
              <a:t>Tecla de configuración de </a:t>
            </a:r>
            <a:r>
              <a:rPr lang="es-MX" b="1" dirty="0" err="1"/>
              <a:t>Múltiproposito</a:t>
            </a:r>
            <a:r>
              <a:rPr lang="en-US" dirty="0">
                <a:ea typeface="Open Sans" panose="020B0606030504020204" pitchFamily="34" charset="0"/>
                <a:cs typeface="Open Sans" panose="020B0606030504020204" pitchFamily="34" charset="0"/>
              </a:rPr>
              <a:t>, </a:t>
            </a:r>
            <a:r>
              <a:rPr lang="en-US" dirty="0" err="1">
                <a:ea typeface="Open Sans" panose="020B0606030504020204" pitchFamily="34" charset="0"/>
                <a:cs typeface="Open Sans" panose="020B0606030504020204" pitchFamily="34" charset="0"/>
              </a:rPr>
              <a:t>seleccione</a:t>
            </a:r>
            <a:r>
              <a:rPr lang="en-US" dirty="0">
                <a:ea typeface="Open Sans" panose="020B0606030504020204" pitchFamily="34" charset="0"/>
                <a:cs typeface="Open Sans" panose="020B0606030504020204" pitchFamily="34" charset="0"/>
              </a:rPr>
              <a:t> "</a:t>
            </a:r>
            <a:r>
              <a:rPr lang="en-US" dirty="0" err="1">
                <a:ea typeface="Open Sans" panose="020B0606030504020204" pitchFamily="34" charset="0"/>
                <a:cs typeface="Open Sans" panose="020B0606030504020204" pitchFamily="34" charset="0"/>
              </a:rPr>
              <a:t>Observador</a:t>
            </a:r>
            <a:r>
              <a:rPr lang="en-US" dirty="0">
                <a:ea typeface="Open Sans" panose="020B0606030504020204" pitchFamily="34" charset="0"/>
                <a:cs typeface="Open Sans" panose="020B0606030504020204" pitchFamily="34" charset="0"/>
              </a:rPr>
              <a:t> de </a:t>
            </a:r>
            <a:r>
              <a:rPr lang="en-US" dirty="0" err="1">
                <a:ea typeface="Open Sans" panose="020B0606030504020204" pitchFamily="34" charset="0"/>
                <a:cs typeface="Open Sans" panose="020B0606030504020204" pitchFamily="34" charset="0"/>
              </a:rPr>
              <a:t>presencia</a:t>
            </a:r>
            <a:r>
              <a:rPr lang="en-US" dirty="0">
                <a:ea typeface="Open Sans" panose="020B0606030504020204" pitchFamily="34" charset="0"/>
                <a:cs typeface="Open Sans" panose="020B0606030504020204" pitchFamily="34" charset="0"/>
              </a:rPr>
              <a:t>“ </a:t>
            </a:r>
            <a:r>
              <a:rPr lang="es-MX" dirty="0">
                <a:ea typeface="Open Sans" panose="020B0606030504020204" pitchFamily="34" charset="0"/>
                <a:cs typeface="Open Sans" panose="020B0606030504020204" pitchFamily="34" charset="0"/>
              </a:rPr>
              <a:t>como el Modo para la MPK seleccionado.</a:t>
            </a:r>
            <a:endParaRPr lang="en-US" dirty="0">
              <a:ea typeface="Open Sans" panose="020B0606030504020204" pitchFamily="34" charset="0"/>
              <a:cs typeface="Open Sans" panose="020B0606030504020204" pitchFamily="34" charset="0"/>
            </a:endParaRPr>
          </a:p>
          <a:p>
            <a:pPr marL="798513" lvl="1" indent="-400050">
              <a:lnSpc>
                <a:spcPct val="124000"/>
              </a:lnSpc>
              <a:spcBef>
                <a:spcPts val="1200"/>
              </a:spcBef>
              <a:buClr>
                <a:schemeClr val="accent2"/>
              </a:buClr>
              <a:buFont typeface="+mj-lt"/>
              <a:buAutoNum type="arabicPeriod"/>
            </a:pPr>
            <a:r>
              <a:rPr lang="es-MX" dirty="0">
                <a:ea typeface="Open Sans" panose="020B0606030504020204" pitchFamily="34" charset="0"/>
                <a:cs typeface="Open Sans" panose="020B0606030504020204" pitchFamily="34" charset="0"/>
              </a:rPr>
              <a:t>Seleccione la cuenta para MPK. La cuenta debe ser la extensión UCM registrada en el teléfono.
En Valor, escriba la extensión de la UCM que se va a supervisar.</a:t>
            </a:r>
            <a:endParaRPr lang="en-US" dirty="0"/>
          </a:p>
        </p:txBody>
      </p:sp>
      <p:pic>
        <p:nvPicPr>
          <p:cNvPr id="9" name="Picture 2" descr="C:\Users\Jimmy\Desktop\Grandstream\Documentation\programmablekeys.JPG">
            <a:extLst>
              <a:ext uri="{FF2B5EF4-FFF2-40B4-BE49-F238E27FC236}">
                <a16:creationId xmlns:a16="http://schemas.microsoft.com/office/drawing/2014/main" id="{0FE3EC55-5712-4E3A-A5EE-C5A653B78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3831" y="98595"/>
            <a:ext cx="5000170" cy="5313108"/>
          </a:xfrm>
          <a:prstGeom prst="rect">
            <a:avLst/>
          </a:prstGeom>
          <a:ln>
            <a:solidFill>
              <a:srgbClr val="46A8CA"/>
            </a:solidFill>
          </a:ln>
          <a:effectLst/>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9F68F135-5FB2-4D7E-8FFE-99631E835549}"/>
              </a:ext>
            </a:extLst>
          </p:cNvPr>
          <p:cNvGraphicFramePr>
            <a:graphicFrameLocks noGrp="1"/>
          </p:cNvGraphicFramePr>
          <p:nvPr>
            <p:extLst>
              <p:ext uri="{D42A27DB-BD31-4B8C-83A1-F6EECF244321}">
                <p14:modId xmlns:p14="http://schemas.microsoft.com/office/powerpoint/2010/main" val="2842782120"/>
              </p:ext>
            </p:extLst>
          </p:nvPr>
        </p:nvGraphicFramePr>
        <p:xfrm>
          <a:off x="6096000" y="5473083"/>
          <a:ext cx="5347594" cy="741680"/>
        </p:xfrm>
        <a:graphic>
          <a:graphicData uri="http://schemas.openxmlformats.org/drawingml/2006/table">
            <a:tbl>
              <a:tblPr>
                <a:tableStyleId>{5C22544A-7EE6-4342-B048-85BDC9FD1C3A}</a:tableStyleId>
              </a:tblPr>
              <a:tblGrid>
                <a:gridCol w="3364248">
                  <a:extLst>
                    <a:ext uri="{9D8B030D-6E8A-4147-A177-3AD203B41FA5}">
                      <a16:colId xmlns:a16="http://schemas.microsoft.com/office/drawing/2014/main" val="2747378855"/>
                    </a:ext>
                  </a:extLst>
                </a:gridCol>
                <a:gridCol w="1983346">
                  <a:extLst>
                    <a:ext uri="{9D8B030D-6E8A-4147-A177-3AD203B41FA5}">
                      <a16:colId xmlns:a16="http://schemas.microsoft.com/office/drawing/2014/main" val="786989813"/>
                    </a:ext>
                  </a:extLst>
                </a:gridCol>
              </a:tblGrid>
              <a:tr h="370840">
                <a:tc>
                  <a:txBody>
                    <a:bodyPr/>
                    <a:lstStyle/>
                    <a:p>
                      <a:r>
                        <a:rPr lang="en-US" sz="1400" dirty="0"/>
                        <a:t>Chat, DND, No disponible</a:t>
                      </a:r>
                    </a:p>
                  </a:txBody>
                  <a:tcPr/>
                </a:tc>
                <a:tc>
                  <a:txBody>
                    <a:bodyPr/>
                    <a:lstStyle/>
                    <a:p>
                      <a:r>
                        <a:rPr lang="en-US" sz="1400" dirty="0"/>
                        <a:t>LED </a:t>
                      </a:r>
                      <a:r>
                        <a:rPr lang="en-US" sz="1400" dirty="0" err="1"/>
                        <a:t>apagado</a:t>
                      </a:r>
                      <a:endParaRPr lang="en-US" sz="1400" dirty="0"/>
                    </a:p>
                  </a:txBody>
                  <a:tcPr/>
                </a:tc>
                <a:extLst>
                  <a:ext uri="{0D108BD9-81ED-4DB2-BD59-A6C34878D82A}">
                    <a16:rowId xmlns:a16="http://schemas.microsoft.com/office/drawing/2014/main" val="4229461541"/>
                  </a:ext>
                </a:extLst>
              </a:tr>
              <a:tr h="370840">
                <a:tc>
                  <a:txBody>
                    <a:bodyPr/>
                    <a:lstStyle/>
                    <a:p>
                      <a:r>
                        <a:rPr lang="en-US" sz="1400" dirty="0"/>
                        <a:t>Disponible, </a:t>
                      </a:r>
                      <a:r>
                        <a:rPr lang="en-US" sz="1400" dirty="0" err="1"/>
                        <a:t>Personalizado</a:t>
                      </a:r>
                      <a:r>
                        <a:rPr lang="en-US" sz="1400" dirty="0"/>
                        <a:t>, </a:t>
                      </a:r>
                      <a:r>
                        <a:rPr lang="en-US" sz="1400" dirty="0" err="1"/>
                        <a:t>Ausente</a:t>
                      </a:r>
                      <a:endParaRPr lang="en-US" sz="1400" dirty="0"/>
                    </a:p>
                  </a:txBody>
                  <a:tcPr/>
                </a:tc>
                <a:tc>
                  <a:txBody>
                    <a:bodyPr/>
                    <a:lstStyle/>
                    <a:p>
                      <a:r>
                        <a:rPr lang="en-US" sz="1400" dirty="0"/>
                        <a:t>LED </a:t>
                      </a:r>
                      <a:r>
                        <a:rPr lang="en-US" sz="1400" dirty="0" err="1"/>
                        <a:t>encendido</a:t>
                      </a:r>
                      <a:endParaRPr lang="en-US" sz="1400" dirty="0"/>
                    </a:p>
                  </a:txBody>
                  <a:tcPr/>
                </a:tc>
                <a:extLst>
                  <a:ext uri="{0D108BD9-81ED-4DB2-BD59-A6C34878D82A}">
                    <a16:rowId xmlns:a16="http://schemas.microsoft.com/office/drawing/2014/main" val="1339212247"/>
                  </a:ext>
                </a:extLst>
              </a:tr>
            </a:tbl>
          </a:graphicData>
        </a:graphic>
      </p:graphicFrame>
      <p:sp>
        <p:nvSpPr>
          <p:cNvPr id="13" name="TextBox 12">
            <a:extLst>
              <a:ext uri="{FF2B5EF4-FFF2-40B4-BE49-F238E27FC236}">
                <a16:creationId xmlns:a16="http://schemas.microsoft.com/office/drawing/2014/main" id="{E91F0467-8B98-478D-9A13-F28C3AF01AEA}"/>
              </a:ext>
            </a:extLst>
          </p:cNvPr>
          <p:cNvSpPr txBox="1"/>
          <p:nvPr/>
        </p:nvSpPr>
        <p:spPr>
          <a:xfrm>
            <a:off x="154776" y="243607"/>
            <a:ext cx="6274600" cy="954107"/>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Funciones</a:t>
            </a:r>
            <a:r>
              <a:rPr lang="en-US" altLang="ko-KR" dirty="0"/>
              <a:t> de Comunicaciones </a:t>
            </a:r>
            <a:r>
              <a:rPr lang="en-US" altLang="ko-KR" dirty="0" err="1"/>
              <a:t>Unificadas</a:t>
            </a:r>
            <a:endParaRPr lang="ko-KR" altLang="en-US" dirty="0"/>
          </a:p>
        </p:txBody>
      </p:sp>
      <p:sp>
        <p:nvSpPr>
          <p:cNvPr id="14" name="Text Placeholder 1">
            <a:extLst>
              <a:ext uri="{FF2B5EF4-FFF2-40B4-BE49-F238E27FC236}">
                <a16:creationId xmlns:a16="http://schemas.microsoft.com/office/drawing/2014/main" id="{47716CED-B049-4A21-98F3-4624A3A1F566}"/>
              </a:ext>
            </a:extLst>
          </p:cNvPr>
          <p:cNvSpPr txBox="1">
            <a:spLocks/>
          </p:cNvSpPr>
          <p:nvPr/>
        </p:nvSpPr>
        <p:spPr>
          <a:xfrm>
            <a:off x="0" y="1395413"/>
            <a:ext cx="8686800" cy="481012"/>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Clr>
                <a:schemeClr val="accent2"/>
              </a:buClr>
              <a:buFont typeface="Arial" panose="020B0604020202020204" pitchFamily="34" charset="0"/>
              <a:buNone/>
            </a:pPr>
            <a:r>
              <a:rPr lang="en-US" sz="1800" b="1">
                <a:solidFill>
                  <a:schemeClr val="accent1"/>
                </a:solidFill>
                <a:latin typeface="Helvetica" panose="020B0604020202020204" pitchFamily="34" charset="0"/>
                <a:ea typeface="맑은 고딕" panose="020B0503020000020004" pitchFamily="50" charset="-127"/>
              </a:rPr>
              <a:t>Presencia SIP – Monitoreo del estado de las extensiones</a:t>
            </a:r>
            <a:endParaRPr lang="en-US" sz="1800" b="1" dirty="0">
              <a:solidFill>
                <a:schemeClr val="accent1"/>
              </a:solidFill>
              <a:latin typeface="Helvetica" panose="020B0604020202020204" pitchFamily="34" charset="0"/>
              <a:ea typeface="맑은 고딕" panose="020B0503020000020004" pitchFamily="50" charset="-127"/>
            </a:endParaRPr>
          </a:p>
        </p:txBody>
      </p:sp>
    </p:spTree>
    <p:extLst>
      <p:ext uri="{BB962C8B-B14F-4D97-AF65-F5344CB8AC3E}">
        <p14:creationId xmlns:p14="http://schemas.microsoft.com/office/powerpoint/2010/main" val="371188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lnSpc>
                <a:spcPct val="110000"/>
              </a:lnSpc>
              <a:buClr>
                <a:schemeClr val="accent2"/>
              </a:buClr>
              <a:buNone/>
            </a:pPr>
            <a:r>
              <a:rPr lang="en-US" sz="1800" b="1" dirty="0" err="1">
                <a:solidFill>
                  <a:schemeClr val="accent1"/>
                </a:solidFill>
                <a:latin typeface="Helvetica" panose="020B0604020202020204" pitchFamily="34" charset="0"/>
                <a:ea typeface="맑은 고딕" panose="020B0503020000020004" pitchFamily="50" charset="-127"/>
              </a:rPr>
              <a:t>Presencia</a:t>
            </a:r>
            <a:r>
              <a:rPr lang="en-US" sz="1800" b="1" dirty="0">
                <a:solidFill>
                  <a:schemeClr val="accent1"/>
                </a:solidFill>
                <a:latin typeface="Helvetica" panose="020B0604020202020204" pitchFamily="34" charset="0"/>
                <a:ea typeface="맑은 고딕" panose="020B0503020000020004" pitchFamily="50" charset="-127"/>
              </a:rPr>
              <a:t> SIP – </a:t>
            </a:r>
            <a:r>
              <a:rPr lang="en-US" sz="1800" b="1" dirty="0" err="1">
                <a:solidFill>
                  <a:schemeClr val="accent1"/>
                </a:solidFill>
                <a:latin typeface="Helvetica" panose="020B0604020202020204" pitchFamily="34" charset="0"/>
                <a:ea typeface="맑은 고딕" panose="020B0503020000020004" pitchFamily="50" charset="-127"/>
              </a:rPr>
              <a:t>Monitoreo</a:t>
            </a:r>
            <a:r>
              <a:rPr lang="en-US" sz="1800" b="1" dirty="0">
                <a:solidFill>
                  <a:schemeClr val="accent1"/>
                </a:solidFill>
                <a:latin typeface="Helvetica" panose="020B0604020202020204" pitchFamily="34" charset="0"/>
                <a:ea typeface="맑은 고딕" panose="020B0503020000020004" pitchFamily="50" charset="-127"/>
              </a:rPr>
              <a:t> del </a:t>
            </a:r>
            <a:r>
              <a:rPr lang="en-US" sz="1800" b="1" dirty="0" err="1">
                <a:solidFill>
                  <a:schemeClr val="accent1"/>
                </a:solidFill>
                <a:latin typeface="Helvetica" panose="020B0604020202020204" pitchFamily="34" charset="0"/>
                <a:ea typeface="맑은 고딕" panose="020B0503020000020004" pitchFamily="50" charset="-127"/>
              </a:rPr>
              <a:t>estado</a:t>
            </a:r>
            <a:r>
              <a:rPr lang="en-US" sz="1800" b="1" dirty="0">
                <a:solidFill>
                  <a:schemeClr val="accent1"/>
                </a:solidFill>
                <a:latin typeface="Helvetica" panose="020B0604020202020204" pitchFamily="34" charset="0"/>
                <a:ea typeface="맑은 고딕" panose="020B0503020000020004" pitchFamily="50" charset="-127"/>
              </a:rPr>
              <a:t> de las </a:t>
            </a:r>
            <a:r>
              <a:rPr lang="en-US" sz="1800" b="1" dirty="0" err="1">
                <a:solidFill>
                  <a:schemeClr val="accent1"/>
                </a:solidFill>
                <a:latin typeface="Helvetica" panose="020B0604020202020204" pitchFamily="34" charset="0"/>
                <a:ea typeface="맑은 고딕" panose="020B0503020000020004" pitchFamily="50" charset="-127"/>
              </a:rPr>
              <a:t>extensiones</a:t>
            </a:r>
            <a:endParaRPr lang="en-US" sz="1800" b="1" dirty="0">
              <a:solidFill>
                <a:schemeClr val="accent1"/>
              </a:solidFill>
              <a:latin typeface="Helvetica" panose="020B0604020202020204" pitchFamily="34" charset="0"/>
              <a:ea typeface="맑은 고딕" panose="020B0503020000020004" pitchFamily="50" charset="-127"/>
            </a:endParaRPr>
          </a:p>
        </p:txBody>
      </p:sp>
      <p:sp>
        <p:nvSpPr>
          <p:cNvPr id="5" name="Rectangle 4">
            <a:extLst>
              <a:ext uri="{FF2B5EF4-FFF2-40B4-BE49-F238E27FC236}">
                <a16:creationId xmlns:a16="http://schemas.microsoft.com/office/drawing/2014/main" id="{685D9DDB-13A5-4389-8522-07F1CD18D4EA}"/>
              </a:ext>
            </a:extLst>
          </p:cNvPr>
          <p:cNvSpPr/>
          <p:nvPr/>
        </p:nvSpPr>
        <p:spPr>
          <a:xfrm>
            <a:off x="0" y="1974549"/>
            <a:ext cx="5557426" cy="3947363"/>
          </a:xfrm>
          <a:prstGeom prst="rect">
            <a:avLst/>
          </a:prstGeom>
        </p:spPr>
        <p:txBody>
          <a:bodyPr wrap="square">
            <a:spAutoFit/>
          </a:bodyPr>
          <a:lstStyle/>
          <a:p>
            <a:pPr marL="400050" lvl="0" indent="-400050">
              <a:lnSpc>
                <a:spcPct val="124000"/>
              </a:lnSpc>
              <a:spcBef>
                <a:spcPts val="1200"/>
              </a:spcBef>
              <a:buClr>
                <a:schemeClr val="accent2"/>
              </a:buClr>
              <a:buFont typeface="+mj-lt"/>
              <a:buAutoNum type="romanUcPeriod" startAt="3"/>
            </a:pPr>
            <a:r>
              <a:rPr lang="en-US" u="sng" dirty="0" err="1">
                <a:ea typeface="Open Sans" panose="020B0606030504020204" pitchFamily="34" charset="0"/>
                <a:cs typeface="Open Sans" panose="020B0606030504020204" pitchFamily="34" charset="0"/>
              </a:rPr>
              <a:t>Uso</a:t>
            </a:r>
            <a:r>
              <a:rPr lang="en-US" u="sng" dirty="0">
                <a:ea typeface="Open Sans" panose="020B0606030504020204" pitchFamily="34" charset="0"/>
                <a:cs typeface="Open Sans" panose="020B0606030504020204" pitchFamily="34" charset="0"/>
              </a:rPr>
              <a:t> del </a:t>
            </a:r>
            <a:r>
              <a:rPr lang="en-US" u="sng" dirty="0" err="1">
                <a:ea typeface="Open Sans" panose="020B0606030504020204" pitchFamily="34" charset="0"/>
                <a:cs typeface="Open Sans" panose="020B0606030504020204" pitchFamily="34" charset="0"/>
              </a:rPr>
              <a:t>tablero</a:t>
            </a:r>
            <a:r>
              <a:rPr lang="en-US" u="sng" dirty="0">
                <a:ea typeface="Open Sans" panose="020B0606030504020204" pitchFamily="34" charset="0"/>
                <a:cs typeface="Open Sans" panose="020B0606030504020204" pitchFamily="34" charset="0"/>
              </a:rPr>
              <a:t> de </a:t>
            </a:r>
            <a:r>
              <a:rPr lang="en-US" u="sng" dirty="0" err="1">
                <a:ea typeface="Open Sans" panose="020B0606030504020204" pitchFamily="34" charset="0"/>
                <a:cs typeface="Open Sans" panose="020B0606030504020204" pitchFamily="34" charset="0"/>
              </a:rPr>
              <a:t>extensiones</a:t>
            </a:r>
            <a:endParaRPr lang="en-US" u="sng" dirty="0">
              <a:ea typeface="Open Sans" panose="020B0606030504020204" pitchFamily="34" charset="0"/>
              <a:cs typeface="Open Sans" panose="020B0606030504020204" pitchFamily="34" charset="0"/>
            </a:endParaRPr>
          </a:p>
          <a:p>
            <a:pPr marL="798513" lvl="1" indent="-400050">
              <a:lnSpc>
                <a:spcPct val="124000"/>
              </a:lnSpc>
              <a:spcBef>
                <a:spcPts val="1200"/>
              </a:spcBef>
              <a:buClr>
                <a:schemeClr val="accent2"/>
              </a:buClr>
              <a:buFont typeface="+mj-lt"/>
              <a:buAutoNum type="arabicPeriod"/>
            </a:pPr>
            <a:r>
              <a:rPr lang="es-MX" sz="1700" dirty="0">
                <a:ea typeface="Open Sans" panose="020B0606030504020204" pitchFamily="34" charset="0"/>
                <a:cs typeface="Open Sans" panose="020B0606030504020204" pitchFamily="34" charset="0"/>
              </a:rPr>
              <a:t>Acceda a la interfaz de usuario web del teléfono de monitoreo y navegue a </a:t>
            </a:r>
            <a:r>
              <a:rPr lang="en-US" sz="1700" b="1" dirty="0" err="1">
                <a:ea typeface="Open Sans" panose="020B0606030504020204" pitchFamily="34" charset="0"/>
                <a:cs typeface="Open Sans" panose="020B0606030504020204" pitchFamily="34" charset="0"/>
              </a:rPr>
              <a:t>Configuración</a:t>
            </a:r>
            <a:r>
              <a:rPr lang="en-US" sz="1700" b="1" dirty="0">
                <a:ea typeface="Open Sans" panose="020B0606030504020204" pitchFamily="34" charset="0"/>
                <a:cs typeface="Open Sans" panose="020B0606030504020204" pitchFamily="34" charset="0"/>
              </a:rPr>
              <a:t>  </a:t>
            </a:r>
            <a:r>
              <a:rPr lang="en-US" sz="1700" b="1" dirty="0">
                <a:ea typeface="Open Sans" panose="020B0606030504020204" pitchFamily="34" charset="0"/>
                <a:cs typeface="Open Sans" panose="020B0606030504020204" pitchFamily="34" charset="0"/>
                <a:sym typeface="Wingdings" panose="05000000000000000000" pitchFamily="2" charset="2"/>
              </a:rPr>
              <a:t></a:t>
            </a:r>
            <a:r>
              <a:rPr lang="en-US" sz="1700" b="1" dirty="0">
                <a:ea typeface="Open Sans" panose="020B0606030504020204" pitchFamily="34" charset="0"/>
                <a:cs typeface="Open Sans" panose="020B0606030504020204" pitchFamily="34" charset="0"/>
              </a:rPr>
              <a:t> </a:t>
            </a:r>
            <a:r>
              <a:rPr lang="en-US" sz="1700" b="1" dirty="0" err="1">
                <a:ea typeface="Open Sans" panose="020B0606030504020204" pitchFamily="34" charset="0"/>
                <a:cs typeface="Open Sans" panose="020B0606030504020204" pitchFamily="34" charset="0"/>
              </a:rPr>
              <a:t>Tableros</a:t>
            </a:r>
            <a:r>
              <a:rPr lang="en-US" sz="1700" b="1" dirty="0">
                <a:ea typeface="Open Sans" panose="020B0606030504020204" pitchFamily="34" charset="0"/>
                <a:cs typeface="Open Sans" panose="020B0606030504020204" pitchFamily="34" charset="0"/>
              </a:rPr>
              <a:t> de </a:t>
            </a:r>
            <a:r>
              <a:rPr lang="en-US" sz="1700" b="1" dirty="0" err="1">
                <a:ea typeface="Open Sans" panose="020B0606030504020204" pitchFamily="34" charset="0"/>
                <a:cs typeface="Open Sans" panose="020B0606030504020204" pitchFamily="34" charset="0"/>
              </a:rPr>
              <a:t>extensión</a:t>
            </a:r>
            <a:r>
              <a:rPr lang="en-US" sz="1700" b="1" dirty="0">
                <a:ea typeface="Open Sans" panose="020B0606030504020204" pitchFamily="34" charset="0"/>
                <a:cs typeface="Open Sans" panose="020B0606030504020204" pitchFamily="34" charset="0"/>
              </a:rPr>
              <a:t> </a:t>
            </a:r>
            <a:r>
              <a:rPr lang="en-US" sz="1700" b="1" dirty="0">
                <a:ea typeface="Open Sans" panose="020B0606030504020204" pitchFamily="34" charset="0"/>
                <a:cs typeface="Open Sans" panose="020B0606030504020204" pitchFamily="34" charset="0"/>
                <a:sym typeface="Wingdings" panose="05000000000000000000" pitchFamily="2" charset="2"/>
              </a:rPr>
              <a:t></a:t>
            </a:r>
            <a:r>
              <a:rPr lang="en-US" sz="1700" b="1" dirty="0">
                <a:ea typeface="Open Sans" panose="020B0606030504020204" pitchFamily="34" charset="0"/>
                <a:cs typeface="Open Sans" panose="020B0606030504020204" pitchFamily="34" charset="0"/>
              </a:rPr>
              <a:t> Ext#</a:t>
            </a:r>
            <a:r>
              <a:rPr lang="en-US" sz="1700" dirty="0">
                <a:ea typeface="Open Sans" panose="020B0606030504020204" pitchFamily="34" charset="0"/>
                <a:cs typeface="Open Sans" panose="020B0606030504020204" pitchFamily="34" charset="0"/>
              </a:rPr>
              <a:t>.</a:t>
            </a:r>
          </a:p>
          <a:p>
            <a:pPr marL="798513" lvl="1" indent="-400050">
              <a:lnSpc>
                <a:spcPct val="124000"/>
              </a:lnSpc>
              <a:spcBef>
                <a:spcPts val="1200"/>
              </a:spcBef>
              <a:buClr>
                <a:schemeClr val="accent2"/>
              </a:buClr>
              <a:buFont typeface="+mj-lt"/>
              <a:buAutoNum type="arabicPeriod"/>
            </a:pPr>
            <a:r>
              <a:rPr lang="es-MX" sz="1700" dirty="0">
                <a:ea typeface="Open Sans" panose="020B0606030504020204" pitchFamily="34" charset="0"/>
                <a:cs typeface="Open Sans" panose="020B0606030504020204" pitchFamily="34" charset="0"/>
              </a:rPr>
              <a:t>Seleccione "Observador de presencia" como el modo para el MPK seleccionado.
Seleccione Cuenta para MPK. La cuenta debe ser la extensión de la UCM registrada en el teléfono.
En Valor, escriba la extensión de la UCM que se va a supervisar.</a:t>
            </a:r>
            <a:endParaRPr lang="en-US" sz="1700" dirty="0">
              <a:ea typeface="Open Sans" panose="020B0606030504020204" pitchFamily="34" charset="0"/>
              <a:cs typeface="Open Sans" panose="020B0606030504020204" pitchFamily="34" charset="0"/>
            </a:endParaRPr>
          </a:p>
        </p:txBody>
      </p:sp>
      <p:graphicFrame>
        <p:nvGraphicFramePr>
          <p:cNvPr id="7" name="Table 6">
            <a:extLst>
              <a:ext uri="{FF2B5EF4-FFF2-40B4-BE49-F238E27FC236}">
                <a16:creationId xmlns:a16="http://schemas.microsoft.com/office/drawing/2014/main" id="{6FDCA6A5-7A84-4475-A59D-3D6191D964FB}"/>
              </a:ext>
            </a:extLst>
          </p:cNvPr>
          <p:cNvGraphicFramePr>
            <a:graphicFrameLocks noGrp="1"/>
          </p:cNvGraphicFramePr>
          <p:nvPr>
            <p:extLst>
              <p:ext uri="{D42A27DB-BD31-4B8C-83A1-F6EECF244321}">
                <p14:modId xmlns:p14="http://schemas.microsoft.com/office/powerpoint/2010/main" val="2015362211"/>
              </p:ext>
            </p:extLst>
          </p:nvPr>
        </p:nvGraphicFramePr>
        <p:xfrm>
          <a:off x="6471826" y="5670083"/>
          <a:ext cx="4038496" cy="1112520"/>
        </p:xfrm>
        <a:graphic>
          <a:graphicData uri="http://schemas.openxmlformats.org/drawingml/2006/table">
            <a:tbl>
              <a:tblPr>
                <a:tableStyleId>{5C22544A-7EE6-4342-B048-85BDC9FD1C3A}</a:tableStyleId>
              </a:tblPr>
              <a:tblGrid>
                <a:gridCol w="1911035">
                  <a:extLst>
                    <a:ext uri="{9D8B030D-6E8A-4147-A177-3AD203B41FA5}">
                      <a16:colId xmlns:a16="http://schemas.microsoft.com/office/drawing/2014/main" val="2747378855"/>
                    </a:ext>
                  </a:extLst>
                </a:gridCol>
                <a:gridCol w="2127461">
                  <a:extLst>
                    <a:ext uri="{9D8B030D-6E8A-4147-A177-3AD203B41FA5}">
                      <a16:colId xmlns:a16="http://schemas.microsoft.com/office/drawing/2014/main" val="786989813"/>
                    </a:ext>
                  </a:extLst>
                </a:gridCol>
              </a:tblGrid>
              <a:tr h="370840">
                <a:tc>
                  <a:txBody>
                    <a:bodyPr/>
                    <a:lstStyle/>
                    <a:p>
                      <a:r>
                        <a:rPr lang="es-VE" sz="1400" dirty="0"/>
                        <a:t>D</a:t>
                      </a:r>
                      <a:r>
                        <a:rPr lang="en-US" sz="1400" dirty="0" err="1"/>
                        <a:t>isponible</a:t>
                      </a:r>
                      <a:endParaRPr lang="en-US" sz="1400" dirty="0"/>
                    </a:p>
                  </a:txBody>
                  <a:tcPr/>
                </a:tc>
                <a:tc>
                  <a:txBody>
                    <a:bodyPr/>
                    <a:lstStyle/>
                    <a:p>
                      <a:endParaRPr lang="en-US" sz="1400" dirty="0"/>
                    </a:p>
                  </a:txBody>
                  <a:tcPr/>
                </a:tc>
                <a:extLst>
                  <a:ext uri="{0D108BD9-81ED-4DB2-BD59-A6C34878D82A}">
                    <a16:rowId xmlns:a16="http://schemas.microsoft.com/office/drawing/2014/main" val="4229461541"/>
                  </a:ext>
                </a:extLst>
              </a:tr>
              <a:tr h="370840">
                <a:tc>
                  <a:txBody>
                    <a:bodyPr/>
                    <a:lstStyle/>
                    <a:p>
                      <a:r>
                        <a:rPr lang="en-US" sz="1400" dirty="0"/>
                        <a:t>DND</a:t>
                      </a:r>
                    </a:p>
                  </a:txBody>
                  <a:tcPr/>
                </a:tc>
                <a:tc>
                  <a:txBody>
                    <a:bodyPr/>
                    <a:lstStyle/>
                    <a:p>
                      <a:endParaRPr lang="en-US" sz="1400" dirty="0"/>
                    </a:p>
                  </a:txBody>
                  <a:tcPr/>
                </a:tc>
                <a:extLst>
                  <a:ext uri="{0D108BD9-81ED-4DB2-BD59-A6C34878D82A}">
                    <a16:rowId xmlns:a16="http://schemas.microsoft.com/office/drawing/2014/main" val="1339212247"/>
                  </a:ext>
                </a:extLst>
              </a:tr>
              <a:tr h="370840">
                <a:tc>
                  <a:txBody>
                    <a:bodyPr/>
                    <a:lstStyle/>
                    <a:p>
                      <a:r>
                        <a:rPr lang="en-US" sz="1400" dirty="0"/>
                        <a:t>No disponible</a:t>
                      </a:r>
                    </a:p>
                  </a:txBody>
                  <a:tcPr/>
                </a:tc>
                <a:tc>
                  <a:txBody>
                    <a:bodyPr/>
                    <a:lstStyle/>
                    <a:p>
                      <a:endParaRPr lang="en-US" sz="1400" dirty="0"/>
                    </a:p>
                  </a:txBody>
                  <a:tcPr/>
                </a:tc>
                <a:extLst>
                  <a:ext uri="{0D108BD9-81ED-4DB2-BD59-A6C34878D82A}">
                    <a16:rowId xmlns:a16="http://schemas.microsoft.com/office/drawing/2014/main" val="1815212423"/>
                  </a:ext>
                </a:extLst>
              </a:tr>
            </a:tbl>
          </a:graphicData>
        </a:graphic>
      </p:graphicFrame>
      <p:pic>
        <p:nvPicPr>
          <p:cNvPr id="10" name="Picture 9">
            <a:extLst>
              <a:ext uri="{FF2B5EF4-FFF2-40B4-BE49-F238E27FC236}">
                <a16:creationId xmlns:a16="http://schemas.microsoft.com/office/drawing/2014/main" id="{67C6898A-CDD2-4EA1-A6AD-39E2EA3681F5}"/>
              </a:ext>
            </a:extLst>
          </p:cNvPr>
          <p:cNvPicPr/>
          <p:nvPr/>
        </p:nvPicPr>
        <p:blipFill>
          <a:blip r:embed="rId2">
            <a:extLst>
              <a:ext uri="{28A0092B-C50C-407E-A947-70E740481C1C}">
                <a14:useLocalDpi xmlns:a14="http://schemas.microsoft.com/office/drawing/2010/main" val="0"/>
              </a:ext>
            </a:extLst>
          </a:blip>
          <a:stretch>
            <a:fillRect/>
          </a:stretch>
        </p:blipFill>
        <p:spPr>
          <a:xfrm>
            <a:off x="8158812" y="5681358"/>
            <a:ext cx="1749268" cy="260142"/>
          </a:xfrm>
          <a:prstGeom prst="rect">
            <a:avLst/>
          </a:prstGeom>
          <a:ln>
            <a:noFill/>
          </a:ln>
        </p:spPr>
      </p:pic>
      <p:pic>
        <p:nvPicPr>
          <p:cNvPr id="11" name="Picture 10">
            <a:extLst>
              <a:ext uri="{FF2B5EF4-FFF2-40B4-BE49-F238E27FC236}">
                <a16:creationId xmlns:a16="http://schemas.microsoft.com/office/drawing/2014/main" id="{AE90E1DC-C2DF-46BE-960C-8C223EE7DFFA}"/>
              </a:ext>
            </a:extLst>
          </p:cNvPr>
          <p:cNvPicPr/>
          <p:nvPr/>
        </p:nvPicPr>
        <p:blipFill>
          <a:blip r:embed="rId3">
            <a:extLst>
              <a:ext uri="{28A0092B-C50C-407E-A947-70E740481C1C}">
                <a14:useLocalDpi xmlns:a14="http://schemas.microsoft.com/office/drawing/2010/main" val="0"/>
              </a:ext>
            </a:extLst>
          </a:blip>
          <a:stretch>
            <a:fillRect/>
          </a:stretch>
        </p:blipFill>
        <p:spPr>
          <a:xfrm>
            <a:off x="8158811" y="6032893"/>
            <a:ext cx="1751112" cy="292510"/>
          </a:xfrm>
          <a:prstGeom prst="rect">
            <a:avLst/>
          </a:prstGeom>
          <a:ln>
            <a:noFill/>
          </a:ln>
        </p:spPr>
      </p:pic>
      <p:pic>
        <p:nvPicPr>
          <p:cNvPr id="12" name="Picture 11">
            <a:extLst>
              <a:ext uri="{FF2B5EF4-FFF2-40B4-BE49-F238E27FC236}">
                <a16:creationId xmlns:a16="http://schemas.microsoft.com/office/drawing/2014/main" id="{66FDFAD7-140B-41C3-9B56-6F78E019F328}"/>
              </a:ext>
            </a:extLst>
          </p:cNvPr>
          <p:cNvPicPr/>
          <p:nvPr/>
        </p:nvPicPr>
        <p:blipFill>
          <a:blip r:embed="rId4">
            <a:extLst>
              <a:ext uri="{28A0092B-C50C-407E-A947-70E740481C1C}">
                <a14:useLocalDpi xmlns:a14="http://schemas.microsoft.com/office/drawing/2010/main" val="0"/>
              </a:ext>
            </a:extLst>
          </a:blip>
          <a:stretch>
            <a:fillRect/>
          </a:stretch>
        </p:blipFill>
        <p:spPr>
          <a:xfrm>
            <a:off x="8171472" y="6416796"/>
            <a:ext cx="1751330" cy="250190"/>
          </a:xfrm>
          <a:prstGeom prst="rect">
            <a:avLst/>
          </a:prstGeom>
          <a:ln>
            <a:noFill/>
          </a:ln>
        </p:spPr>
      </p:pic>
      <p:pic>
        <p:nvPicPr>
          <p:cNvPr id="13" name="Picture 12">
            <a:extLst>
              <a:ext uri="{FF2B5EF4-FFF2-40B4-BE49-F238E27FC236}">
                <a16:creationId xmlns:a16="http://schemas.microsoft.com/office/drawing/2014/main" id="{3FCECD71-208B-4E94-A432-D545BA4333B1}"/>
              </a:ext>
            </a:extLst>
          </p:cNvPr>
          <p:cNvPicPr>
            <a:picLocks noChangeAspect="1"/>
          </p:cNvPicPr>
          <p:nvPr/>
        </p:nvPicPr>
        <p:blipFill>
          <a:blip r:embed="rId5"/>
          <a:stretch>
            <a:fillRect/>
          </a:stretch>
        </p:blipFill>
        <p:spPr>
          <a:xfrm>
            <a:off x="5617905" y="1885202"/>
            <a:ext cx="6458184" cy="3495370"/>
          </a:xfrm>
          <a:prstGeom prst="rect">
            <a:avLst/>
          </a:prstGeom>
          <a:ln>
            <a:solidFill>
              <a:schemeClr val="accent1"/>
            </a:solidFill>
          </a:ln>
        </p:spPr>
      </p:pic>
      <p:sp>
        <p:nvSpPr>
          <p:cNvPr id="17" name="TextBox 16">
            <a:extLst>
              <a:ext uri="{FF2B5EF4-FFF2-40B4-BE49-F238E27FC236}">
                <a16:creationId xmlns:a16="http://schemas.microsoft.com/office/drawing/2014/main" id="{52156978-4EBB-43C2-9BDA-BE9FF90F4056}"/>
              </a:ext>
            </a:extLst>
          </p:cNvPr>
          <p:cNvSpPr txBox="1"/>
          <p:nvPr/>
        </p:nvSpPr>
        <p:spPr>
          <a:xfrm>
            <a:off x="322850" y="276093"/>
            <a:ext cx="8849141"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Funciones</a:t>
            </a:r>
            <a:r>
              <a:rPr lang="en-US" altLang="ko-KR" dirty="0"/>
              <a:t> de Comunicaciones </a:t>
            </a:r>
            <a:r>
              <a:rPr lang="en-US" altLang="ko-KR" dirty="0" err="1"/>
              <a:t>Unificadas</a:t>
            </a:r>
            <a:endParaRPr lang="ko-KR" altLang="en-US" dirty="0"/>
          </a:p>
        </p:txBody>
      </p:sp>
    </p:spTree>
    <p:extLst>
      <p:ext uri="{BB962C8B-B14F-4D97-AF65-F5344CB8AC3E}">
        <p14:creationId xmlns:p14="http://schemas.microsoft.com/office/powerpoint/2010/main" val="40827177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Buzón de voz</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2127250"/>
            <a:ext cx="5216525" cy="4870450"/>
          </a:xfrm>
        </p:spPr>
        <p:txBody>
          <a:bodyPr>
            <a:normAutofit fontScale="47500" lnSpcReduction="20000"/>
          </a:bodyPr>
          <a:lstStyle/>
          <a:p>
            <a:pPr marL="342900" lvl="0" indent="-342900">
              <a:lnSpc>
                <a:spcPct val="124000"/>
              </a:lnSpc>
              <a:spcBef>
                <a:spcPts val="1200"/>
              </a:spcBef>
              <a:buClr>
                <a:schemeClr val="accent2"/>
              </a:buClr>
              <a:buAutoNum type="arabicPeriod"/>
            </a:pPr>
            <a:r>
              <a:rPr lang="es-419" dirty="0"/>
              <a:t>Diríjase a </a:t>
            </a:r>
            <a:r>
              <a:rPr lang="es-419" b="1" dirty="0"/>
              <a:t>Funciones de llamadas </a:t>
            </a:r>
            <a:r>
              <a:rPr lang="es-419" b="1" dirty="0">
                <a:sym typeface="Wingdings" panose="05000000000000000000" pitchFamily="2" charset="2"/>
              </a:rPr>
              <a:t> Buzón de voz</a:t>
            </a:r>
            <a:endParaRPr lang="es-419" dirty="0"/>
          </a:p>
          <a:p>
            <a:pPr marL="342900" lvl="0" indent="-342900">
              <a:lnSpc>
                <a:spcPct val="124000"/>
              </a:lnSpc>
              <a:spcBef>
                <a:spcPts val="1200"/>
              </a:spcBef>
              <a:buClr>
                <a:schemeClr val="accent2"/>
              </a:buClr>
              <a:buAutoNum type="arabicPeriod"/>
            </a:pPr>
            <a:r>
              <a:rPr lang="es-419" dirty="0"/>
              <a:t>Configure lo siguiente según sus necesidades:</a:t>
            </a:r>
          </a:p>
          <a:p>
            <a:pPr marL="747713" indent="-285750">
              <a:spcAft>
                <a:spcPts val="300"/>
              </a:spcAft>
              <a:buClr>
                <a:schemeClr val="accent2"/>
              </a:buClr>
              <a:buFont typeface="Wingdings" panose="05000000000000000000" pitchFamily="2" charset="2"/>
              <a:buChar char="§"/>
            </a:pPr>
            <a:r>
              <a:rPr lang="es-419" dirty="0"/>
              <a:t>Tiempo máximo del saludo</a:t>
            </a:r>
          </a:p>
          <a:p>
            <a:pPr marL="747713" indent="-285750">
              <a:spcAft>
                <a:spcPts val="300"/>
              </a:spcAft>
              <a:buClr>
                <a:schemeClr val="accent2"/>
              </a:buClr>
              <a:buFont typeface="Wingdings" panose="05000000000000000000" pitchFamily="2" charset="2"/>
              <a:buChar char="§"/>
            </a:pPr>
            <a:r>
              <a:rPr lang="es-419" dirty="0"/>
              <a:t>Marcar “0” para el operador</a:t>
            </a:r>
          </a:p>
          <a:p>
            <a:pPr marL="747713" indent="-285750">
              <a:spcAft>
                <a:spcPts val="300"/>
              </a:spcAft>
              <a:buClr>
                <a:schemeClr val="accent2"/>
              </a:buClr>
              <a:buFont typeface="Wingdings" panose="05000000000000000000" pitchFamily="2" charset="2"/>
              <a:buChar char="§"/>
            </a:pPr>
            <a:r>
              <a:rPr lang="es-419" dirty="0"/>
              <a:t>Mensajes máximos por carpeta</a:t>
            </a:r>
          </a:p>
          <a:p>
            <a:pPr marL="747713" indent="-285750">
              <a:spcAft>
                <a:spcPts val="300"/>
              </a:spcAft>
              <a:buClr>
                <a:schemeClr val="accent2"/>
              </a:buClr>
              <a:buFont typeface="Wingdings" panose="05000000000000000000" pitchFamily="2" charset="2"/>
              <a:buChar char="§"/>
            </a:pPr>
            <a:r>
              <a:rPr lang="es-419" dirty="0"/>
              <a:t>Tiempo máximo de mensajes</a:t>
            </a:r>
          </a:p>
          <a:p>
            <a:pPr marL="747713" indent="-285750">
              <a:spcAft>
                <a:spcPts val="300"/>
              </a:spcAft>
              <a:buClr>
                <a:schemeClr val="accent2"/>
              </a:buClr>
              <a:buFont typeface="Wingdings" panose="05000000000000000000" pitchFamily="2" charset="2"/>
              <a:buChar char="§"/>
            </a:pPr>
            <a:r>
              <a:rPr lang="es-419" dirty="0"/>
              <a:t>Tiempo mínimo efectivo de mensajes</a:t>
            </a:r>
          </a:p>
          <a:p>
            <a:pPr marL="747713" indent="-285750">
              <a:spcAft>
                <a:spcPts val="300"/>
              </a:spcAft>
              <a:buClr>
                <a:schemeClr val="accent2"/>
              </a:buClr>
              <a:buFont typeface="Wingdings" panose="05000000000000000000" pitchFamily="2" charset="2"/>
              <a:buChar char="§"/>
            </a:pPr>
            <a:r>
              <a:rPr lang="es-419" dirty="0"/>
              <a:t>Anunciar el número del remitente</a:t>
            </a:r>
          </a:p>
          <a:p>
            <a:pPr marL="747713" indent="-285750">
              <a:spcAft>
                <a:spcPts val="300"/>
              </a:spcAft>
              <a:buClr>
                <a:schemeClr val="accent2"/>
              </a:buClr>
              <a:buFont typeface="Wingdings" panose="05000000000000000000" pitchFamily="2" charset="2"/>
              <a:buChar char="§"/>
            </a:pPr>
            <a:r>
              <a:rPr lang="es-419" dirty="0"/>
              <a:t>Anunciar la duración del mensaje</a:t>
            </a:r>
          </a:p>
          <a:p>
            <a:pPr marL="747713" indent="-285750">
              <a:spcAft>
                <a:spcPts val="300"/>
              </a:spcAft>
              <a:buClr>
                <a:schemeClr val="accent2"/>
              </a:buClr>
              <a:buFont typeface="Wingdings" panose="05000000000000000000" pitchFamily="2" charset="2"/>
              <a:buChar char="§"/>
            </a:pPr>
            <a:r>
              <a:rPr lang="es-419" dirty="0"/>
              <a:t>Reproducir información</a:t>
            </a:r>
          </a:p>
          <a:p>
            <a:pPr marL="747713" indent="-285750">
              <a:spcAft>
                <a:spcPts val="300"/>
              </a:spcAft>
              <a:buClr>
                <a:schemeClr val="accent2"/>
              </a:buClr>
              <a:buFont typeface="Wingdings" panose="05000000000000000000" pitchFamily="2" charset="2"/>
              <a:buChar char="§"/>
            </a:pPr>
            <a:r>
              <a:rPr lang="es-419" dirty="0"/>
              <a:t>Reproducir desde el último</a:t>
            </a:r>
          </a:p>
          <a:p>
            <a:pPr marL="747713" indent="-285750">
              <a:spcAft>
                <a:spcPts val="300"/>
              </a:spcAft>
              <a:buClr>
                <a:schemeClr val="accent2"/>
              </a:buClr>
              <a:buFont typeface="Wingdings" panose="05000000000000000000" pitchFamily="2" charset="2"/>
              <a:buChar char="§"/>
            </a:pPr>
            <a:r>
              <a:rPr lang="es-419" dirty="0"/>
              <a:t>Permitir a los usuarios revisar</a:t>
            </a:r>
          </a:p>
          <a:p>
            <a:pPr marL="747713" indent="-285750">
              <a:spcAft>
                <a:spcPts val="300"/>
              </a:spcAft>
              <a:buClr>
                <a:schemeClr val="accent2"/>
              </a:buClr>
              <a:buFont typeface="Wingdings" panose="05000000000000000000" pitchFamily="2" charset="2"/>
              <a:buChar char="§"/>
            </a:pPr>
            <a:r>
              <a:rPr lang="es-419" dirty="0"/>
              <a:t>Acceso remoto al buzón de voz</a:t>
            </a:r>
          </a:p>
          <a:p>
            <a:pPr marL="747713" indent="-285750">
              <a:spcAft>
                <a:spcPts val="300"/>
              </a:spcAft>
              <a:buClr>
                <a:schemeClr val="accent2"/>
              </a:buClr>
              <a:buFont typeface="Wingdings" panose="05000000000000000000" pitchFamily="2" charset="2"/>
              <a:buChar char="§"/>
            </a:pPr>
            <a:r>
              <a:rPr lang="es-419" dirty="0"/>
              <a:t>Reenviar el mensaje de voz a las </a:t>
            </a:r>
            <a:r>
              <a:rPr lang="es-419" dirty="0" err="1"/>
              <a:t>UCMs</a:t>
            </a:r>
            <a:r>
              <a:rPr lang="es-419" dirty="0"/>
              <a:t> enlazadas</a:t>
            </a:r>
          </a:p>
          <a:p>
            <a:pPr marL="747713" indent="-285750">
              <a:spcAft>
                <a:spcPts val="300"/>
              </a:spcAft>
              <a:buClr>
                <a:schemeClr val="accent2"/>
              </a:buClr>
              <a:buFont typeface="Wingdings" panose="05000000000000000000" pitchFamily="2" charset="2"/>
              <a:buChar char="§"/>
            </a:pPr>
            <a:r>
              <a:rPr lang="es-419" dirty="0"/>
              <a:t>Contraseña de buzón de voz</a:t>
            </a:r>
          </a:p>
        </p:txBody>
      </p:sp>
      <p:sp>
        <p:nvSpPr>
          <p:cNvPr id="7" name="Content Placeholder 2">
            <a:extLst>
              <a:ext uri="{FF2B5EF4-FFF2-40B4-BE49-F238E27FC236}">
                <a16:creationId xmlns:a16="http://schemas.microsoft.com/office/drawing/2014/main" id="{81B159FE-6363-47DD-85AB-DAF48188EA24}"/>
              </a:ext>
            </a:extLst>
          </p:cNvPr>
          <p:cNvSpPr txBox="1">
            <a:spLocks/>
          </p:cNvSpPr>
          <p:nvPr/>
        </p:nvSpPr>
        <p:spPr>
          <a:xfrm>
            <a:off x="5666891" y="2206928"/>
            <a:ext cx="6233187" cy="46191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30000"/>
              </a:lnSpc>
              <a:spcBef>
                <a:spcPts val="1000"/>
              </a:spcBef>
              <a:spcAft>
                <a:spcPts val="1200"/>
              </a:spcAft>
              <a:buClr>
                <a:srgbClr val="ED7D31"/>
              </a:buClr>
              <a:buSzTx/>
              <a:buFont typeface="+mj-lt"/>
              <a:buAutoNum type="arabicPeriod"/>
              <a:tabLst/>
              <a:defRPr/>
            </a:pPr>
            <a:r>
              <a:rPr kumimoji="0" lang="es-419" sz="1500" b="0" i="0" u="none" strike="noStrike" kern="1200" cap="none" spc="0" normalizeH="0" baseline="0" noProof="0" dirty="0">
                <a:ln>
                  <a:noFill/>
                </a:ln>
                <a:solidFill>
                  <a:prstClr val="black">
                    <a:lumMod val="95000"/>
                    <a:lumOff val="5000"/>
                  </a:prstClr>
                </a:solidFill>
                <a:effectLst/>
                <a:uLnTx/>
                <a:uFillTx/>
                <a:latin typeface="Calibri" panose="020F0502020204030204"/>
              </a:rPr>
              <a:t>En la pestaña “</a:t>
            </a:r>
            <a:r>
              <a:rPr kumimoji="0" lang="es-419" sz="1500" b="1" i="0" u="none" strike="noStrike" kern="1200" cap="none" spc="0" normalizeH="0" baseline="0" noProof="0" dirty="0">
                <a:ln>
                  <a:noFill/>
                </a:ln>
                <a:solidFill>
                  <a:prstClr val="black">
                    <a:lumMod val="95000"/>
                    <a:lumOff val="5000"/>
                  </a:prstClr>
                </a:solidFill>
                <a:effectLst/>
                <a:uLnTx/>
                <a:uFillTx/>
                <a:latin typeface="Calibri" panose="020F0502020204030204"/>
              </a:rPr>
              <a:t>Grupos de buzón de voz</a:t>
            </a:r>
            <a:r>
              <a:rPr kumimoji="0" lang="es-419" sz="1500" b="0" i="0" u="none" strike="noStrike" kern="1200" cap="none" spc="0" normalizeH="0" baseline="0" noProof="0" dirty="0">
                <a:ln>
                  <a:noFill/>
                </a:ln>
                <a:solidFill>
                  <a:prstClr val="black">
                    <a:lumMod val="95000"/>
                    <a:lumOff val="5000"/>
                  </a:prstClr>
                </a:solidFill>
                <a:effectLst/>
                <a:uLnTx/>
                <a:uFillTx/>
                <a:latin typeface="Calibri" panose="020F0502020204030204"/>
              </a:rPr>
              <a:t>”, haga clic en “Agregar”.</a:t>
            </a:r>
          </a:p>
          <a:p>
            <a:pPr marL="342900" marR="0" lvl="0" indent="-342900" algn="l" defTabSz="914400" rtl="0" eaLnBrk="1" fontAlgn="auto" latinLnBrk="0" hangingPunct="1">
              <a:lnSpc>
                <a:spcPct val="130000"/>
              </a:lnSpc>
              <a:spcBef>
                <a:spcPts val="1000"/>
              </a:spcBef>
              <a:spcAft>
                <a:spcPts val="1200"/>
              </a:spcAft>
              <a:buClr>
                <a:srgbClr val="ED7D31"/>
              </a:buClr>
              <a:buSzTx/>
              <a:buFont typeface="+mj-lt"/>
              <a:buAutoNum type="arabicPeriod"/>
              <a:tabLst/>
              <a:defRPr/>
            </a:pPr>
            <a:r>
              <a:rPr kumimoji="0" lang="es-419" sz="1500" b="0" i="0" u="none" strike="noStrike" kern="1200" cap="none" spc="0" normalizeH="0" baseline="0" noProof="0" dirty="0">
                <a:ln>
                  <a:noFill/>
                </a:ln>
                <a:solidFill>
                  <a:prstClr val="black">
                    <a:lumMod val="95000"/>
                    <a:lumOff val="5000"/>
                  </a:prstClr>
                </a:solidFill>
                <a:effectLst/>
                <a:uLnTx/>
                <a:uFillTx/>
                <a:latin typeface="Calibri" panose="020F0502020204030204"/>
              </a:rPr>
              <a:t>Configure lo siguiente:</a:t>
            </a:r>
          </a:p>
          <a:p>
            <a:pPr marL="798513" marR="0" lvl="0" indent="-342900" algn="l" defTabSz="914400" rtl="0" eaLnBrk="1" fontAlgn="auto" latinLnBrk="0" hangingPunct="1">
              <a:lnSpc>
                <a:spcPct val="100000"/>
              </a:lnSpc>
              <a:spcBef>
                <a:spcPts val="600"/>
              </a:spcBef>
              <a:spcAft>
                <a:spcPts val="600"/>
              </a:spcAft>
              <a:buClr>
                <a:srgbClr val="ED7D31"/>
              </a:buClr>
              <a:buSzTx/>
              <a:buFont typeface="Wingdings" panose="05000000000000000000" pitchFamily="2" charset="2"/>
              <a:buChar char="§"/>
              <a:tabLst/>
              <a:defRPr/>
            </a:pPr>
            <a:r>
              <a:rPr kumimoji="0" lang="es-419" sz="1500" b="0" i="0" u="none" strike="noStrike" kern="1200" cap="none" spc="0" normalizeH="0" baseline="0" noProof="0" dirty="0">
                <a:ln>
                  <a:noFill/>
                </a:ln>
                <a:solidFill>
                  <a:prstClr val="black">
                    <a:lumMod val="95000"/>
                    <a:lumOff val="5000"/>
                  </a:prstClr>
                </a:solidFill>
                <a:effectLst/>
                <a:uLnTx/>
                <a:uFillTx/>
                <a:latin typeface="Calibri" panose="020F0502020204030204"/>
              </a:rPr>
              <a:t>Nombre: El nombre del grupo de buzón de voz.</a:t>
            </a:r>
          </a:p>
          <a:p>
            <a:pPr marL="798513" marR="0" lvl="0" indent="-342900" algn="l" defTabSz="914400" rtl="0" eaLnBrk="1" fontAlgn="auto" latinLnBrk="0" hangingPunct="1">
              <a:lnSpc>
                <a:spcPct val="100000"/>
              </a:lnSpc>
              <a:spcBef>
                <a:spcPts val="600"/>
              </a:spcBef>
              <a:spcAft>
                <a:spcPts val="600"/>
              </a:spcAft>
              <a:buClr>
                <a:srgbClr val="ED7D31"/>
              </a:buClr>
              <a:buSzTx/>
              <a:buFont typeface="Wingdings" panose="05000000000000000000" pitchFamily="2" charset="2"/>
              <a:buChar char="§"/>
              <a:tabLst/>
              <a:defRPr/>
            </a:pPr>
            <a:r>
              <a:rPr kumimoji="0" lang="es-419" sz="1500" b="0" i="0" u="none" strike="noStrike" kern="1200" cap="none" spc="0" normalizeH="0" baseline="0" noProof="0" dirty="0">
                <a:ln>
                  <a:noFill/>
                </a:ln>
                <a:solidFill>
                  <a:prstClr val="black">
                    <a:lumMod val="95000"/>
                    <a:lumOff val="5000"/>
                  </a:prstClr>
                </a:solidFill>
                <a:effectLst/>
                <a:uLnTx/>
                <a:uFillTx/>
                <a:latin typeface="Calibri" panose="020F0502020204030204"/>
              </a:rPr>
              <a:t>Contraseña de buzón de voz.</a:t>
            </a:r>
          </a:p>
          <a:p>
            <a:pPr marL="798513" marR="0" lvl="0" indent="-342900" algn="l" defTabSz="914400" rtl="0" eaLnBrk="1" fontAlgn="auto" latinLnBrk="0" hangingPunct="1">
              <a:lnSpc>
                <a:spcPct val="100000"/>
              </a:lnSpc>
              <a:spcBef>
                <a:spcPts val="600"/>
              </a:spcBef>
              <a:spcAft>
                <a:spcPts val="600"/>
              </a:spcAft>
              <a:buClr>
                <a:srgbClr val="ED7D31"/>
              </a:buClr>
              <a:buSzTx/>
              <a:buFont typeface="Wingdings" panose="05000000000000000000" pitchFamily="2" charset="2"/>
              <a:buChar char="§"/>
              <a:tabLst/>
              <a:defRPr/>
            </a:pPr>
            <a:r>
              <a:rPr kumimoji="0" lang="es-419" sz="1500" b="0" i="0" u="none" strike="noStrike" kern="1200" cap="none" spc="0" normalizeH="0" baseline="0" noProof="0" dirty="0">
                <a:ln>
                  <a:noFill/>
                </a:ln>
                <a:solidFill>
                  <a:prstClr val="black">
                    <a:lumMod val="95000"/>
                    <a:lumOff val="5000"/>
                  </a:prstClr>
                </a:solidFill>
                <a:effectLst/>
                <a:uLnTx/>
                <a:uFillTx/>
                <a:latin typeface="Calibri" panose="020F0502020204030204"/>
              </a:rPr>
              <a:t>Correo electrónico: El Correo electrónico para recibir notificaciones del buzón de voz.</a:t>
            </a:r>
          </a:p>
          <a:p>
            <a:pPr marL="798513" marR="0" lvl="0" indent="-342900" algn="l" defTabSz="914400" rtl="0" eaLnBrk="1" fontAlgn="auto" latinLnBrk="0" hangingPunct="1">
              <a:lnSpc>
                <a:spcPct val="100000"/>
              </a:lnSpc>
              <a:spcBef>
                <a:spcPts val="600"/>
              </a:spcBef>
              <a:spcAft>
                <a:spcPts val="600"/>
              </a:spcAft>
              <a:buClr>
                <a:srgbClr val="ED7D31"/>
              </a:buClr>
              <a:buSzTx/>
              <a:buFont typeface="Wingdings" panose="05000000000000000000" pitchFamily="2" charset="2"/>
              <a:buChar char="§"/>
              <a:tabLst/>
              <a:defRPr/>
            </a:pPr>
            <a:r>
              <a:rPr kumimoji="0" lang="es-419" sz="1500" b="0" i="0" u="none" strike="noStrike" kern="1200" cap="none" spc="0" normalizeH="0" baseline="0" noProof="0" dirty="0">
                <a:ln>
                  <a:noFill/>
                </a:ln>
                <a:solidFill>
                  <a:prstClr val="black">
                    <a:lumMod val="95000"/>
                    <a:lumOff val="5000"/>
                  </a:prstClr>
                </a:solidFill>
                <a:effectLst/>
                <a:uLnTx/>
                <a:uFillTx/>
                <a:latin typeface="Calibri" panose="020F0502020204030204"/>
              </a:rPr>
              <a:t>Los buzones de voz de las extensiones de los miembros de este grupo.</a:t>
            </a:r>
          </a:p>
          <a:p>
            <a:pPr marL="285750" marR="0" lvl="0" indent="-285750" algn="l" defTabSz="914400" rtl="0" eaLnBrk="1" fontAlgn="auto" latinLnBrk="0" hangingPunct="1">
              <a:lnSpc>
                <a:spcPct val="130000"/>
              </a:lnSpc>
              <a:spcBef>
                <a:spcPts val="1000"/>
              </a:spcBef>
              <a:spcAft>
                <a:spcPts val="1200"/>
              </a:spcAft>
              <a:buClr>
                <a:srgbClr val="ED7D31"/>
              </a:buClr>
              <a:buSzTx/>
              <a:buFont typeface="Wingdings" panose="05000000000000000000" pitchFamily="2" charset="2"/>
              <a:buChar char="§"/>
              <a:tabLst/>
              <a:defRPr/>
            </a:pPr>
            <a:endParaRPr kumimoji="0" lang="es-419" sz="1800" b="0" i="0" u="none" strike="noStrike" kern="1200" cap="none" spc="0" normalizeH="0" baseline="0" noProof="0" dirty="0">
              <a:ln>
                <a:noFill/>
              </a:ln>
              <a:solidFill>
                <a:prstClr val="black">
                  <a:lumMod val="95000"/>
                  <a:lumOff val="5000"/>
                </a:prstClr>
              </a:solidFill>
              <a:effectLst/>
              <a:uLnTx/>
              <a:uFillTx/>
              <a:latin typeface="Calibri" panose="020F0502020204030204"/>
            </a:endParaRPr>
          </a:p>
          <a:p>
            <a:pPr marL="342900" marR="0" lvl="0" indent="-342900" algn="l" defTabSz="914400" rtl="0" eaLnBrk="1" fontAlgn="auto" latinLnBrk="0" hangingPunct="1">
              <a:lnSpc>
                <a:spcPct val="120000"/>
              </a:lnSpc>
              <a:spcBef>
                <a:spcPts val="1000"/>
              </a:spcBef>
              <a:spcAft>
                <a:spcPts val="1200"/>
              </a:spcAft>
              <a:buClr>
                <a:srgbClr val="ED7D31"/>
              </a:buClr>
              <a:buSzTx/>
              <a:buFont typeface="+mj-lt"/>
              <a:buAutoNum type="arabicPeriod"/>
              <a:tabLst/>
              <a:defRPr/>
            </a:pPr>
            <a:endParaRPr kumimoji="0" lang="es-419" sz="1800" b="0" i="0" u="none" strike="noStrike" kern="1200" cap="none" spc="0" normalizeH="0" baseline="0" noProof="0" dirty="0">
              <a:ln>
                <a:noFill/>
              </a:ln>
              <a:solidFill>
                <a:prstClr val="black">
                  <a:lumMod val="95000"/>
                  <a:lumOff val="5000"/>
                </a:prstClr>
              </a:solidFill>
              <a:effectLst/>
              <a:uLnTx/>
              <a:uFillTx/>
              <a:latin typeface="Calibri" panose="020F0502020204030204"/>
            </a:endParaRPr>
          </a:p>
        </p:txBody>
      </p:sp>
      <p:sp>
        <p:nvSpPr>
          <p:cNvPr id="9" name="Content Placeholder 2">
            <a:extLst>
              <a:ext uri="{FF2B5EF4-FFF2-40B4-BE49-F238E27FC236}">
                <a16:creationId xmlns:a16="http://schemas.microsoft.com/office/drawing/2014/main" id="{0EE237F4-7193-4F4E-952F-117DEEC8A514}"/>
              </a:ext>
            </a:extLst>
          </p:cNvPr>
          <p:cNvSpPr txBox="1">
            <a:spLocks/>
          </p:cNvSpPr>
          <p:nvPr/>
        </p:nvSpPr>
        <p:spPr>
          <a:xfrm>
            <a:off x="5666891" y="1725290"/>
            <a:ext cx="6233187" cy="7974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30000"/>
              </a:lnSpc>
              <a:spcBef>
                <a:spcPts val="1000"/>
              </a:spcBef>
              <a:spcAft>
                <a:spcPts val="1200"/>
              </a:spcAft>
              <a:buClr>
                <a:srgbClr val="ED7D31"/>
              </a:buClr>
              <a:buSzTx/>
              <a:buFont typeface="Wingdings" panose="05000000000000000000" pitchFamily="2" charset="2"/>
              <a:buChar char="q"/>
              <a:tabLst/>
              <a:defRPr/>
            </a:pPr>
            <a:r>
              <a:rPr kumimoji="0" lang="es-419" sz="1800" b="0" i="0" u="none" strike="noStrike" kern="1200" cap="none" spc="0" normalizeH="0" baseline="0" noProof="0" dirty="0">
                <a:ln>
                  <a:noFill/>
                </a:ln>
                <a:solidFill>
                  <a:srgbClr val="2A5389"/>
                </a:solidFill>
                <a:effectLst/>
                <a:uLnTx/>
                <a:uFillTx/>
                <a:latin typeface="Calibri" panose="020F0502020204030204"/>
              </a:rPr>
              <a:t>Grupos de buzón de voz</a:t>
            </a:r>
          </a:p>
        </p:txBody>
      </p:sp>
      <p:sp>
        <p:nvSpPr>
          <p:cNvPr id="8" name="Content Placeholder 2">
            <a:extLst>
              <a:ext uri="{FF2B5EF4-FFF2-40B4-BE49-F238E27FC236}">
                <a16:creationId xmlns:a16="http://schemas.microsoft.com/office/drawing/2014/main" id="{CA771163-342A-425C-9077-53F3E3084F43}"/>
              </a:ext>
            </a:extLst>
          </p:cNvPr>
          <p:cNvSpPr txBox="1">
            <a:spLocks/>
          </p:cNvSpPr>
          <p:nvPr/>
        </p:nvSpPr>
        <p:spPr>
          <a:xfrm>
            <a:off x="116096" y="1725290"/>
            <a:ext cx="6233187" cy="7974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30000"/>
              </a:lnSpc>
              <a:spcBef>
                <a:spcPts val="1000"/>
              </a:spcBef>
              <a:spcAft>
                <a:spcPts val="1200"/>
              </a:spcAft>
              <a:buClr>
                <a:srgbClr val="ED7D31"/>
              </a:buClr>
              <a:buSzTx/>
              <a:buFont typeface="Wingdings" panose="05000000000000000000" pitchFamily="2" charset="2"/>
              <a:buChar char="q"/>
              <a:tabLst/>
              <a:defRPr/>
            </a:pPr>
            <a:r>
              <a:rPr kumimoji="0" lang="es-419" sz="1800" b="0" i="0" u="none" strike="noStrike" kern="1200" cap="none" spc="0" normalizeH="0" baseline="0" noProof="0" dirty="0">
                <a:ln>
                  <a:noFill/>
                </a:ln>
                <a:solidFill>
                  <a:srgbClr val="2A5389"/>
                </a:solidFill>
                <a:effectLst/>
                <a:uLnTx/>
                <a:uFillTx/>
                <a:latin typeface="Calibri" panose="020F0502020204030204"/>
              </a:rPr>
              <a:t>Configuración del correo de voz</a:t>
            </a:r>
          </a:p>
        </p:txBody>
      </p:sp>
      <p:sp>
        <p:nvSpPr>
          <p:cNvPr id="10" name="TextBox 9">
            <a:extLst>
              <a:ext uri="{FF2B5EF4-FFF2-40B4-BE49-F238E27FC236}">
                <a16:creationId xmlns:a16="http://schemas.microsoft.com/office/drawing/2014/main" id="{E50F4258-174C-027E-68BA-E5CA73B8460D}"/>
              </a:ext>
            </a:extLst>
          </p:cNvPr>
          <p:cNvSpPr txBox="1"/>
          <p:nvPr/>
        </p:nvSpPr>
        <p:spPr>
          <a:xfrm>
            <a:off x="322851" y="276093"/>
            <a:ext cx="7436232"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1328773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0C45AC51-FA86-4028-9443-0FEB47C580E5}"/>
              </a:ext>
            </a:extLst>
          </p:cNvPr>
          <p:cNvCxnSpPr/>
          <p:nvPr/>
        </p:nvCxnSpPr>
        <p:spPr>
          <a:xfrm>
            <a:off x="462732" y="780435"/>
            <a:ext cx="520700" cy="0"/>
          </a:xfrm>
          <a:prstGeom prst="line">
            <a:avLst/>
          </a:prstGeom>
          <a:noFill/>
          <a:ln w="31750" cap="flat" cmpd="sng" algn="ctr">
            <a:solidFill>
              <a:srgbClr val="6E8CE0">
                <a:lumMod val="75000"/>
              </a:srgbClr>
            </a:solidFill>
            <a:prstDash val="solid"/>
          </a:ln>
          <a:effectLst/>
        </p:spPr>
      </p:cxnSp>
      <p:sp>
        <p:nvSpPr>
          <p:cNvPr id="28" name="Google Shape;143;p18">
            <a:extLst>
              <a:ext uri="{FF2B5EF4-FFF2-40B4-BE49-F238E27FC236}">
                <a16:creationId xmlns:a16="http://schemas.microsoft.com/office/drawing/2014/main" id="{E3856B43-5695-4BD8-A8EB-5CAC18A77C64}"/>
              </a:ext>
            </a:extLst>
          </p:cNvPr>
          <p:cNvSpPr txBox="1">
            <a:spLocks/>
          </p:cNvSpPr>
          <p:nvPr/>
        </p:nvSpPr>
        <p:spPr>
          <a:xfrm>
            <a:off x="5278" y="907250"/>
            <a:ext cx="10515600"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Font typeface="Arial" pitchFamily="34" charset="0"/>
              <a:buNone/>
            </a:pPr>
            <a:r>
              <a:rPr lang="es-VE" sz="1800" b="1">
                <a:solidFill>
                  <a:schemeClr val="accent1"/>
                </a:solidFill>
                <a:latin typeface="Helvetica" panose="020B0604020202020204" pitchFamily="34" charset="0"/>
                <a:cs typeface="Helvetica" panose="020B0604020202020204" pitchFamily="34" charset="0"/>
              </a:rPr>
              <a:t>LCD</a:t>
            </a:r>
            <a:endParaRPr lang="es-VE" sz="2000" b="1">
              <a:solidFill>
                <a:schemeClr val="accent1"/>
              </a:solidFill>
              <a:latin typeface="Helvetica" panose="020B0604020202020204" pitchFamily="34" charset="0"/>
              <a:cs typeface="Helvetica" panose="020B0604020202020204" pitchFamily="34" charset="0"/>
            </a:endParaRPr>
          </a:p>
        </p:txBody>
      </p:sp>
      <p:pic>
        <p:nvPicPr>
          <p:cNvPr id="31" name="Google Shape;145;p18">
            <a:extLst>
              <a:ext uri="{FF2B5EF4-FFF2-40B4-BE49-F238E27FC236}">
                <a16:creationId xmlns:a16="http://schemas.microsoft.com/office/drawing/2014/main" id="{50425029-0868-4A75-93D8-232B39B463DB}"/>
              </a:ext>
            </a:extLst>
          </p:cNvPr>
          <p:cNvPicPr preferRelativeResize="0"/>
          <p:nvPr/>
        </p:nvPicPr>
        <p:blipFill rotWithShape="1">
          <a:blip r:embed="rId2">
            <a:alphaModFix/>
          </a:blip>
          <a:srcRect/>
          <a:stretch/>
        </p:blipFill>
        <p:spPr>
          <a:xfrm>
            <a:off x="8733183" y="759111"/>
            <a:ext cx="3383357" cy="1595615"/>
          </a:xfrm>
          <a:prstGeom prst="rect">
            <a:avLst/>
          </a:prstGeom>
          <a:noFill/>
          <a:ln>
            <a:noFill/>
          </a:ln>
        </p:spPr>
      </p:pic>
      <p:pic>
        <p:nvPicPr>
          <p:cNvPr id="33" name="Google Shape;146;p18">
            <a:extLst>
              <a:ext uri="{FF2B5EF4-FFF2-40B4-BE49-F238E27FC236}">
                <a16:creationId xmlns:a16="http://schemas.microsoft.com/office/drawing/2014/main" id="{F24AE1DE-EBC9-4330-AC4C-EAECC3B4DFDD}"/>
              </a:ext>
            </a:extLst>
          </p:cNvPr>
          <p:cNvPicPr preferRelativeResize="0"/>
          <p:nvPr/>
        </p:nvPicPr>
        <p:blipFill rotWithShape="1">
          <a:blip r:embed="rId3">
            <a:alphaModFix/>
          </a:blip>
          <a:srcRect/>
          <a:stretch/>
        </p:blipFill>
        <p:spPr>
          <a:xfrm>
            <a:off x="7255638" y="5490126"/>
            <a:ext cx="3963707" cy="909725"/>
          </a:xfrm>
          <a:prstGeom prst="rect">
            <a:avLst/>
          </a:prstGeom>
          <a:solidFill>
            <a:srgbClr val="FFFFFF"/>
          </a:solidFill>
          <a:ln>
            <a:noFill/>
          </a:ln>
        </p:spPr>
      </p:pic>
      <p:sp>
        <p:nvSpPr>
          <p:cNvPr id="34" name="Google Shape;147;p18">
            <a:extLst>
              <a:ext uri="{FF2B5EF4-FFF2-40B4-BE49-F238E27FC236}">
                <a16:creationId xmlns:a16="http://schemas.microsoft.com/office/drawing/2014/main" id="{474172BA-AD23-4971-9452-B65DF0BF7052}"/>
              </a:ext>
            </a:extLst>
          </p:cNvPr>
          <p:cNvSpPr/>
          <p:nvPr/>
        </p:nvSpPr>
        <p:spPr>
          <a:xfrm>
            <a:off x="10057610" y="1107252"/>
            <a:ext cx="926536" cy="498734"/>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VE" sz="1800">
              <a:solidFill>
                <a:schemeClr val="lt1"/>
              </a:solidFill>
              <a:latin typeface="+mj-lt"/>
              <a:ea typeface="Calibri"/>
              <a:cs typeface="Arial" panose="020B0604020202020204" pitchFamily="34" charset="0"/>
              <a:sym typeface="Calibri"/>
            </a:endParaRPr>
          </a:p>
        </p:txBody>
      </p:sp>
      <p:sp>
        <p:nvSpPr>
          <p:cNvPr id="35" name="Google Shape;148;p18">
            <a:extLst>
              <a:ext uri="{FF2B5EF4-FFF2-40B4-BE49-F238E27FC236}">
                <a16:creationId xmlns:a16="http://schemas.microsoft.com/office/drawing/2014/main" id="{51D9ABC9-9B0C-4563-BC62-170CE3E6ED5C}"/>
              </a:ext>
            </a:extLst>
          </p:cNvPr>
          <p:cNvSpPr/>
          <p:nvPr/>
        </p:nvSpPr>
        <p:spPr>
          <a:xfrm>
            <a:off x="10192162" y="5802021"/>
            <a:ext cx="815102" cy="331376"/>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VE" sz="1800">
              <a:solidFill>
                <a:schemeClr val="lt1"/>
              </a:solidFill>
              <a:latin typeface="+mj-lt"/>
              <a:ea typeface="Calibri"/>
              <a:cs typeface="Arial" panose="020B0604020202020204" pitchFamily="34" charset="0"/>
              <a:sym typeface="Calibri"/>
            </a:endParaRPr>
          </a:p>
        </p:txBody>
      </p:sp>
      <p:sp>
        <p:nvSpPr>
          <p:cNvPr id="36" name="Google Shape;149;p18">
            <a:extLst>
              <a:ext uri="{FF2B5EF4-FFF2-40B4-BE49-F238E27FC236}">
                <a16:creationId xmlns:a16="http://schemas.microsoft.com/office/drawing/2014/main" id="{32FFF285-7501-4C5D-BB5C-DEA2AFE457D8}"/>
              </a:ext>
            </a:extLst>
          </p:cNvPr>
          <p:cNvSpPr txBox="1">
            <a:spLocks/>
          </p:cNvSpPr>
          <p:nvPr/>
        </p:nvSpPr>
        <p:spPr>
          <a:xfrm>
            <a:off x="36765" y="1260322"/>
            <a:ext cx="3967060" cy="3732610"/>
          </a:xfrm>
          <a:prstGeom prst="rect">
            <a:avLst/>
          </a:prstGeom>
          <a:noFill/>
          <a:ln>
            <a:noFill/>
          </a:ln>
        </p:spPr>
        <p:txBody>
          <a:bodyPr spcFirstLastPara="1" wrap="square" lIns="91425" tIns="45700" rIns="91425" bIns="45700" anchor="t" anchorCtr="0">
            <a:no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0" latinLnBrk="0">
              <a:spcBef>
                <a:spcPts val="0"/>
              </a:spcBef>
              <a:buClr>
                <a:srgbClr val="2A5389"/>
              </a:buClr>
              <a:buSzPts val="1600"/>
              <a:buFont typeface="Arial" pitchFamily="34" charset="0"/>
              <a:buNone/>
            </a:pPr>
            <a:r>
              <a:rPr lang="es-VE" sz="1600" dirty="0">
                <a:latin typeface="+mn-lt"/>
                <a:cs typeface="Arial" panose="020B0604020202020204" pitchFamily="34" charset="0"/>
              </a:rPr>
              <a:t>La serie UCM6XXX consta de una interfaz LCD, Indicadores LED e interfaz WEB:</a:t>
            </a:r>
            <a:endParaRPr lang="es-VE" dirty="0">
              <a:latin typeface="+mn-lt"/>
              <a:cs typeface="Arial" panose="020B0604020202020204" pitchFamily="34" charset="0"/>
            </a:endParaRPr>
          </a:p>
          <a:p>
            <a:pPr marL="342900" indent="-342900" eaLnBrk="0" latinLnBrk="0">
              <a:spcBef>
                <a:spcPts val="1800"/>
              </a:spcBef>
              <a:buClr>
                <a:schemeClr val="accent2"/>
              </a:buClr>
              <a:buSzPts val="1600"/>
              <a:buFont typeface="Noto Sans Symbols"/>
              <a:buChar char="▪"/>
            </a:pPr>
            <a:r>
              <a:rPr lang="es-VE" sz="1600" dirty="0">
                <a:latin typeface="+mn-lt"/>
                <a:cs typeface="Arial" panose="020B0604020202020204" pitchFamily="34" charset="0"/>
              </a:rPr>
              <a:t>La pantalla LCD muestra información como: hardware, versión de software. Usuarios pudieran verificar la información básica de red.</a:t>
            </a:r>
            <a:endParaRPr lang="es-VE" dirty="0">
              <a:latin typeface="+mn-lt"/>
              <a:cs typeface="Arial" panose="020B0604020202020204" pitchFamily="34" charset="0"/>
            </a:endParaRPr>
          </a:p>
          <a:p>
            <a:pPr marL="342900" indent="-342900" eaLnBrk="0" latinLnBrk="0">
              <a:spcBef>
                <a:spcPts val="600"/>
              </a:spcBef>
              <a:buClr>
                <a:schemeClr val="accent2"/>
              </a:buClr>
              <a:buSzPts val="1600"/>
              <a:buFont typeface="Noto Sans Symbols"/>
              <a:buChar char="▪"/>
            </a:pPr>
            <a:r>
              <a:rPr lang="es-VE" sz="1600" dirty="0">
                <a:latin typeface="+mn-lt"/>
                <a:cs typeface="Arial" panose="020B0604020202020204" pitchFamily="34" charset="0"/>
              </a:rPr>
              <a:t>Solo para la serie UCM63XXX, usuarios pudieran revisar el estado de los puertos desde la pantalla LCD.</a:t>
            </a:r>
            <a:endParaRPr lang="es-VE" dirty="0">
              <a:latin typeface="+mn-lt"/>
              <a:cs typeface="Arial" panose="020B0604020202020204" pitchFamily="34" charset="0"/>
            </a:endParaRPr>
          </a:p>
          <a:p>
            <a:pPr marL="342900" indent="-342900" eaLnBrk="0" latinLnBrk="0">
              <a:spcBef>
                <a:spcPts val="600"/>
              </a:spcBef>
              <a:buClr>
                <a:schemeClr val="accent2"/>
              </a:buClr>
              <a:buSzPts val="1600"/>
              <a:buFont typeface="Noto Sans Symbols"/>
              <a:buChar char="▪"/>
            </a:pPr>
            <a:r>
              <a:rPr lang="es-VE" sz="1600" dirty="0">
                <a:latin typeface="+mn-lt"/>
                <a:cs typeface="Arial" panose="020B0604020202020204" pitchFamily="34" charset="0"/>
              </a:rPr>
              <a:t>El indicador LED de al frente de la UCM indica la conexión de las interfaces y estado.</a:t>
            </a:r>
            <a:endParaRPr lang="es-VE" dirty="0">
              <a:latin typeface="+mn-lt"/>
              <a:cs typeface="Arial" panose="020B0604020202020204" pitchFamily="34" charset="0"/>
            </a:endParaRPr>
          </a:p>
        </p:txBody>
      </p:sp>
      <p:pic>
        <p:nvPicPr>
          <p:cNvPr id="39" name="Google Shape;152;p18">
            <a:extLst>
              <a:ext uri="{FF2B5EF4-FFF2-40B4-BE49-F238E27FC236}">
                <a16:creationId xmlns:a16="http://schemas.microsoft.com/office/drawing/2014/main" id="{913CEE92-1070-488E-B2FA-355D6EC225BC}"/>
              </a:ext>
            </a:extLst>
          </p:cNvPr>
          <p:cNvPicPr preferRelativeResize="0"/>
          <p:nvPr/>
        </p:nvPicPr>
        <p:blipFill rotWithShape="1">
          <a:blip r:embed="rId4">
            <a:alphaModFix/>
          </a:blip>
          <a:srcRect/>
          <a:stretch/>
        </p:blipFill>
        <p:spPr>
          <a:xfrm>
            <a:off x="4046574" y="1859535"/>
            <a:ext cx="4219920" cy="1004496"/>
          </a:xfrm>
          <a:prstGeom prst="rect">
            <a:avLst/>
          </a:prstGeom>
          <a:noFill/>
          <a:ln>
            <a:noFill/>
          </a:ln>
        </p:spPr>
      </p:pic>
      <p:sp>
        <p:nvSpPr>
          <p:cNvPr id="40" name="Google Shape;153;p18">
            <a:extLst>
              <a:ext uri="{FF2B5EF4-FFF2-40B4-BE49-F238E27FC236}">
                <a16:creationId xmlns:a16="http://schemas.microsoft.com/office/drawing/2014/main" id="{C5FA35FE-61E3-4EA4-8524-22642DFF05F6}"/>
              </a:ext>
            </a:extLst>
          </p:cNvPr>
          <p:cNvSpPr/>
          <p:nvPr/>
        </p:nvSpPr>
        <p:spPr>
          <a:xfrm>
            <a:off x="7255638" y="2205152"/>
            <a:ext cx="829467" cy="255686"/>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VE" sz="1800" dirty="0">
              <a:solidFill>
                <a:schemeClr val="lt1"/>
              </a:solidFill>
              <a:latin typeface="+mj-lt"/>
              <a:ea typeface="Calibri"/>
              <a:cs typeface="Arial" panose="020B0604020202020204" pitchFamily="34" charset="0"/>
              <a:sym typeface="Calibri"/>
            </a:endParaRPr>
          </a:p>
        </p:txBody>
      </p:sp>
      <p:pic>
        <p:nvPicPr>
          <p:cNvPr id="41" name="Google Shape;154;p18">
            <a:extLst>
              <a:ext uri="{FF2B5EF4-FFF2-40B4-BE49-F238E27FC236}">
                <a16:creationId xmlns:a16="http://schemas.microsoft.com/office/drawing/2014/main" id="{D7DD2AEC-4E30-4A13-A0C8-515B3F4A2D1D}"/>
              </a:ext>
            </a:extLst>
          </p:cNvPr>
          <p:cNvPicPr preferRelativeResize="0"/>
          <p:nvPr/>
        </p:nvPicPr>
        <p:blipFill rotWithShape="1">
          <a:blip r:embed="rId5">
            <a:alphaModFix/>
          </a:blip>
          <a:srcRect/>
          <a:stretch/>
        </p:blipFill>
        <p:spPr>
          <a:xfrm>
            <a:off x="8346006" y="3439470"/>
            <a:ext cx="3806612" cy="1400961"/>
          </a:xfrm>
          <a:prstGeom prst="rect">
            <a:avLst/>
          </a:prstGeom>
          <a:noFill/>
          <a:ln>
            <a:noFill/>
          </a:ln>
        </p:spPr>
      </p:pic>
      <p:pic>
        <p:nvPicPr>
          <p:cNvPr id="44" name="Google Shape;155;p18">
            <a:extLst>
              <a:ext uri="{FF2B5EF4-FFF2-40B4-BE49-F238E27FC236}">
                <a16:creationId xmlns:a16="http://schemas.microsoft.com/office/drawing/2014/main" id="{82F38F74-0B67-4169-A1D3-FE81282D9A50}"/>
              </a:ext>
            </a:extLst>
          </p:cNvPr>
          <p:cNvPicPr preferRelativeResize="0"/>
          <p:nvPr/>
        </p:nvPicPr>
        <p:blipFill rotWithShape="1">
          <a:blip r:embed="rId6">
            <a:alphaModFix/>
          </a:blip>
          <a:srcRect l="7101" t="63962"/>
          <a:stretch/>
        </p:blipFill>
        <p:spPr>
          <a:xfrm>
            <a:off x="4094922" y="3964304"/>
            <a:ext cx="4171572" cy="898783"/>
          </a:xfrm>
          <a:prstGeom prst="rect">
            <a:avLst/>
          </a:prstGeom>
          <a:noFill/>
          <a:ln>
            <a:noFill/>
          </a:ln>
        </p:spPr>
      </p:pic>
      <p:sp>
        <p:nvSpPr>
          <p:cNvPr id="45" name="Google Shape;156;p18">
            <a:extLst>
              <a:ext uri="{FF2B5EF4-FFF2-40B4-BE49-F238E27FC236}">
                <a16:creationId xmlns:a16="http://schemas.microsoft.com/office/drawing/2014/main" id="{2E8A9EF3-AF4E-4D47-8399-C67D08F1F8AB}"/>
              </a:ext>
            </a:extLst>
          </p:cNvPr>
          <p:cNvSpPr/>
          <p:nvPr/>
        </p:nvSpPr>
        <p:spPr>
          <a:xfrm>
            <a:off x="9620846" y="3822283"/>
            <a:ext cx="926536" cy="683456"/>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VE" sz="1800" dirty="0">
              <a:solidFill>
                <a:schemeClr val="lt1"/>
              </a:solidFill>
              <a:latin typeface="+mj-lt"/>
              <a:ea typeface="Calibri"/>
              <a:cs typeface="Arial" panose="020B0604020202020204" pitchFamily="34" charset="0"/>
              <a:sym typeface="Calibri"/>
            </a:endParaRPr>
          </a:p>
        </p:txBody>
      </p:sp>
      <p:sp>
        <p:nvSpPr>
          <p:cNvPr id="46" name="Google Shape;157;p18">
            <a:extLst>
              <a:ext uri="{FF2B5EF4-FFF2-40B4-BE49-F238E27FC236}">
                <a16:creationId xmlns:a16="http://schemas.microsoft.com/office/drawing/2014/main" id="{77E802DA-C96A-4ECC-90AE-747F696D2B9E}"/>
              </a:ext>
            </a:extLst>
          </p:cNvPr>
          <p:cNvSpPr/>
          <p:nvPr/>
        </p:nvSpPr>
        <p:spPr>
          <a:xfrm>
            <a:off x="4535826" y="4285852"/>
            <a:ext cx="829467" cy="255686"/>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VE" sz="1800" dirty="0">
              <a:solidFill>
                <a:schemeClr val="lt1"/>
              </a:solidFill>
              <a:latin typeface="+mj-lt"/>
              <a:ea typeface="Calibri"/>
              <a:cs typeface="Arial" panose="020B0604020202020204" pitchFamily="34" charset="0"/>
              <a:sym typeface="Calibri"/>
            </a:endParaRPr>
          </a:p>
        </p:txBody>
      </p:sp>
      <p:sp>
        <p:nvSpPr>
          <p:cNvPr id="47" name="Google Shape;158;p18">
            <a:extLst>
              <a:ext uri="{FF2B5EF4-FFF2-40B4-BE49-F238E27FC236}">
                <a16:creationId xmlns:a16="http://schemas.microsoft.com/office/drawing/2014/main" id="{8917DE91-E012-4695-95A6-F56E427B74BB}"/>
              </a:ext>
            </a:extLst>
          </p:cNvPr>
          <p:cNvSpPr/>
          <p:nvPr/>
        </p:nvSpPr>
        <p:spPr>
          <a:xfrm>
            <a:off x="9381947" y="2272718"/>
            <a:ext cx="2085827"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VE" sz="1600" b="1" dirty="0">
                <a:solidFill>
                  <a:srgbClr val="2A5389"/>
                </a:solidFill>
                <a:latin typeface="+mj-lt"/>
                <a:ea typeface="Open Sans"/>
                <a:cs typeface="Arial" panose="020B0604020202020204" pitchFamily="34" charset="0"/>
                <a:sym typeface="Open Sans"/>
              </a:rPr>
              <a:t>UCM6202/UCM6204</a:t>
            </a:r>
            <a:endParaRPr lang="es-VE" dirty="0">
              <a:latin typeface="+mj-lt"/>
              <a:cs typeface="Arial" panose="020B0604020202020204" pitchFamily="34" charset="0"/>
            </a:endParaRPr>
          </a:p>
        </p:txBody>
      </p:sp>
      <p:sp>
        <p:nvSpPr>
          <p:cNvPr id="48" name="Google Shape;159;p18">
            <a:extLst>
              <a:ext uri="{FF2B5EF4-FFF2-40B4-BE49-F238E27FC236}">
                <a16:creationId xmlns:a16="http://schemas.microsoft.com/office/drawing/2014/main" id="{AAB9E6E1-8309-45B8-9F6B-43D41CE370ED}"/>
              </a:ext>
            </a:extLst>
          </p:cNvPr>
          <p:cNvSpPr/>
          <p:nvPr/>
        </p:nvSpPr>
        <p:spPr>
          <a:xfrm>
            <a:off x="5693444" y="2864031"/>
            <a:ext cx="1106393"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VE" sz="1600" b="1" dirty="0">
                <a:solidFill>
                  <a:srgbClr val="2A5389"/>
                </a:solidFill>
                <a:latin typeface="+mj-lt"/>
                <a:ea typeface="Open Sans"/>
                <a:cs typeface="Arial" panose="020B0604020202020204" pitchFamily="34" charset="0"/>
                <a:sym typeface="Open Sans"/>
              </a:rPr>
              <a:t>UCM6208</a:t>
            </a:r>
            <a:endParaRPr lang="es-VE" dirty="0">
              <a:latin typeface="+mj-lt"/>
              <a:cs typeface="Arial" panose="020B0604020202020204" pitchFamily="34" charset="0"/>
            </a:endParaRPr>
          </a:p>
        </p:txBody>
      </p:sp>
      <p:sp>
        <p:nvSpPr>
          <p:cNvPr id="49" name="Google Shape;160;p18">
            <a:extLst>
              <a:ext uri="{FF2B5EF4-FFF2-40B4-BE49-F238E27FC236}">
                <a16:creationId xmlns:a16="http://schemas.microsoft.com/office/drawing/2014/main" id="{E99A5086-71FF-4F9C-B2FA-8E59AE596756}"/>
              </a:ext>
            </a:extLst>
          </p:cNvPr>
          <p:cNvSpPr/>
          <p:nvPr/>
        </p:nvSpPr>
        <p:spPr>
          <a:xfrm>
            <a:off x="8928143" y="4863087"/>
            <a:ext cx="2539631"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VE" sz="1600" b="1" dirty="0">
                <a:solidFill>
                  <a:srgbClr val="2A5389"/>
                </a:solidFill>
                <a:latin typeface="+mj-lt"/>
                <a:ea typeface="Open Sans"/>
                <a:cs typeface="Arial" panose="020B0604020202020204" pitchFamily="34" charset="0"/>
                <a:sym typeface="Open Sans"/>
              </a:rPr>
              <a:t>UCM6301/UCM6302 y UCM6300A/UCM6302A</a:t>
            </a:r>
          </a:p>
          <a:p>
            <a:pPr marL="0" marR="0" lvl="0" indent="0" algn="l" rtl="0">
              <a:spcBef>
                <a:spcPts val="0"/>
              </a:spcBef>
              <a:spcAft>
                <a:spcPts val="0"/>
              </a:spcAft>
              <a:buNone/>
            </a:pPr>
            <a:endParaRPr lang="es-VE" sz="1600" b="1" dirty="0">
              <a:solidFill>
                <a:srgbClr val="2A5389"/>
              </a:solidFill>
              <a:latin typeface="+mj-lt"/>
              <a:ea typeface="Open Sans"/>
              <a:cs typeface="Arial" panose="020B0604020202020204" pitchFamily="34" charset="0"/>
              <a:sym typeface="Open Sans"/>
            </a:endParaRPr>
          </a:p>
        </p:txBody>
      </p:sp>
      <p:sp>
        <p:nvSpPr>
          <p:cNvPr id="50" name="Google Shape;161;p18">
            <a:extLst>
              <a:ext uri="{FF2B5EF4-FFF2-40B4-BE49-F238E27FC236}">
                <a16:creationId xmlns:a16="http://schemas.microsoft.com/office/drawing/2014/main" id="{DD005A8A-3C7B-43D2-8A54-0BB647E933C9}"/>
              </a:ext>
            </a:extLst>
          </p:cNvPr>
          <p:cNvSpPr/>
          <p:nvPr/>
        </p:nvSpPr>
        <p:spPr>
          <a:xfrm>
            <a:off x="4964451" y="4916169"/>
            <a:ext cx="2541249"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VE" sz="1600" b="1" dirty="0">
                <a:solidFill>
                  <a:srgbClr val="2A5389"/>
                </a:solidFill>
                <a:latin typeface="+mj-lt"/>
                <a:ea typeface="Open Sans"/>
                <a:cs typeface="Arial" panose="020B0604020202020204" pitchFamily="34" charset="0"/>
                <a:sym typeface="Open Sans"/>
              </a:rPr>
              <a:t>UCM6304/UCM6308 y UCM6304A/UCM6308A</a:t>
            </a:r>
          </a:p>
        </p:txBody>
      </p:sp>
      <p:sp>
        <p:nvSpPr>
          <p:cNvPr id="51" name="Google Shape;162;p18">
            <a:extLst>
              <a:ext uri="{FF2B5EF4-FFF2-40B4-BE49-F238E27FC236}">
                <a16:creationId xmlns:a16="http://schemas.microsoft.com/office/drawing/2014/main" id="{5CBB1916-1C1C-45DC-AF2B-0CB493E05D35}"/>
              </a:ext>
            </a:extLst>
          </p:cNvPr>
          <p:cNvSpPr/>
          <p:nvPr/>
        </p:nvSpPr>
        <p:spPr>
          <a:xfrm>
            <a:off x="8684294" y="6404531"/>
            <a:ext cx="1106393"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VE" sz="1600" b="1" dirty="0">
                <a:solidFill>
                  <a:srgbClr val="2A5389"/>
                </a:solidFill>
                <a:latin typeface="+mj-lt"/>
                <a:ea typeface="Open Sans"/>
                <a:cs typeface="Arial" panose="020B0604020202020204" pitchFamily="34" charset="0"/>
                <a:sym typeface="Open Sans"/>
              </a:rPr>
              <a:t>UCM6510</a:t>
            </a:r>
            <a:endParaRPr lang="es-VE" dirty="0">
              <a:latin typeface="+mj-lt"/>
              <a:cs typeface="Arial" panose="020B0604020202020204" pitchFamily="34" charset="0"/>
            </a:endParaRPr>
          </a:p>
        </p:txBody>
      </p:sp>
      <p:sp>
        <p:nvSpPr>
          <p:cNvPr id="23" name="TextBox 22">
            <a:extLst>
              <a:ext uri="{FF2B5EF4-FFF2-40B4-BE49-F238E27FC236}">
                <a16:creationId xmlns:a16="http://schemas.microsoft.com/office/drawing/2014/main" id="{F6A90A18-61F8-4955-A9FB-E5984081FD13}"/>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s-VE" altLang="ko-KR" sz="2800" b="1" i="0" u="none" strike="noStrike" kern="1200" cap="none" spc="0" normalizeH="0" baseline="0" dirty="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Instalación e implementación</a:t>
            </a:r>
            <a:endParaRPr kumimoji="0" lang="es-VE" altLang="ko-KR" sz="2800" b="1" i="0" u="none" strike="noStrike" kern="1200" cap="none" spc="0" normalizeH="0" baseline="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15452900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Llamadas de emergencia</a:t>
            </a:r>
          </a:p>
        </p:txBody>
      </p:sp>
      <p:sp>
        <p:nvSpPr>
          <p:cNvPr id="7" name="Content Placeholder 2">
            <a:extLst>
              <a:ext uri="{FF2B5EF4-FFF2-40B4-BE49-F238E27FC236}">
                <a16:creationId xmlns:a16="http://schemas.microsoft.com/office/drawing/2014/main" id="{81B159FE-6363-47DD-85AB-DAF48188EA24}"/>
              </a:ext>
            </a:extLst>
          </p:cNvPr>
          <p:cNvSpPr txBox="1">
            <a:spLocks/>
          </p:cNvSpPr>
          <p:nvPr/>
        </p:nvSpPr>
        <p:spPr>
          <a:xfrm>
            <a:off x="169758" y="1877143"/>
            <a:ext cx="5703007" cy="4034260"/>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30000"/>
              </a:lnSpc>
              <a:spcBef>
                <a:spcPts val="1000"/>
              </a:spcBef>
              <a:spcAft>
                <a:spcPts val="1200"/>
              </a:spcAft>
              <a:buClr>
                <a:srgbClr val="ED7D31"/>
              </a:buClr>
              <a:buSzTx/>
              <a:buFont typeface="+mj-lt"/>
              <a:buAutoNum type="arabicPeriod"/>
              <a:tabLst/>
              <a:defRPr/>
            </a:pPr>
            <a:r>
              <a:rPr kumimoji="0" lang="es-419" sz="1800" b="0" i="0" u="none" strike="noStrike" kern="1200" cap="none" spc="0" normalizeH="0" baseline="0" noProof="0" dirty="0">
                <a:ln>
                  <a:noFill/>
                </a:ln>
                <a:solidFill>
                  <a:prstClr val="black">
                    <a:lumMod val="95000"/>
                    <a:lumOff val="5000"/>
                  </a:prstClr>
                </a:solidFill>
                <a:effectLst/>
                <a:uLnTx/>
                <a:uFillTx/>
                <a:latin typeface="Calibri" panose="020F0502020204030204"/>
              </a:rPr>
              <a:t>En la </a:t>
            </a:r>
            <a:r>
              <a:rPr kumimoji="0" lang="es-419" sz="1800" b="1" i="0" u="none" strike="noStrike" kern="1200" cap="none" spc="0" normalizeH="0" baseline="0" noProof="0" dirty="0">
                <a:ln>
                  <a:noFill/>
                </a:ln>
                <a:solidFill>
                  <a:prstClr val="black">
                    <a:lumMod val="95000"/>
                    <a:lumOff val="5000"/>
                  </a:prstClr>
                </a:solidFill>
                <a:effectLst/>
                <a:uLnTx/>
                <a:uFillTx/>
                <a:latin typeface="Calibri" panose="020F0502020204030204"/>
              </a:rPr>
              <a:t>interfaz web </a:t>
            </a:r>
            <a:r>
              <a:rPr kumimoji="0" lang="es-419" sz="1800" b="0" i="0" u="none" strike="noStrike" kern="1200" cap="none" spc="0" normalizeH="0" baseline="0" noProof="0" dirty="0">
                <a:ln>
                  <a:noFill/>
                </a:ln>
                <a:solidFill>
                  <a:prstClr val="black">
                    <a:lumMod val="95000"/>
                    <a:lumOff val="5000"/>
                  </a:prstClr>
                </a:solidFill>
                <a:effectLst/>
                <a:uLnTx/>
                <a:uFillTx/>
                <a:latin typeface="Calibri" panose="020F0502020204030204"/>
              </a:rPr>
              <a:t>de la UCM6xxx</a:t>
            </a:r>
            <a:r>
              <a:rPr kumimoji="0" lang="es-419" sz="1800" b="1" i="0" u="none" strike="noStrike" kern="1200" cap="none" spc="0" normalizeH="0" baseline="0" noProof="0" dirty="0">
                <a:ln>
                  <a:noFill/>
                </a:ln>
                <a:solidFill>
                  <a:prstClr val="black">
                    <a:lumMod val="95000"/>
                    <a:lumOff val="5000"/>
                  </a:prstClr>
                </a:solidFill>
                <a:effectLst/>
                <a:uLnTx/>
                <a:uFillTx/>
                <a:latin typeface="Calibri" panose="020F0502020204030204"/>
              </a:rPr>
              <a:t> → Funciones de llamadas → Llamadas de emergencia </a:t>
            </a:r>
            <a:r>
              <a:rPr kumimoji="0" lang="es-419" sz="1800" b="0" i="0" u="none" strike="noStrike" kern="1200" cap="none" spc="0" normalizeH="0" baseline="0" noProof="0" dirty="0">
                <a:ln>
                  <a:noFill/>
                </a:ln>
                <a:solidFill>
                  <a:prstClr val="black">
                    <a:lumMod val="95000"/>
                    <a:lumOff val="5000"/>
                  </a:prstClr>
                </a:solidFill>
                <a:effectLst/>
                <a:uLnTx/>
                <a:uFillTx/>
                <a:latin typeface="Calibri" panose="020F0502020204030204"/>
              </a:rPr>
              <a:t>y haga clic en “Agregar”.</a:t>
            </a:r>
          </a:p>
          <a:p>
            <a:pPr marL="342900" marR="0" lvl="0" indent="-342900" algn="just" defTabSz="914400" rtl="0" eaLnBrk="1" fontAlgn="auto" latinLnBrk="0" hangingPunct="1">
              <a:lnSpc>
                <a:spcPct val="120000"/>
              </a:lnSpc>
              <a:spcBef>
                <a:spcPts val="600"/>
              </a:spcBef>
              <a:spcAft>
                <a:spcPts val="600"/>
              </a:spcAft>
              <a:buClr>
                <a:srgbClr val="ED7D31"/>
              </a:buClr>
              <a:buSzTx/>
              <a:buFont typeface="+mj-lt"/>
              <a:buAutoNum type="arabicPeriod"/>
              <a:tabLst/>
              <a:defRPr/>
            </a:pPr>
            <a:r>
              <a:rPr kumimoji="0" lang="es-419" sz="1800" b="0" i="0" u="none" strike="noStrike" kern="1200" cap="none" spc="0" normalizeH="0" baseline="0" noProof="0" dirty="0">
                <a:ln>
                  <a:noFill/>
                </a:ln>
                <a:solidFill>
                  <a:prstClr val="black">
                    <a:lumMod val="95000"/>
                    <a:lumOff val="5000"/>
                  </a:prstClr>
                </a:solidFill>
                <a:effectLst/>
                <a:uLnTx/>
                <a:uFillTx/>
                <a:latin typeface="Calibri" panose="020F0502020204030204"/>
              </a:rPr>
              <a:t>Configure lo siguiente: </a:t>
            </a:r>
          </a:p>
          <a:p>
            <a:pPr marL="798513" marR="0" lvl="0" indent="-342900" algn="just" defTabSz="914400" rtl="0" eaLnBrk="1" fontAlgn="auto" latinLnBrk="0" hangingPunct="1">
              <a:lnSpc>
                <a:spcPct val="120000"/>
              </a:lnSpc>
              <a:spcBef>
                <a:spcPts val="600"/>
              </a:spcBef>
              <a:spcAft>
                <a:spcPts val="600"/>
              </a:spcAft>
              <a:buClr>
                <a:srgbClr val="ED7D31"/>
              </a:buClr>
              <a:buSzTx/>
              <a:buFont typeface="Wingdings" panose="05000000000000000000" pitchFamily="2" charset="2"/>
              <a:buChar char="§"/>
              <a:tabLst/>
              <a:defRPr/>
            </a:pPr>
            <a:r>
              <a:rPr kumimoji="0" lang="es-419" sz="1800" b="0" i="0" u="none" strike="noStrike" kern="1200" cap="none" spc="0" normalizeH="0" baseline="0" noProof="0" dirty="0">
                <a:ln>
                  <a:noFill/>
                </a:ln>
                <a:solidFill>
                  <a:prstClr val="black">
                    <a:lumMod val="95000"/>
                    <a:lumOff val="5000"/>
                  </a:prstClr>
                </a:solidFill>
                <a:effectLst/>
                <a:uLnTx/>
                <a:uFillTx/>
                <a:latin typeface="Calibri" panose="020F0502020204030204"/>
              </a:rPr>
              <a:t>Nombre: El nombre de la llamada de emergencia.</a:t>
            </a:r>
          </a:p>
          <a:p>
            <a:pPr marL="798513" marR="0" lvl="0" indent="-342900" algn="just" defTabSz="914400" rtl="0" eaLnBrk="1" fontAlgn="auto" latinLnBrk="0" hangingPunct="1">
              <a:lnSpc>
                <a:spcPct val="120000"/>
              </a:lnSpc>
              <a:spcBef>
                <a:spcPts val="600"/>
              </a:spcBef>
              <a:spcAft>
                <a:spcPts val="600"/>
              </a:spcAft>
              <a:buClr>
                <a:srgbClr val="ED7D31"/>
              </a:buClr>
              <a:buSzTx/>
              <a:buFont typeface="Wingdings" panose="05000000000000000000" pitchFamily="2" charset="2"/>
              <a:buChar char="§"/>
              <a:tabLst/>
              <a:defRPr/>
            </a:pPr>
            <a:r>
              <a:rPr kumimoji="0" lang="es-419" sz="1800" b="0" i="0" u="none" strike="noStrike" kern="1200" cap="none" spc="0" normalizeH="0" baseline="0" noProof="0" dirty="0">
                <a:ln>
                  <a:noFill/>
                </a:ln>
                <a:solidFill>
                  <a:prstClr val="black">
                    <a:lumMod val="95000"/>
                    <a:lumOff val="5000"/>
                  </a:prstClr>
                </a:solidFill>
                <a:effectLst/>
                <a:uLnTx/>
                <a:uFillTx/>
                <a:latin typeface="Calibri" panose="020F0502020204030204"/>
              </a:rPr>
              <a:t>El número de emergencia y nivel.</a:t>
            </a:r>
          </a:p>
          <a:p>
            <a:pPr marL="798513" marR="0" lvl="0" indent="-342900" algn="just" defTabSz="914400" rtl="0" eaLnBrk="1" fontAlgn="auto" latinLnBrk="0" hangingPunct="1">
              <a:lnSpc>
                <a:spcPct val="120000"/>
              </a:lnSpc>
              <a:spcBef>
                <a:spcPts val="600"/>
              </a:spcBef>
              <a:spcAft>
                <a:spcPts val="600"/>
              </a:spcAft>
              <a:buClr>
                <a:srgbClr val="ED7D31"/>
              </a:buClr>
              <a:buSzTx/>
              <a:buFont typeface="Wingdings" panose="05000000000000000000" pitchFamily="2" charset="2"/>
              <a:buChar char="§"/>
              <a:tabLst/>
              <a:defRPr/>
            </a:pPr>
            <a:r>
              <a:rPr kumimoji="0" lang="es-419" sz="1800" b="0" i="0" u="none" strike="noStrike" kern="1200" cap="none" spc="0" normalizeH="0" baseline="0" noProof="0" dirty="0">
                <a:ln>
                  <a:noFill/>
                </a:ln>
                <a:solidFill>
                  <a:prstClr val="black">
                    <a:lumMod val="95000"/>
                    <a:lumOff val="5000"/>
                  </a:prstClr>
                </a:solidFill>
                <a:effectLst/>
                <a:uLnTx/>
                <a:uFillTx/>
                <a:latin typeface="Calibri" panose="020F0502020204030204"/>
              </a:rPr>
              <a:t>Seleccione la troncal que se utilizará para comunicarse con el número de emergencia.</a:t>
            </a:r>
          </a:p>
          <a:p>
            <a:pPr marL="798513" marR="0" lvl="0" indent="-342900" algn="just" defTabSz="914400" rtl="0" eaLnBrk="1" fontAlgn="auto" latinLnBrk="0" hangingPunct="1">
              <a:lnSpc>
                <a:spcPct val="120000"/>
              </a:lnSpc>
              <a:spcBef>
                <a:spcPts val="600"/>
              </a:spcBef>
              <a:spcAft>
                <a:spcPts val="600"/>
              </a:spcAft>
              <a:buClr>
                <a:srgbClr val="ED7D31"/>
              </a:buClr>
              <a:buSzTx/>
              <a:buFont typeface="Wingdings" panose="05000000000000000000" pitchFamily="2" charset="2"/>
              <a:buChar char="§"/>
              <a:tabLst/>
              <a:defRPr/>
            </a:pPr>
            <a:r>
              <a:rPr kumimoji="0" lang="es-419" sz="1800" b="0" i="0" u="none" strike="noStrike" kern="1200" cap="none" spc="0" normalizeH="0" baseline="0" noProof="0" dirty="0">
                <a:ln>
                  <a:noFill/>
                </a:ln>
                <a:solidFill>
                  <a:prstClr val="black">
                    <a:lumMod val="95000"/>
                    <a:lumOff val="5000"/>
                  </a:prstClr>
                </a:solidFill>
                <a:effectLst/>
                <a:uLnTx/>
                <a:uFillTx/>
                <a:latin typeface="Calibri" panose="020F0502020204030204"/>
              </a:rPr>
              <a:t>Seleccione lo miembros a notificar, cuando se marca una llamada de emergencia.</a:t>
            </a:r>
          </a:p>
          <a:p>
            <a:pPr marL="798513" marR="0" lvl="0" indent="-342900" algn="just" defTabSz="914400" rtl="0" eaLnBrk="1" fontAlgn="auto" latinLnBrk="0" hangingPunct="1">
              <a:lnSpc>
                <a:spcPct val="120000"/>
              </a:lnSpc>
              <a:spcBef>
                <a:spcPts val="600"/>
              </a:spcBef>
              <a:spcAft>
                <a:spcPts val="600"/>
              </a:spcAft>
              <a:buClr>
                <a:srgbClr val="ED7D31"/>
              </a:buClr>
              <a:buSzTx/>
              <a:buFont typeface="Wingdings" panose="05000000000000000000" pitchFamily="2" charset="2"/>
              <a:buChar char="§"/>
              <a:tabLst/>
              <a:defRPr/>
            </a:pPr>
            <a:r>
              <a:rPr kumimoji="0" lang="es-419" sz="1800" b="0" i="0" u="none" strike="noStrike" kern="1200" cap="none" spc="0" normalizeH="0" baseline="0" noProof="0" dirty="0">
                <a:ln>
                  <a:noFill/>
                </a:ln>
                <a:solidFill>
                  <a:prstClr val="black">
                    <a:lumMod val="95000"/>
                    <a:lumOff val="5000"/>
                  </a:prstClr>
                </a:solidFill>
                <a:effectLst/>
                <a:uLnTx/>
                <a:uFillTx/>
                <a:latin typeface="Calibri" panose="020F0502020204030204"/>
              </a:rPr>
              <a:t>(Opcional) Habilite “Grabación automática” y la dirección de correo electrónico donde se enviaran las grabaciones de las llamadas de emergencia.</a:t>
            </a:r>
          </a:p>
        </p:txBody>
      </p:sp>
      <p:sp>
        <p:nvSpPr>
          <p:cNvPr id="5" name="Rectangle 4"/>
          <p:cNvSpPr/>
          <p:nvPr/>
        </p:nvSpPr>
        <p:spPr>
          <a:xfrm>
            <a:off x="-213575" y="5620738"/>
            <a:ext cx="6086340" cy="1237262"/>
          </a:xfrm>
          <a:prstGeom prst="rect">
            <a:avLst/>
          </a:prstGeom>
        </p:spPr>
        <p:txBody>
          <a:bodyPr wrap="square">
            <a:spAutoFit/>
          </a:bodyPr>
          <a:lstStyle/>
          <a:p>
            <a:pPr marL="455613" marR="0" lvl="0" indent="0" algn="just" defTabSz="914400" rtl="0" eaLnBrk="1" fontAlgn="auto" latinLnBrk="0" hangingPunct="1">
              <a:lnSpc>
                <a:spcPct val="120000"/>
              </a:lnSpc>
              <a:spcBef>
                <a:spcPts val="1200"/>
              </a:spcBef>
              <a:spcAft>
                <a:spcPts val="600"/>
              </a:spcAft>
              <a:buClr>
                <a:srgbClr val="ED7D31"/>
              </a:buClr>
              <a:buSzTx/>
              <a:buFontTx/>
              <a:buNone/>
              <a:tabLst/>
              <a:defRPr/>
            </a:pPr>
            <a:r>
              <a:rPr kumimoji="0" lang="es-419" sz="1800" b="1" i="0" u="none" strike="noStrike" kern="1200" cap="none" spc="0" normalizeH="0" baseline="0" noProof="0" dirty="0">
                <a:ln>
                  <a:noFill/>
                </a:ln>
                <a:solidFill>
                  <a:srgbClr val="FF0000"/>
                </a:solidFill>
                <a:effectLst/>
                <a:uLnTx/>
                <a:uFillTx/>
                <a:latin typeface="Calibri" panose="020F0502020204030204"/>
                <a:ea typeface="+mn-ea"/>
                <a:cs typeface="+mn-cs"/>
              </a:rPr>
              <a:t>Nota:</a:t>
            </a:r>
            <a:r>
              <a:rPr kumimoji="0" lang="es-419" sz="1500" b="0" i="0" u="none" strike="noStrike" kern="1200" cap="none" spc="0" normalizeH="0" baseline="0" noProof="0" dirty="0">
                <a:ln>
                  <a:noFill/>
                </a:ln>
                <a:solidFill>
                  <a:srgbClr val="2A5389"/>
                </a:solidFill>
                <a:effectLst/>
                <a:uLnTx/>
                <a:uFillTx/>
                <a:latin typeface="Calibri" panose="020F0502020204030204"/>
                <a:ea typeface="Open Sans" panose="020B0606030504020204" pitchFamily="34" charset="0"/>
                <a:cs typeface="Open Sans" panose="020B0606030504020204" pitchFamily="34" charset="0"/>
              </a:rPr>
              <a:t> Los Usuarios también pueden encontrar las grabaciones de las llamadas de emergencia en la interfaz web de la UCM6xxx → Funciones de llamadas → Llamadas de emergencia, así como el Mapeo de localización de emergencia.</a:t>
            </a:r>
          </a:p>
        </p:txBody>
      </p:sp>
      <p:pic>
        <p:nvPicPr>
          <p:cNvPr id="6" name="Picture 5"/>
          <p:cNvPicPr>
            <a:picLocks noChangeAspect="1"/>
          </p:cNvPicPr>
          <p:nvPr/>
        </p:nvPicPr>
        <p:blipFill>
          <a:blip r:embed="rId3"/>
          <a:stretch>
            <a:fillRect/>
          </a:stretch>
        </p:blipFill>
        <p:spPr>
          <a:xfrm>
            <a:off x="6071200" y="1849985"/>
            <a:ext cx="5682915" cy="4518650"/>
          </a:xfrm>
          <a:prstGeom prst="rect">
            <a:avLst/>
          </a:prstGeom>
          <a:ln>
            <a:solidFill>
              <a:schemeClr val="accent1"/>
            </a:solidFill>
          </a:ln>
        </p:spPr>
      </p:pic>
      <p:sp>
        <p:nvSpPr>
          <p:cNvPr id="8" name="TextBox 7">
            <a:extLst>
              <a:ext uri="{FF2B5EF4-FFF2-40B4-BE49-F238E27FC236}">
                <a16:creationId xmlns:a16="http://schemas.microsoft.com/office/drawing/2014/main" id="{3DA99926-EC53-33B0-1CE1-DC78B13D4698}"/>
              </a:ext>
            </a:extLst>
          </p:cNvPr>
          <p:cNvSpPr txBox="1"/>
          <p:nvPr/>
        </p:nvSpPr>
        <p:spPr>
          <a:xfrm>
            <a:off x="322851" y="276093"/>
            <a:ext cx="7462866"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3458569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Grupo de timbrado</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1992313"/>
            <a:ext cx="6373813" cy="3375025"/>
          </a:xfrm>
        </p:spPr>
        <p:txBody>
          <a:bodyPr>
            <a:normAutofit fontScale="92500" lnSpcReduction="10000"/>
          </a:bodyPr>
          <a:lstStyle/>
          <a:p>
            <a:pPr marL="342900" lvl="0" indent="-342900">
              <a:lnSpc>
                <a:spcPct val="124000"/>
              </a:lnSpc>
              <a:spcBef>
                <a:spcPts val="1200"/>
              </a:spcBef>
              <a:buClr>
                <a:schemeClr val="accent2"/>
              </a:buClr>
              <a:buAutoNum type="arabicPeriod"/>
            </a:pPr>
            <a:r>
              <a:rPr lang="es-419" sz="1600" dirty="0"/>
              <a:t>Acceda a la interfaz web de la UCM </a:t>
            </a:r>
            <a:r>
              <a:rPr lang="es-419" sz="1600" b="1" dirty="0">
                <a:sym typeface="Wingdings" panose="05000000000000000000" pitchFamily="2" charset="2"/>
              </a:rPr>
              <a:t></a:t>
            </a:r>
            <a:r>
              <a:rPr lang="es-419" sz="1600" b="1" dirty="0"/>
              <a:t> Funciones de llamadas </a:t>
            </a:r>
            <a:r>
              <a:rPr lang="es-419" sz="1600" b="1" dirty="0">
                <a:sym typeface="Wingdings" panose="05000000000000000000" pitchFamily="2" charset="2"/>
              </a:rPr>
              <a:t></a:t>
            </a:r>
            <a:r>
              <a:rPr lang="es-419" sz="1600" b="1" dirty="0"/>
              <a:t> Grupos de timbrado</a:t>
            </a:r>
            <a:r>
              <a:rPr lang="es-419" sz="1600" dirty="0"/>
              <a:t>.</a:t>
            </a:r>
          </a:p>
          <a:p>
            <a:pPr marL="342900" lvl="0" indent="-342900">
              <a:lnSpc>
                <a:spcPct val="124000"/>
              </a:lnSpc>
              <a:spcBef>
                <a:spcPts val="1200"/>
              </a:spcBef>
              <a:buClr>
                <a:schemeClr val="accent2"/>
              </a:buClr>
              <a:buAutoNum type="arabicPeriod"/>
            </a:pPr>
            <a:r>
              <a:rPr lang="es-419" sz="1600" dirty="0"/>
              <a:t>Haga clic en “Agregar” para crear un nuevo grupo de timbrado.</a:t>
            </a:r>
          </a:p>
          <a:p>
            <a:pPr marL="342900" lvl="0" indent="-342900">
              <a:lnSpc>
                <a:spcPct val="124000"/>
              </a:lnSpc>
              <a:spcBef>
                <a:spcPts val="1200"/>
              </a:spcBef>
              <a:buClr>
                <a:schemeClr val="accent2"/>
              </a:buClr>
              <a:buAutoNum type="arabicPeriod"/>
            </a:pPr>
            <a:r>
              <a:rPr lang="es-419" sz="1600" dirty="0"/>
              <a:t>Especifique el nombre del grupo de timbrado y el numero de la extensión.</a:t>
            </a:r>
          </a:p>
          <a:p>
            <a:pPr marL="342900" lvl="0" indent="-342900">
              <a:lnSpc>
                <a:spcPct val="124000"/>
              </a:lnSpc>
              <a:spcBef>
                <a:spcPts val="1200"/>
              </a:spcBef>
              <a:buClr>
                <a:schemeClr val="accent2"/>
              </a:buClr>
              <a:buAutoNum type="arabicPeriod"/>
            </a:pPr>
            <a:r>
              <a:rPr lang="es-419" sz="1600" dirty="0"/>
              <a:t>Seleccione las extensiones disponibles para ser miembros de este grupo (al menos una extensión necesita ser seleccionada).</a:t>
            </a:r>
          </a:p>
          <a:p>
            <a:pPr marL="342900" lvl="0" indent="-342900">
              <a:lnSpc>
                <a:spcPct val="124000"/>
              </a:lnSpc>
              <a:spcBef>
                <a:spcPts val="1200"/>
              </a:spcBef>
              <a:buClr>
                <a:schemeClr val="accent2"/>
              </a:buClr>
              <a:buAutoNum type="arabicPeriod"/>
            </a:pPr>
            <a:r>
              <a:rPr lang="es-419" sz="1600" dirty="0"/>
              <a:t>Configure la estrategia del grupo timbrado en “Estrategias de timbrado” (“Timbrar en orden” o “Timbrar todos simultáneamente”).</a:t>
            </a:r>
          </a:p>
          <a:p>
            <a:pPr marL="342900" lvl="0" indent="-342900">
              <a:lnSpc>
                <a:spcPct val="124000"/>
              </a:lnSpc>
              <a:spcBef>
                <a:spcPts val="1200"/>
              </a:spcBef>
              <a:buClr>
                <a:schemeClr val="accent2"/>
              </a:buClr>
              <a:buAutoNum type="arabicPeriod"/>
            </a:pPr>
            <a:r>
              <a:rPr lang="es-419" sz="1600" dirty="0"/>
              <a:t>Haga clic en “Guardar” y en “Aplicar cambios”.</a:t>
            </a:r>
          </a:p>
        </p:txBody>
      </p:sp>
      <p:grpSp>
        <p:nvGrpSpPr>
          <p:cNvPr id="8" name="Group 7">
            <a:extLst>
              <a:ext uri="{FF2B5EF4-FFF2-40B4-BE49-F238E27FC236}">
                <a16:creationId xmlns:a16="http://schemas.microsoft.com/office/drawing/2014/main" id="{87FBCB85-B805-4087-920E-258FF5304228}"/>
              </a:ext>
            </a:extLst>
          </p:cNvPr>
          <p:cNvGrpSpPr/>
          <p:nvPr/>
        </p:nvGrpSpPr>
        <p:grpSpPr>
          <a:xfrm>
            <a:off x="7559507" y="1724288"/>
            <a:ext cx="4417436" cy="4048216"/>
            <a:chOff x="7265472" y="2135943"/>
            <a:chExt cx="4417436" cy="4048216"/>
          </a:xfrm>
        </p:grpSpPr>
        <p:pic>
          <p:nvPicPr>
            <p:cNvPr id="10" name="Picture 9" descr="A picture containing clipart&#10;&#10;Description generated with high confidence">
              <a:extLst>
                <a:ext uri="{FF2B5EF4-FFF2-40B4-BE49-F238E27FC236}">
                  <a16:creationId xmlns:a16="http://schemas.microsoft.com/office/drawing/2014/main" id="{0368C5E2-A854-48F3-9873-199498E22664}"/>
                </a:ext>
              </a:extLst>
            </p:cNvPr>
            <p:cNvPicPr>
              <a:picLocks noChangeAspect="1"/>
            </p:cNvPicPr>
            <p:nvPr/>
          </p:nvPicPr>
          <p:blipFill>
            <a:blip r:embed="rId3"/>
            <a:stretch>
              <a:fillRect/>
            </a:stretch>
          </p:blipFill>
          <p:spPr>
            <a:xfrm>
              <a:off x="7604964" y="5053258"/>
              <a:ext cx="293102" cy="525563"/>
            </a:xfrm>
            <a:prstGeom prst="rect">
              <a:avLst/>
            </a:prstGeom>
          </p:spPr>
        </p:pic>
        <p:pic>
          <p:nvPicPr>
            <p:cNvPr id="11" name="Picture 10" descr="A picture containing clipart&#10;&#10;Description generated with high confidence">
              <a:extLst>
                <a:ext uri="{FF2B5EF4-FFF2-40B4-BE49-F238E27FC236}">
                  <a16:creationId xmlns:a16="http://schemas.microsoft.com/office/drawing/2014/main" id="{B668EDF6-C985-423F-8AD5-688E07ABCBC9}"/>
                </a:ext>
              </a:extLst>
            </p:cNvPr>
            <p:cNvPicPr>
              <a:picLocks noChangeAspect="1"/>
            </p:cNvPicPr>
            <p:nvPr/>
          </p:nvPicPr>
          <p:blipFill>
            <a:blip r:embed="rId3"/>
            <a:stretch>
              <a:fillRect/>
            </a:stretch>
          </p:blipFill>
          <p:spPr>
            <a:xfrm>
              <a:off x="11389806" y="5256925"/>
              <a:ext cx="293102" cy="525563"/>
            </a:xfrm>
            <a:prstGeom prst="rect">
              <a:avLst/>
            </a:prstGeom>
          </p:spPr>
        </p:pic>
        <p:pic>
          <p:nvPicPr>
            <p:cNvPr id="12" name="Picture 11" descr="A picture containing clipart&#10;&#10;Description generated with high confidence">
              <a:extLst>
                <a:ext uri="{FF2B5EF4-FFF2-40B4-BE49-F238E27FC236}">
                  <a16:creationId xmlns:a16="http://schemas.microsoft.com/office/drawing/2014/main" id="{DA065661-062C-47EF-AD93-E3FDD25CE1E6}"/>
                </a:ext>
              </a:extLst>
            </p:cNvPr>
            <p:cNvPicPr>
              <a:picLocks noChangeAspect="1"/>
            </p:cNvPicPr>
            <p:nvPr/>
          </p:nvPicPr>
          <p:blipFill>
            <a:blip r:embed="rId3"/>
            <a:stretch>
              <a:fillRect/>
            </a:stretch>
          </p:blipFill>
          <p:spPr>
            <a:xfrm>
              <a:off x="7265472" y="3439811"/>
              <a:ext cx="293102" cy="525563"/>
            </a:xfrm>
            <a:prstGeom prst="rect">
              <a:avLst/>
            </a:prstGeom>
          </p:spPr>
        </p:pic>
        <p:pic>
          <p:nvPicPr>
            <p:cNvPr id="13" name="Graphic 12" descr="Receiver">
              <a:extLst>
                <a:ext uri="{FF2B5EF4-FFF2-40B4-BE49-F238E27FC236}">
                  <a16:creationId xmlns:a16="http://schemas.microsoft.com/office/drawing/2014/main" id="{21335260-E962-4CE4-B96B-FE99D141FF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14114" y="2135943"/>
              <a:ext cx="914400" cy="914400"/>
            </a:xfrm>
            <a:prstGeom prst="rect">
              <a:avLst/>
            </a:prstGeom>
          </p:spPr>
        </p:pic>
        <p:sp>
          <p:nvSpPr>
            <p:cNvPr id="14" name="TextBox 13">
              <a:extLst>
                <a:ext uri="{FF2B5EF4-FFF2-40B4-BE49-F238E27FC236}">
                  <a16:creationId xmlns:a16="http://schemas.microsoft.com/office/drawing/2014/main" id="{0F541E10-0D1F-4BFE-8CE1-7C936604E963}"/>
                </a:ext>
              </a:extLst>
            </p:cNvPr>
            <p:cNvSpPr txBox="1"/>
            <p:nvPr/>
          </p:nvSpPr>
          <p:spPr>
            <a:xfrm>
              <a:off x="8398290" y="4055793"/>
              <a:ext cx="18708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0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Grupo de timbrado</a:t>
              </a:r>
            </a:p>
          </p:txBody>
        </p:sp>
        <p:sp>
          <p:nvSpPr>
            <p:cNvPr id="15" name="Arrow: Down 14">
              <a:extLst>
                <a:ext uri="{FF2B5EF4-FFF2-40B4-BE49-F238E27FC236}">
                  <a16:creationId xmlns:a16="http://schemas.microsoft.com/office/drawing/2014/main" id="{6FAB891E-749C-411D-B4A3-926969DB3F15}"/>
                </a:ext>
              </a:extLst>
            </p:cNvPr>
            <p:cNvSpPr/>
            <p:nvPr/>
          </p:nvSpPr>
          <p:spPr>
            <a:xfrm>
              <a:off x="8777801" y="3077247"/>
              <a:ext cx="191403" cy="10306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row: Right 15">
              <a:extLst>
                <a:ext uri="{FF2B5EF4-FFF2-40B4-BE49-F238E27FC236}">
                  <a16:creationId xmlns:a16="http://schemas.microsoft.com/office/drawing/2014/main" id="{953C746F-F09D-4463-AE47-B7BF0530630A}"/>
                </a:ext>
              </a:extLst>
            </p:cNvPr>
            <p:cNvSpPr/>
            <p:nvPr/>
          </p:nvSpPr>
          <p:spPr>
            <a:xfrm>
              <a:off x="9765811" y="4208020"/>
              <a:ext cx="704713" cy="2017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Right 16">
              <a:extLst>
                <a:ext uri="{FF2B5EF4-FFF2-40B4-BE49-F238E27FC236}">
                  <a16:creationId xmlns:a16="http://schemas.microsoft.com/office/drawing/2014/main" id="{76509E06-07BE-4382-93E3-DA9CF155C5D9}"/>
                </a:ext>
              </a:extLst>
            </p:cNvPr>
            <p:cNvSpPr/>
            <p:nvPr/>
          </p:nvSpPr>
          <p:spPr>
            <a:xfrm rot="10800000">
              <a:off x="7403327" y="4186609"/>
              <a:ext cx="734198" cy="1793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Bent-Up 17">
              <a:extLst>
                <a:ext uri="{FF2B5EF4-FFF2-40B4-BE49-F238E27FC236}">
                  <a16:creationId xmlns:a16="http://schemas.microsoft.com/office/drawing/2014/main" id="{2610CC93-2454-4CA2-8FB6-5C9FA4A117BB}"/>
                </a:ext>
              </a:extLst>
            </p:cNvPr>
            <p:cNvSpPr/>
            <p:nvPr/>
          </p:nvSpPr>
          <p:spPr>
            <a:xfrm rot="5400000">
              <a:off x="9134404" y="5049402"/>
              <a:ext cx="1371528" cy="897986"/>
            </a:xfrm>
            <a:prstGeom prst="bentUpArrow">
              <a:avLst>
                <a:gd name="adj1" fmla="val 13235"/>
                <a:gd name="adj2" fmla="val 1205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Arrow: Bent-Up 18">
              <a:extLst>
                <a:ext uri="{FF2B5EF4-FFF2-40B4-BE49-F238E27FC236}">
                  <a16:creationId xmlns:a16="http://schemas.microsoft.com/office/drawing/2014/main" id="{E6F35E46-9506-40E9-AD94-E2065718BF56}"/>
                </a:ext>
              </a:extLst>
            </p:cNvPr>
            <p:cNvSpPr/>
            <p:nvPr/>
          </p:nvSpPr>
          <p:spPr>
            <a:xfrm rot="5400000" flipV="1">
              <a:off x="7413666" y="5004530"/>
              <a:ext cx="1371527" cy="942950"/>
            </a:xfrm>
            <a:prstGeom prst="bentUpArrow">
              <a:avLst>
                <a:gd name="adj1" fmla="val 13235"/>
                <a:gd name="adj2" fmla="val 12776"/>
                <a:gd name="adj3" fmla="val 23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6" name="Picture 25" descr="A picture containing clipart&#10;&#10;Description generated with high confidence">
            <a:extLst>
              <a:ext uri="{FF2B5EF4-FFF2-40B4-BE49-F238E27FC236}">
                <a16:creationId xmlns:a16="http://schemas.microsoft.com/office/drawing/2014/main" id="{B668EDF6-C985-423F-8AD5-688E07ABCBC9}"/>
              </a:ext>
            </a:extLst>
          </p:cNvPr>
          <p:cNvPicPr>
            <a:picLocks noChangeAspect="1"/>
          </p:cNvPicPr>
          <p:nvPr/>
        </p:nvPicPr>
        <p:blipFill>
          <a:blip r:embed="rId3"/>
          <a:stretch>
            <a:fillRect/>
          </a:stretch>
        </p:blipFill>
        <p:spPr>
          <a:xfrm>
            <a:off x="11805007" y="2945739"/>
            <a:ext cx="293102" cy="525563"/>
          </a:xfrm>
          <a:prstGeom prst="rect">
            <a:avLst/>
          </a:prstGeom>
        </p:spPr>
      </p:pic>
      <p:pic>
        <p:nvPicPr>
          <p:cNvPr id="27" name="Picture 26" descr="C:\Users\Ayoub\AppData\Local\Temp\Rar$DRa3468.45871\GRP2614-QIG Folder\Links\GRP2614front.png">
            <a:extLst>
              <a:ext uri="{FF2B5EF4-FFF2-40B4-BE49-F238E27FC236}">
                <a16:creationId xmlns:a16="http://schemas.microsoft.com/office/drawing/2014/main" id="{A3CB9601-5AF3-4602-AF36-ED2AA28526E1}"/>
              </a:ext>
            </a:extLst>
          </p:cNvPr>
          <p:cNvPicPr/>
          <p:nvPr/>
        </p:nvPicPr>
        <p:blipFill rotWithShape="1">
          <a:blip r:embed="rId6" cstate="print">
            <a:extLst>
              <a:ext uri="{28A0092B-C50C-407E-A947-70E740481C1C}">
                <a14:useLocalDpi xmlns:a14="http://schemas.microsoft.com/office/drawing/2010/main" val="0"/>
              </a:ext>
            </a:extLst>
          </a:blip>
          <a:srcRect l="21436" t="12868" r="27675" b="3478"/>
          <a:stretch/>
        </p:blipFill>
        <p:spPr bwMode="auto">
          <a:xfrm>
            <a:off x="10860440" y="3208521"/>
            <a:ext cx="944567" cy="810572"/>
          </a:xfrm>
          <a:prstGeom prst="rect">
            <a:avLst/>
          </a:prstGeom>
          <a:noFill/>
          <a:ln>
            <a:noFill/>
          </a:ln>
          <a:extLst>
            <a:ext uri="{53640926-AAD7-44D8-BBD7-CCE9431645EC}">
              <a14:shadowObscured xmlns:a14="http://schemas.microsoft.com/office/drawing/2010/main"/>
            </a:ext>
          </a:extLst>
        </p:spPr>
      </p:pic>
      <p:pic>
        <p:nvPicPr>
          <p:cNvPr id="28" name="Picture 27" descr="C:\Users\Ayoub\AppData\Local\Temp\Rar$DRa3468.45871\GRP2614-QIG Folder\Links\GRP2614front.png">
            <a:extLst>
              <a:ext uri="{FF2B5EF4-FFF2-40B4-BE49-F238E27FC236}">
                <a16:creationId xmlns:a16="http://schemas.microsoft.com/office/drawing/2014/main" id="{A3CB9601-5AF3-4602-AF36-ED2AA28526E1}"/>
              </a:ext>
            </a:extLst>
          </p:cNvPr>
          <p:cNvPicPr/>
          <p:nvPr/>
        </p:nvPicPr>
        <p:blipFill rotWithShape="1">
          <a:blip r:embed="rId6" cstate="print">
            <a:extLst>
              <a:ext uri="{28A0092B-C50C-407E-A947-70E740481C1C}">
                <a14:useLocalDpi xmlns:a14="http://schemas.microsoft.com/office/drawing/2010/main" val="0"/>
              </a:ext>
            </a:extLst>
          </a:blip>
          <a:srcRect l="21436" t="12868" r="27675" b="3478"/>
          <a:stretch/>
        </p:blipFill>
        <p:spPr bwMode="auto">
          <a:xfrm>
            <a:off x="6871958" y="5106964"/>
            <a:ext cx="944567" cy="810572"/>
          </a:xfrm>
          <a:prstGeom prst="rect">
            <a:avLst/>
          </a:prstGeom>
          <a:noFill/>
          <a:ln>
            <a:noFill/>
          </a:ln>
          <a:extLst>
            <a:ext uri="{53640926-AAD7-44D8-BBD7-CCE9431645EC}">
              <a14:shadowObscured xmlns:a14="http://schemas.microsoft.com/office/drawing/2010/main"/>
            </a:ext>
          </a:extLst>
        </p:spPr>
      </p:pic>
      <p:pic>
        <p:nvPicPr>
          <p:cNvPr id="29" name="Picture 28"/>
          <p:cNvPicPr>
            <a:picLocks noChangeAspect="1"/>
          </p:cNvPicPr>
          <p:nvPr/>
        </p:nvPicPr>
        <p:blipFill rotWithShape="1">
          <a:blip r:embed="rId7"/>
          <a:srcRect t="9148"/>
          <a:stretch/>
        </p:blipFill>
        <p:spPr>
          <a:xfrm>
            <a:off x="6583485" y="3331232"/>
            <a:ext cx="965325" cy="738856"/>
          </a:xfrm>
          <a:prstGeom prst="rect">
            <a:avLst/>
          </a:prstGeom>
        </p:spPr>
      </p:pic>
      <p:pic>
        <p:nvPicPr>
          <p:cNvPr id="30" name="Picture 29"/>
          <p:cNvPicPr>
            <a:picLocks noChangeAspect="1"/>
          </p:cNvPicPr>
          <p:nvPr/>
        </p:nvPicPr>
        <p:blipFill rotWithShape="1">
          <a:blip r:embed="rId7"/>
          <a:srcRect t="9148"/>
          <a:stretch/>
        </p:blipFill>
        <p:spPr>
          <a:xfrm>
            <a:off x="10728144" y="5151745"/>
            <a:ext cx="1000516" cy="765791"/>
          </a:xfrm>
          <a:prstGeom prst="rect">
            <a:avLst/>
          </a:prstGeom>
        </p:spPr>
      </p:pic>
      <p:sp>
        <p:nvSpPr>
          <p:cNvPr id="23" name="TextBox 22">
            <a:extLst>
              <a:ext uri="{FF2B5EF4-FFF2-40B4-BE49-F238E27FC236}">
                <a16:creationId xmlns:a16="http://schemas.microsoft.com/office/drawing/2014/main" id="{4D9E878C-75B6-6480-2A35-B04B3DEC0094}"/>
              </a:ext>
            </a:extLst>
          </p:cNvPr>
          <p:cNvSpPr txBox="1"/>
          <p:nvPr/>
        </p:nvSpPr>
        <p:spPr>
          <a:xfrm>
            <a:off x="322851" y="276093"/>
            <a:ext cx="7374511"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5838727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1881188"/>
            <a:ext cx="5522913" cy="4183062"/>
          </a:xfrm>
        </p:spPr>
        <p:txBody>
          <a:bodyPr>
            <a:normAutofit fontScale="55000" lnSpcReduction="20000"/>
          </a:bodyPr>
          <a:lstStyle/>
          <a:p>
            <a:pPr marL="342900" lvl="0" indent="-342900">
              <a:lnSpc>
                <a:spcPct val="124000"/>
              </a:lnSpc>
              <a:spcBef>
                <a:spcPts val="1200"/>
              </a:spcBef>
              <a:buClr>
                <a:schemeClr val="accent2"/>
              </a:buClr>
              <a:buAutoNum type="arabicPeriod"/>
            </a:pPr>
            <a:r>
              <a:rPr lang="es-419" dirty="0"/>
              <a:t>Acceda a la interfaz web de la UCM en </a:t>
            </a:r>
            <a:r>
              <a:rPr lang="es-419" b="1" dirty="0"/>
              <a:t>Funciones de llamadas </a:t>
            </a:r>
            <a:r>
              <a:rPr lang="es-419" b="1" dirty="0">
                <a:sym typeface="Wingdings" panose="05000000000000000000" pitchFamily="2" charset="2"/>
              </a:rPr>
              <a:t></a:t>
            </a:r>
            <a:r>
              <a:rPr lang="es-419" b="1" dirty="0"/>
              <a:t> Cola de llamadas</a:t>
            </a:r>
            <a:r>
              <a:rPr lang="es-419" dirty="0"/>
              <a:t>. </a:t>
            </a:r>
          </a:p>
          <a:p>
            <a:pPr marL="342900" lvl="0" indent="-342900">
              <a:lnSpc>
                <a:spcPct val="124000"/>
              </a:lnSpc>
              <a:spcBef>
                <a:spcPts val="1200"/>
              </a:spcBef>
              <a:buClr>
                <a:schemeClr val="accent2"/>
              </a:buClr>
              <a:buAutoNum type="arabicPeriod"/>
            </a:pPr>
            <a:r>
              <a:rPr lang="es-419" dirty="0"/>
              <a:t>Haga clic en “Agregar” para agregar una nueva cola de llamada. </a:t>
            </a:r>
          </a:p>
          <a:p>
            <a:pPr marL="342900" lvl="0" indent="-342900">
              <a:lnSpc>
                <a:spcPct val="124000"/>
              </a:lnSpc>
              <a:spcBef>
                <a:spcPts val="1200"/>
              </a:spcBef>
              <a:buClr>
                <a:schemeClr val="accent2"/>
              </a:buClr>
              <a:buAutoNum type="arabicPeriod"/>
            </a:pPr>
            <a:r>
              <a:rPr lang="es-419" dirty="0"/>
              <a:t>Especifique el número de extensión de la cola de llamadas en el campo Extensión.</a:t>
            </a:r>
          </a:p>
          <a:p>
            <a:pPr marL="342900" lvl="0" indent="-342900">
              <a:lnSpc>
                <a:spcPct val="124000"/>
              </a:lnSpc>
              <a:spcBef>
                <a:spcPts val="1200"/>
              </a:spcBef>
              <a:buClr>
                <a:schemeClr val="accent2"/>
              </a:buClr>
              <a:buAutoNum type="arabicPeriod"/>
            </a:pPr>
            <a:r>
              <a:rPr lang="es-419" dirty="0"/>
              <a:t>Defina un nombre para esta cola de llamadas.</a:t>
            </a:r>
          </a:p>
          <a:p>
            <a:pPr marL="342900" lvl="0" indent="-342900">
              <a:lnSpc>
                <a:spcPct val="124000"/>
              </a:lnSpc>
              <a:spcBef>
                <a:spcPts val="1200"/>
              </a:spcBef>
              <a:buClr>
                <a:schemeClr val="accent2"/>
              </a:buClr>
              <a:buAutoNum type="arabicPeriod"/>
            </a:pPr>
            <a:r>
              <a:rPr lang="es-419" dirty="0"/>
              <a:t>Configure la estrategia de la cola de llamadas en “Estrategia”.</a:t>
            </a:r>
          </a:p>
          <a:p>
            <a:pPr marL="342900" lvl="0" indent="-342900">
              <a:lnSpc>
                <a:spcPct val="124000"/>
              </a:lnSpc>
              <a:spcBef>
                <a:spcPts val="1200"/>
              </a:spcBef>
              <a:buClr>
                <a:schemeClr val="accent2"/>
              </a:buClr>
              <a:buAutoNum type="arabicPeriod"/>
            </a:pPr>
            <a:r>
              <a:rPr lang="es-419" dirty="0"/>
              <a:t>Vaya a la pestaña “Agentes” para seleccionar los agentes estáticos disponibles para recibir llamadas.</a:t>
            </a:r>
          </a:p>
          <a:p>
            <a:pPr marL="342900" lvl="0" indent="-342900">
              <a:lnSpc>
                <a:spcPct val="124000"/>
              </a:lnSpc>
              <a:spcBef>
                <a:spcPts val="1200"/>
              </a:spcBef>
              <a:buClr>
                <a:schemeClr val="accent2"/>
              </a:buClr>
              <a:buAutoNum type="arabicPeriod"/>
            </a:pPr>
            <a:r>
              <a:rPr lang="es-419" dirty="0"/>
              <a:t> Haga clic en “Guardar” y “Aplicar cambios”.</a:t>
            </a:r>
          </a:p>
        </p:txBody>
      </p:sp>
      <p:pic>
        <p:nvPicPr>
          <p:cNvPr id="19" name="Picture 18">
            <a:extLst>
              <a:ext uri="{FF2B5EF4-FFF2-40B4-BE49-F238E27FC236}">
                <a16:creationId xmlns:a16="http://schemas.microsoft.com/office/drawing/2014/main" id="{0E9AFE52-BCAE-445D-AF60-8605A38FD4B9}"/>
              </a:ext>
            </a:extLst>
          </p:cNvPr>
          <p:cNvPicPr>
            <a:picLocks noChangeAspect="1"/>
          </p:cNvPicPr>
          <p:nvPr/>
        </p:nvPicPr>
        <p:blipFill>
          <a:blip r:embed="rId3"/>
          <a:stretch>
            <a:fillRect/>
          </a:stretch>
        </p:blipFill>
        <p:spPr>
          <a:xfrm>
            <a:off x="5718628" y="891119"/>
            <a:ext cx="6331477" cy="4372691"/>
          </a:xfrm>
          <a:prstGeom prst="rect">
            <a:avLst/>
          </a:prstGeom>
          <a:noFill/>
          <a:ln>
            <a:solidFill>
              <a:srgbClr val="46A8CA"/>
            </a:solidFill>
          </a:ln>
        </p:spPr>
      </p:pic>
      <p:sp>
        <p:nvSpPr>
          <p:cNvPr id="8" name="TextBox 7">
            <a:extLst>
              <a:ext uri="{FF2B5EF4-FFF2-40B4-BE49-F238E27FC236}">
                <a16:creationId xmlns:a16="http://schemas.microsoft.com/office/drawing/2014/main" id="{F4A71636-F613-75F5-74EB-018F162E9E46}"/>
              </a:ext>
            </a:extLst>
          </p:cNvPr>
          <p:cNvSpPr txBox="1"/>
          <p:nvPr/>
        </p:nvSpPr>
        <p:spPr>
          <a:xfrm>
            <a:off x="322850" y="276093"/>
            <a:ext cx="7631541"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lnSpc>
                <a:spcPct val="110000"/>
              </a:lnSpc>
              <a:buNone/>
            </a:pPr>
            <a:r>
              <a:rPr lang="es-419" sz="1800" b="1" dirty="0">
                <a:solidFill>
                  <a:schemeClr val="accent1"/>
                </a:solidFill>
                <a:latin typeface="Helvetica" panose="020B0604020202020204" pitchFamily="34" charset="0"/>
                <a:ea typeface="맑은 고딕" panose="020B0503020000020004" pitchFamily="50" charset="-127"/>
              </a:rPr>
              <a:t>Cola de llamadas – Crear una cola de llamadas</a:t>
            </a:r>
          </a:p>
        </p:txBody>
      </p:sp>
    </p:spTree>
    <p:extLst>
      <p:ext uri="{BB962C8B-B14F-4D97-AF65-F5344CB8AC3E}">
        <p14:creationId xmlns:p14="http://schemas.microsoft.com/office/powerpoint/2010/main" val="3384344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lnSpc>
                <a:spcPct val="110000"/>
              </a:lnSpc>
              <a:buNone/>
            </a:pPr>
            <a:r>
              <a:rPr lang="es-419" sz="1800" b="1" dirty="0">
                <a:solidFill>
                  <a:schemeClr val="accent1"/>
                </a:solidFill>
                <a:latin typeface="Helvetica" panose="020B0604020202020204" pitchFamily="34" charset="0"/>
                <a:ea typeface="맑은 고딕" panose="020B0503020000020004" pitchFamily="50" charset="-127"/>
              </a:rPr>
              <a:t>Colas de llamadas – Gestión de agentes</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1927225"/>
            <a:ext cx="5075238" cy="4616450"/>
          </a:xfrm>
        </p:spPr>
        <p:txBody>
          <a:bodyPr>
            <a:normAutofit fontScale="85000" lnSpcReduction="20000"/>
          </a:bodyPr>
          <a:lstStyle/>
          <a:p>
            <a:pPr marL="400050" lvl="0" indent="-400050" algn="just">
              <a:lnSpc>
                <a:spcPct val="124000"/>
              </a:lnSpc>
              <a:spcBef>
                <a:spcPts val="1200"/>
              </a:spcBef>
              <a:buClr>
                <a:schemeClr val="accent2"/>
              </a:buClr>
              <a:buFont typeface="+mj-lt"/>
              <a:buAutoNum type="romanUcPeriod"/>
            </a:pPr>
            <a:r>
              <a:rPr lang="es-419" sz="1800" u="sng" dirty="0"/>
              <a:t>Agentes estáticos</a:t>
            </a:r>
          </a:p>
          <a:p>
            <a:pPr marL="747713" lvl="1" indent="-349250" algn="just">
              <a:lnSpc>
                <a:spcPct val="124000"/>
              </a:lnSpc>
              <a:spcBef>
                <a:spcPts val="1200"/>
              </a:spcBef>
              <a:buClr>
                <a:schemeClr val="accent2"/>
              </a:buClr>
              <a:buFont typeface="+mj-lt"/>
              <a:buAutoNum type="arabicPeriod"/>
            </a:pPr>
            <a:r>
              <a:rPr lang="es-419" sz="1600" dirty="0"/>
              <a:t>Acceda a la interfaz web de la UCM, en el menú </a:t>
            </a:r>
            <a:r>
              <a:rPr lang="es-419" sz="1600" b="1" dirty="0"/>
              <a:t>Funciones de llamadas </a:t>
            </a:r>
            <a:r>
              <a:rPr lang="es-419" sz="1600" b="1" dirty="0">
                <a:sym typeface="Wingdings" panose="05000000000000000000" pitchFamily="2" charset="2"/>
              </a:rPr>
              <a:t></a:t>
            </a:r>
            <a:r>
              <a:rPr lang="es-419" sz="1600" b="1" dirty="0"/>
              <a:t> Cola de llamadas </a:t>
            </a:r>
            <a:r>
              <a:rPr lang="es-419" sz="1600" b="1" dirty="0">
                <a:sym typeface="Wingdings" panose="05000000000000000000" pitchFamily="2" charset="2"/>
              </a:rPr>
              <a:t></a:t>
            </a:r>
            <a:r>
              <a:rPr lang="es-419" sz="1600" b="1" dirty="0"/>
              <a:t> Edite la cola</a:t>
            </a:r>
            <a:r>
              <a:rPr lang="es-419" sz="1600" dirty="0"/>
              <a:t>. </a:t>
            </a:r>
          </a:p>
          <a:p>
            <a:pPr marL="747713" lvl="1" indent="-349250" algn="just">
              <a:lnSpc>
                <a:spcPct val="124000"/>
              </a:lnSpc>
              <a:spcBef>
                <a:spcPts val="1200"/>
              </a:spcBef>
              <a:buClr>
                <a:schemeClr val="accent2"/>
              </a:buClr>
              <a:buFont typeface="+mj-lt"/>
              <a:buAutoNum type="arabicPeriod"/>
            </a:pPr>
            <a:r>
              <a:rPr lang="es-419" sz="1600" dirty="0"/>
              <a:t>Haga clic en la pestaña “Agentes”.</a:t>
            </a:r>
          </a:p>
          <a:p>
            <a:pPr marL="747713" lvl="1" indent="-349250" algn="just">
              <a:lnSpc>
                <a:spcPct val="124000"/>
              </a:lnSpc>
              <a:spcBef>
                <a:spcPts val="1200"/>
              </a:spcBef>
              <a:buClr>
                <a:schemeClr val="accent2"/>
              </a:buClr>
              <a:buFont typeface="+mj-lt"/>
              <a:buAutoNum type="arabicPeriod"/>
            </a:pPr>
            <a:r>
              <a:rPr lang="es-419" sz="1600" dirty="0"/>
              <a:t>Seleccione los miembros estáticos (agentes) de la cola.</a:t>
            </a:r>
          </a:p>
          <a:p>
            <a:pPr marL="342900" lvl="0" indent="-342900" algn="just">
              <a:lnSpc>
                <a:spcPct val="124000"/>
              </a:lnSpc>
              <a:spcBef>
                <a:spcPts val="1200"/>
              </a:spcBef>
              <a:buClr>
                <a:schemeClr val="accent2"/>
              </a:buClr>
              <a:buAutoNum type="romanUcPeriod"/>
            </a:pPr>
            <a:r>
              <a:rPr lang="en-US" sz="1800" u="sng" dirty="0"/>
              <a:t>A</a:t>
            </a:r>
            <a:r>
              <a:rPr lang="es-419" sz="1800" u="sng" dirty="0"/>
              <a:t>gentes dinámicos</a:t>
            </a:r>
          </a:p>
          <a:p>
            <a:pPr marL="798513" lvl="1" indent="-450850" algn="just">
              <a:lnSpc>
                <a:spcPct val="124000"/>
              </a:lnSpc>
              <a:spcBef>
                <a:spcPts val="1200"/>
              </a:spcBef>
              <a:buClr>
                <a:schemeClr val="accent2"/>
              </a:buClr>
              <a:buFont typeface="+mj-lt"/>
              <a:buAutoNum type="arabicPeriod"/>
            </a:pPr>
            <a:r>
              <a:rPr lang="es-419" sz="1600" dirty="0"/>
              <a:t>Acceda a la interfaz web de la UCM, en el menú </a:t>
            </a:r>
            <a:r>
              <a:rPr lang="es-419" sz="1600" b="1" dirty="0"/>
              <a:t>Funciones de llamadas </a:t>
            </a:r>
            <a:r>
              <a:rPr lang="es-419" sz="1600" b="1" dirty="0">
                <a:sym typeface="Wingdings" panose="05000000000000000000" pitchFamily="2" charset="2"/>
              </a:rPr>
              <a:t></a:t>
            </a:r>
            <a:r>
              <a:rPr lang="es-419" sz="1600" b="1" dirty="0"/>
              <a:t> Cola de llamadas </a:t>
            </a:r>
            <a:r>
              <a:rPr lang="es-419" sz="1600" b="1" dirty="0">
                <a:sym typeface="Wingdings" panose="05000000000000000000" pitchFamily="2" charset="2"/>
              </a:rPr>
              <a:t> Ajustes comunes de la Cola de llamadas </a:t>
            </a:r>
            <a:r>
              <a:rPr lang="es-419" sz="1600" b="1" dirty="0"/>
              <a:t> Configuraciones de inicio de sesión para agente dinámico.</a:t>
            </a:r>
            <a:r>
              <a:rPr lang="es-419" sz="1600" dirty="0"/>
              <a:t> </a:t>
            </a:r>
          </a:p>
          <a:p>
            <a:pPr marL="798513" lvl="1" indent="-450850" algn="just">
              <a:lnSpc>
                <a:spcPct val="124000"/>
              </a:lnSpc>
              <a:spcBef>
                <a:spcPts val="1200"/>
              </a:spcBef>
              <a:buClr>
                <a:schemeClr val="accent2"/>
              </a:buClr>
              <a:buFont typeface="+mj-lt"/>
              <a:buAutoNum type="arabicPeriod"/>
            </a:pPr>
            <a:r>
              <a:rPr lang="es-419" sz="1600" dirty="0"/>
              <a:t>Configure el sufijo de la extensión de la cola de llamada para inicio/cierre de sesión(</a:t>
            </a:r>
            <a:r>
              <a:rPr lang="es-419" sz="1600" dirty="0" err="1"/>
              <a:t>Ej</a:t>
            </a:r>
            <a:r>
              <a:rPr lang="es-419" sz="1600" dirty="0"/>
              <a:t>: * para el inicio de sesión y ** para el cierre de sesión).</a:t>
            </a:r>
          </a:p>
          <a:p>
            <a:pPr marL="798513" lvl="1" indent="-450850" algn="just">
              <a:lnSpc>
                <a:spcPct val="124000"/>
              </a:lnSpc>
              <a:spcBef>
                <a:spcPts val="1200"/>
              </a:spcBef>
              <a:buClr>
                <a:schemeClr val="accent2"/>
              </a:buClr>
              <a:buFont typeface="+mj-lt"/>
              <a:buAutoNum type="arabicPeriod"/>
            </a:pPr>
            <a:r>
              <a:rPr lang="es-419" sz="1600" dirty="0"/>
              <a:t>Guarde y aplique cambios. </a:t>
            </a:r>
          </a:p>
        </p:txBody>
      </p:sp>
      <p:pic>
        <p:nvPicPr>
          <p:cNvPr id="6" name="Picture 5">
            <a:extLst>
              <a:ext uri="{FF2B5EF4-FFF2-40B4-BE49-F238E27FC236}">
                <a16:creationId xmlns:a16="http://schemas.microsoft.com/office/drawing/2014/main" id="{09FE1A57-C301-442F-B6E9-E2E881DB89CE}"/>
              </a:ext>
            </a:extLst>
          </p:cNvPr>
          <p:cNvPicPr>
            <a:picLocks noChangeAspect="1"/>
          </p:cNvPicPr>
          <p:nvPr/>
        </p:nvPicPr>
        <p:blipFill>
          <a:blip r:embed="rId3"/>
          <a:stretch>
            <a:fillRect/>
          </a:stretch>
        </p:blipFill>
        <p:spPr>
          <a:xfrm>
            <a:off x="6589486" y="799313"/>
            <a:ext cx="5498441" cy="2724527"/>
          </a:xfrm>
          <a:prstGeom prst="rect">
            <a:avLst/>
          </a:prstGeom>
          <a:ln>
            <a:solidFill>
              <a:srgbClr val="46A8CA"/>
            </a:solidFill>
          </a:ln>
        </p:spPr>
      </p:pic>
      <p:pic>
        <p:nvPicPr>
          <p:cNvPr id="7" name="Picture 6">
            <a:extLst>
              <a:ext uri="{FF2B5EF4-FFF2-40B4-BE49-F238E27FC236}">
                <a16:creationId xmlns:a16="http://schemas.microsoft.com/office/drawing/2014/main" id="{314E0FBA-5757-4A98-B80D-4A68369C76E0}"/>
              </a:ext>
            </a:extLst>
          </p:cNvPr>
          <p:cNvPicPr>
            <a:picLocks noChangeAspect="1"/>
          </p:cNvPicPr>
          <p:nvPr/>
        </p:nvPicPr>
        <p:blipFill>
          <a:blip r:embed="rId4"/>
          <a:stretch>
            <a:fillRect/>
          </a:stretch>
        </p:blipFill>
        <p:spPr>
          <a:xfrm>
            <a:off x="5354123" y="2150357"/>
            <a:ext cx="4525178" cy="3507013"/>
          </a:xfrm>
          <a:prstGeom prst="rect">
            <a:avLst/>
          </a:prstGeom>
          <a:ln>
            <a:solidFill>
              <a:srgbClr val="46A8CA"/>
            </a:solidFill>
          </a:ln>
        </p:spPr>
      </p:pic>
      <p:sp>
        <p:nvSpPr>
          <p:cNvPr id="10" name="TextBox 9">
            <a:extLst>
              <a:ext uri="{FF2B5EF4-FFF2-40B4-BE49-F238E27FC236}">
                <a16:creationId xmlns:a16="http://schemas.microsoft.com/office/drawing/2014/main" id="{4E35F354-367D-5BF0-77DD-E7145D5DD0B7}"/>
              </a:ext>
            </a:extLst>
          </p:cNvPr>
          <p:cNvSpPr txBox="1"/>
          <p:nvPr/>
        </p:nvSpPr>
        <p:spPr>
          <a:xfrm>
            <a:off x="322851" y="276093"/>
            <a:ext cx="7498376"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6055785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lnSpc>
                <a:spcPct val="110000"/>
              </a:lnSpc>
              <a:buNone/>
            </a:pPr>
            <a:r>
              <a:rPr lang="es-419" sz="1800" b="1">
                <a:solidFill>
                  <a:schemeClr val="accent1"/>
                </a:solidFill>
                <a:latin typeface="Helvetica" panose="020B0604020202020204" pitchFamily="34" charset="0"/>
                <a:ea typeface="맑은 고딕" panose="020B0503020000020004" pitchFamily="50" charset="-127"/>
              </a:rPr>
              <a:t>Cola de llamadas – Cola virtual y Anuncio de posición</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2000250"/>
            <a:ext cx="4737100" cy="4616450"/>
          </a:xfrm>
        </p:spPr>
        <p:txBody>
          <a:bodyPr>
            <a:normAutofit fontScale="47500" lnSpcReduction="20000"/>
          </a:bodyPr>
          <a:lstStyle/>
          <a:p>
            <a:pPr marL="400050" lvl="0" indent="-400050" algn="just">
              <a:lnSpc>
                <a:spcPct val="124000"/>
              </a:lnSpc>
              <a:spcBef>
                <a:spcPts val="1200"/>
              </a:spcBef>
              <a:buClr>
                <a:schemeClr val="accent2"/>
              </a:buClr>
              <a:buFont typeface="+mj-lt"/>
              <a:buAutoNum type="arabicPeriod"/>
            </a:pPr>
            <a:r>
              <a:rPr lang="es-419" dirty="0"/>
              <a:t>Acceda a la interfaz web de la UCM en </a:t>
            </a:r>
            <a:r>
              <a:rPr lang="es-419" b="1" dirty="0"/>
              <a:t>Funciones de llamada </a:t>
            </a:r>
            <a:r>
              <a:rPr lang="es-419" b="1" dirty="0">
                <a:sym typeface="Wingdings" panose="05000000000000000000" pitchFamily="2" charset="2"/>
              </a:rPr>
              <a:t></a:t>
            </a:r>
            <a:r>
              <a:rPr lang="es-419" b="1" dirty="0"/>
              <a:t> Cola de llamada</a:t>
            </a:r>
            <a:r>
              <a:rPr lang="es-419" dirty="0"/>
              <a:t>.</a:t>
            </a:r>
          </a:p>
          <a:p>
            <a:pPr marL="400050" lvl="0" indent="-400050" algn="just">
              <a:lnSpc>
                <a:spcPct val="124000"/>
              </a:lnSpc>
              <a:spcBef>
                <a:spcPts val="1200"/>
              </a:spcBef>
              <a:buClr>
                <a:schemeClr val="accent2"/>
              </a:buClr>
              <a:buFont typeface="+mj-lt"/>
              <a:buAutoNum type="arabicPeriod"/>
            </a:pPr>
            <a:r>
              <a:rPr lang="es-419" dirty="0"/>
              <a:t>Edite la cola de llamadas y diríjase a </a:t>
            </a:r>
            <a:r>
              <a:rPr lang="es-419" b="1" dirty="0"/>
              <a:t>Configuraciones avanzadas</a:t>
            </a:r>
            <a:r>
              <a:rPr lang="es-419" dirty="0"/>
              <a:t>.</a:t>
            </a:r>
          </a:p>
          <a:p>
            <a:pPr marL="400050" lvl="0" indent="-400050" algn="just">
              <a:lnSpc>
                <a:spcPct val="124000"/>
              </a:lnSpc>
              <a:spcBef>
                <a:spcPts val="1200"/>
              </a:spcBef>
              <a:buClr>
                <a:schemeClr val="accent2"/>
              </a:buClr>
              <a:buFont typeface="+mj-lt"/>
              <a:buAutoNum type="arabicPeriod"/>
            </a:pPr>
            <a:r>
              <a:rPr lang="es-419" dirty="0"/>
              <a:t>Marque “Habilitar Cola virtual” y deje el modo establecido para ser ofrecido a la persona que llama.</a:t>
            </a:r>
          </a:p>
          <a:p>
            <a:pPr marL="400050" lvl="0" indent="-400050" algn="just">
              <a:lnSpc>
                <a:spcPct val="124000"/>
              </a:lnSpc>
              <a:spcBef>
                <a:spcPts val="1200"/>
              </a:spcBef>
              <a:buClr>
                <a:schemeClr val="accent2"/>
              </a:buClr>
              <a:buFont typeface="+mj-lt"/>
              <a:buAutoNum type="arabicPeriod"/>
            </a:pPr>
            <a:r>
              <a:rPr lang="es-419" dirty="0"/>
              <a:t>Establezca el “Periodo de la cola de llamadas virtual (s)” (</a:t>
            </a:r>
            <a:r>
              <a:rPr lang="es-419" dirty="0" err="1"/>
              <a:t>ej</a:t>
            </a:r>
            <a:r>
              <a:rPr lang="es-419" dirty="0"/>
              <a:t>: 30s).</a:t>
            </a:r>
          </a:p>
          <a:p>
            <a:pPr marL="400050" lvl="0" indent="-400050" algn="just">
              <a:lnSpc>
                <a:spcPct val="124000"/>
              </a:lnSpc>
              <a:spcBef>
                <a:spcPts val="1200"/>
              </a:spcBef>
              <a:buClr>
                <a:schemeClr val="accent2"/>
              </a:buClr>
              <a:buFont typeface="+mj-lt"/>
              <a:buAutoNum type="arabicPeriod"/>
            </a:pPr>
            <a:r>
              <a:rPr lang="es-419" dirty="0"/>
              <a:t>Configure el “Prefijo de salida de cola virtual” que será utilizado para las coincidencias de las reglas de salida.</a:t>
            </a:r>
          </a:p>
          <a:p>
            <a:pPr marL="400050" lvl="0" indent="-400050" algn="just">
              <a:lnSpc>
                <a:spcPct val="124000"/>
              </a:lnSpc>
              <a:spcBef>
                <a:spcPts val="1200"/>
              </a:spcBef>
              <a:buClr>
                <a:schemeClr val="accent2"/>
              </a:buClr>
              <a:buFont typeface="+mj-lt"/>
              <a:buAutoNum type="arabicPeriod"/>
            </a:pPr>
            <a:r>
              <a:rPr lang="es-419" dirty="0"/>
              <a:t>Marque “Habilitar Anuncio de posición”.</a:t>
            </a:r>
          </a:p>
          <a:p>
            <a:pPr marL="400050" lvl="0" indent="-400050" algn="just">
              <a:lnSpc>
                <a:spcPct val="124000"/>
              </a:lnSpc>
              <a:spcBef>
                <a:spcPts val="1200"/>
              </a:spcBef>
              <a:buClr>
                <a:schemeClr val="accent2"/>
              </a:buClr>
              <a:buFont typeface="+mj-lt"/>
              <a:buAutoNum type="arabicPeriod"/>
            </a:pPr>
            <a:r>
              <a:rPr lang="es-419" dirty="0"/>
              <a:t>Marque “Habilitar anuncio del tiempo en espera”.</a:t>
            </a:r>
          </a:p>
          <a:p>
            <a:pPr marL="400050" lvl="0" indent="-400050" algn="just">
              <a:lnSpc>
                <a:spcPct val="124000"/>
              </a:lnSpc>
              <a:spcBef>
                <a:spcPts val="1200"/>
              </a:spcBef>
              <a:buClr>
                <a:schemeClr val="accent2"/>
              </a:buClr>
              <a:buFont typeface="+mj-lt"/>
              <a:buAutoNum type="arabicPeriod"/>
            </a:pPr>
            <a:r>
              <a:rPr lang="es-419" dirty="0"/>
              <a:t>Configure el intervalo del anuncio (</a:t>
            </a:r>
            <a:r>
              <a:rPr lang="es-419" dirty="0" err="1"/>
              <a:t>ej</a:t>
            </a:r>
            <a:r>
              <a:rPr lang="es-419" dirty="0"/>
              <a:t>: 30s).</a:t>
            </a:r>
          </a:p>
          <a:p>
            <a:pPr marL="400050" lvl="0" indent="-400050" algn="just">
              <a:lnSpc>
                <a:spcPct val="124000"/>
              </a:lnSpc>
              <a:spcBef>
                <a:spcPts val="1200"/>
              </a:spcBef>
              <a:buClr>
                <a:schemeClr val="accent2"/>
              </a:buClr>
              <a:buFont typeface="+mj-lt"/>
              <a:buAutoNum type="arabicPeriod"/>
            </a:pPr>
            <a:r>
              <a:rPr lang="es-419" dirty="0"/>
              <a:t>Guarde y aplique los cambios.</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956789" y="2044505"/>
            <a:ext cx="7013687" cy="2798763"/>
          </a:xfrm>
          <a:prstGeom prst="rect">
            <a:avLst/>
          </a:prstGeom>
          <a:ln>
            <a:solidFill>
              <a:schemeClr val="accent1"/>
            </a:solidFill>
          </a:ln>
        </p:spPr>
      </p:pic>
      <p:sp>
        <p:nvSpPr>
          <p:cNvPr id="8" name="TextBox 7">
            <a:extLst>
              <a:ext uri="{FF2B5EF4-FFF2-40B4-BE49-F238E27FC236}">
                <a16:creationId xmlns:a16="http://schemas.microsoft.com/office/drawing/2014/main" id="{A2C8046E-1D56-026C-4AD1-B8B9BE636437}"/>
              </a:ext>
            </a:extLst>
          </p:cNvPr>
          <p:cNvSpPr txBox="1"/>
          <p:nvPr/>
        </p:nvSpPr>
        <p:spPr>
          <a:xfrm>
            <a:off x="322851" y="276093"/>
            <a:ext cx="7382966"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30776283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lnSpc>
                <a:spcPct val="110000"/>
              </a:lnSpc>
              <a:buNone/>
            </a:pPr>
            <a:r>
              <a:rPr lang="es-419" sz="1800" b="1" dirty="0">
                <a:solidFill>
                  <a:schemeClr val="accent1"/>
                </a:solidFill>
                <a:latin typeface="Helvetica" panose="020B0604020202020204" pitchFamily="34" charset="0"/>
                <a:ea typeface="맑은 고딕" panose="020B0503020000020004" pitchFamily="50" charset="-127"/>
              </a:rPr>
              <a:t>Cola de llamadas – Jefe de la Cola</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2249488"/>
            <a:ext cx="11229975" cy="3121025"/>
          </a:xfrm>
        </p:spPr>
        <p:txBody>
          <a:bodyPr>
            <a:normAutofit/>
          </a:bodyPr>
          <a:lstStyle/>
          <a:p>
            <a:pPr lvl="0" algn="just">
              <a:lnSpc>
                <a:spcPct val="124000"/>
              </a:lnSpc>
              <a:spcBef>
                <a:spcPts val="1200"/>
              </a:spcBef>
              <a:buClr>
                <a:schemeClr val="accent2"/>
              </a:buClr>
            </a:pPr>
            <a:r>
              <a:rPr lang="es-419" sz="2000" b="1" dirty="0"/>
              <a:t>El Jefe de la Cola </a:t>
            </a:r>
            <a:r>
              <a:rPr lang="es-419" sz="2000" dirty="0"/>
              <a:t>puede ser asignado por el super administrador para monitorear las extensiones de la cola de llamadas por medio del tablero que se encuentra en su menú de usuario.</a:t>
            </a:r>
          </a:p>
          <a:p>
            <a:pPr lvl="0" algn="just">
              <a:lnSpc>
                <a:spcPct val="124000"/>
              </a:lnSpc>
              <a:spcBef>
                <a:spcPts val="1200"/>
              </a:spcBef>
              <a:buClr>
                <a:schemeClr val="accent2"/>
              </a:buClr>
            </a:pPr>
            <a:r>
              <a:rPr lang="es-419" sz="2000" dirty="0"/>
              <a:t>Solo esta permitido tener </a:t>
            </a:r>
            <a:r>
              <a:rPr lang="es-419" sz="2000" b="1" dirty="0">
                <a:solidFill>
                  <a:srgbClr val="FF0000"/>
                </a:solidFill>
              </a:rPr>
              <a:t>3</a:t>
            </a:r>
            <a:r>
              <a:rPr lang="es-419" sz="2000" dirty="0"/>
              <a:t> Jefes de cola por cada cola de llamadas.</a:t>
            </a:r>
          </a:p>
          <a:p>
            <a:pPr marL="342900" lvl="0" indent="-342900" algn="just">
              <a:lnSpc>
                <a:spcPct val="124000"/>
              </a:lnSpc>
              <a:spcBef>
                <a:spcPts val="1200"/>
              </a:spcBef>
              <a:buClr>
                <a:schemeClr val="accent2"/>
              </a:buClr>
              <a:buFont typeface="+mj-lt"/>
              <a:buAutoNum type="arabicPeriod"/>
            </a:pPr>
            <a:r>
              <a:rPr lang="es-419" sz="2000" dirty="0"/>
              <a:t>Diríjase a la </a:t>
            </a:r>
            <a:r>
              <a:rPr lang="es-419" sz="2000" b="1" dirty="0"/>
              <a:t>interfaz web </a:t>
            </a:r>
            <a:r>
              <a:rPr lang="es-419" sz="2000" dirty="0"/>
              <a:t>de la UCM </a:t>
            </a:r>
            <a:r>
              <a:rPr lang="es-419" sz="2000" b="1" dirty="0"/>
              <a:t>→ Funciones de llamadas → Cola de llamadas</a:t>
            </a:r>
            <a:r>
              <a:rPr lang="es-419" sz="2000" dirty="0"/>
              <a:t>.</a:t>
            </a:r>
          </a:p>
          <a:p>
            <a:pPr marL="342900" lvl="0" indent="-342900" algn="just">
              <a:lnSpc>
                <a:spcPct val="124000"/>
              </a:lnSpc>
              <a:spcBef>
                <a:spcPts val="1200"/>
              </a:spcBef>
              <a:buClr>
                <a:schemeClr val="accent2"/>
              </a:buClr>
              <a:buFont typeface="+mj-lt"/>
              <a:buAutoNum type="arabicPeriod"/>
            </a:pPr>
            <a:r>
              <a:rPr lang="es-419" sz="2000" dirty="0"/>
              <a:t>Edite la Cola de llamadas creada anteriormente y diríjase a “</a:t>
            </a:r>
            <a:r>
              <a:rPr lang="es-419" sz="2000" b="1" dirty="0"/>
              <a:t>Configuraciones avanzadas</a:t>
            </a:r>
            <a:r>
              <a:rPr lang="es-419" sz="2000" dirty="0"/>
              <a:t>”.</a:t>
            </a:r>
          </a:p>
          <a:p>
            <a:pPr marL="342900" lvl="0" indent="-342900" algn="just">
              <a:lnSpc>
                <a:spcPct val="124000"/>
              </a:lnSpc>
              <a:spcBef>
                <a:spcPts val="1200"/>
              </a:spcBef>
              <a:buClr>
                <a:schemeClr val="accent2"/>
              </a:buClr>
              <a:buFont typeface="+mj-lt"/>
              <a:buAutoNum type="arabicPeriod"/>
            </a:pPr>
            <a:r>
              <a:rPr lang="es-419" sz="2000" dirty="0"/>
              <a:t>En </a:t>
            </a:r>
            <a:r>
              <a:rPr lang="es-419" sz="2000" b="1" dirty="0"/>
              <a:t>CTI</a:t>
            </a:r>
            <a:r>
              <a:rPr lang="es-419" sz="2000" dirty="0"/>
              <a:t>, escoja tres Jefes de cola para esta cola de llamadas.</a:t>
            </a:r>
          </a:p>
        </p:txBody>
      </p:sp>
      <p:pic>
        <p:nvPicPr>
          <p:cNvPr id="10" name="Picture 4" descr="Image result for three supervisor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2439" y="269437"/>
            <a:ext cx="2252135" cy="22521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49B5FE8-6EA9-284F-2149-5B0FF965EF63}"/>
              </a:ext>
            </a:extLst>
          </p:cNvPr>
          <p:cNvSpPr txBox="1"/>
          <p:nvPr/>
        </p:nvSpPr>
        <p:spPr>
          <a:xfrm>
            <a:off x="322850" y="276093"/>
            <a:ext cx="748949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1613024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lnSpc>
                <a:spcPct val="110000"/>
              </a:lnSpc>
              <a:buNone/>
            </a:pPr>
            <a:r>
              <a:rPr lang="es-419" sz="1800" b="1" dirty="0">
                <a:solidFill>
                  <a:schemeClr val="accent1"/>
                </a:solidFill>
                <a:latin typeface="Helvetica" panose="020B0604020202020204" pitchFamily="34" charset="0"/>
                <a:ea typeface="맑은 고딕" panose="020B0503020000020004" pitchFamily="50" charset="-127"/>
              </a:rPr>
              <a:t>Cola de llamadas – Solicitud de encuesta de satisfacción</a:t>
            </a:r>
          </a:p>
        </p:txBody>
      </p:sp>
      <p:pic>
        <p:nvPicPr>
          <p:cNvPr id="8" name="Picture 7"/>
          <p:cNvPicPr>
            <a:picLocks noChangeAspect="1"/>
          </p:cNvPicPr>
          <p:nvPr/>
        </p:nvPicPr>
        <p:blipFill>
          <a:blip r:embed="rId2"/>
          <a:stretch>
            <a:fillRect/>
          </a:stretch>
        </p:blipFill>
        <p:spPr>
          <a:xfrm>
            <a:off x="5199514" y="2079819"/>
            <a:ext cx="6715125" cy="2466975"/>
          </a:xfrm>
          <a:prstGeom prst="rect">
            <a:avLst/>
          </a:prstGeom>
          <a:ln>
            <a:solidFill>
              <a:schemeClr val="accent1"/>
            </a:solidFill>
          </a:ln>
        </p:spPr>
      </p:pic>
      <p:pic>
        <p:nvPicPr>
          <p:cNvPr id="9" name="Picture 8"/>
          <p:cNvPicPr>
            <a:picLocks noChangeAspect="1"/>
          </p:cNvPicPr>
          <p:nvPr/>
        </p:nvPicPr>
        <p:blipFill>
          <a:blip r:embed="rId3"/>
          <a:stretch>
            <a:fillRect/>
          </a:stretch>
        </p:blipFill>
        <p:spPr>
          <a:xfrm>
            <a:off x="524124" y="5370739"/>
            <a:ext cx="10334625" cy="1409700"/>
          </a:xfrm>
          <a:prstGeom prst="rect">
            <a:avLst/>
          </a:prstGeom>
          <a:ln>
            <a:solidFill>
              <a:schemeClr val="accent1"/>
            </a:solidFill>
          </a:ln>
        </p:spPr>
      </p:pic>
      <p:sp>
        <p:nvSpPr>
          <p:cNvPr id="10" name="Rectangle 9"/>
          <p:cNvSpPr/>
          <p:nvPr/>
        </p:nvSpPr>
        <p:spPr>
          <a:xfrm>
            <a:off x="5252522" y="2134157"/>
            <a:ext cx="6182974" cy="9714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3084723" y="5400213"/>
            <a:ext cx="3444414" cy="4757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A44DA15-20E9-BC61-0CB1-D9F5E30957AC}"/>
              </a:ext>
            </a:extLst>
          </p:cNvPr>
          <p:cNvSpPr txBox="1"/>
          <p:nvPr/>
        </p:nvSpPr>
        <p:spPr>
          <a:xfrm>
            <a:off x="322851" y="276093"/>
            <a:ext cx="737408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
        <p:nvSpPr>
          <p:cNvPr id="7"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2000250"/>
            <a:ext cx="5141913" cy="4351338"/>
          </a:xfrm>
        </p:spPr>
        <p:txBody>
          <a:bodyPr>
            <a:normAutofit/>
          </a:bodyPr>
          <a:lstStyle/>
          <a:p>
            <a:pPr marL="400050" lvl="0" indent="-400050" algn="just">
              <a:lnSpc>
                <a:spcPct val="124000"/>
              </a:lnSpc>
              <a:spcBef>
                <a:spcPts val="1200"/>
              </a:spcBef>
              <a:buClr>
                <a:schemeClr val="accent2"/>
              </a:buClr>
              <a:buFont typeface="+mj-lt"/>
              <a:buAutoNum type="arabicPeriod"/>
            </a:pPr>
            <a:r>
              <a:rPr lang="es-419" sz="1800" dirty="0"/>
              <a:t>Acceda a la interfaz web de la UCM en </a:t>
            </a:r>
            <a:r>
              <a:rPr lang="es-419" sz="1800" b="1" dirty="0"/>
              <a:t>Funciones de llamadas </a:t>
            </a:r>
            <a:r>
              <a:rPr lang="es-419" sz="1800" b="1" dirty="0">
                <a:sym typeface="Wingdings" panose="05000000000000000000" pitchFamily="2" charset="2"/>
              </a:rPr>
              <a:t></a:t>
            </a:r>
            <a:r>
              <a:rPr lang="es-419" sz="1800" b="1" dirty="0"/>
              <a:t> Cola de llamadas</a:t>
            </a:r>
            <a:r>
              <a:rPr lang="es-419" sz="1800" dirty="0"/>
              <a:t>.</a:t>
            </a:r>
          </a:p>
          <a:p>
            <a:pPr marL="400050" lvl="0" indent="-400050" algn="just">
              <a:lnSpc>
                <a:spcPct val="124000"/>
              </a:lnSpc>
              <a:spcBef>
                <a:spcPts val="1200"/>
              </a:spcBef>
              <a:buClr>
                <a:schemeClr val="accent2"/>
              </a:buClr>
              <a:buFont typeface="+mj-lt"/>
              <a:buAutoNum type="arabicPeriod"/>
            </a:pPr>
            <a:r>
              <a:rPr lang="es-419" sz="1800" dirty="0"/>
              <a:t>En “Solicitud de encuesta de satisfacción”, elija el mensaje que se reproducirá a la persona que llama cuando el agente finalice la llamada.</a:t>
            </a:r>
          </a:p>
          <a:p>
            <a:pPr marL="400050" lvl="0" indent="-400050" algn="just">
              <a:lnSpc>
                <a:spcPct val="124000"/>
              </a:lnSpc>
              <a:spcBef>
                <a:spcPts val="1200"/>
              </a:spcBef>
              <a:buClr>
                <a:schemeClr val="accent2"/>
              </a:buClr>
              <a:buFont typeface="+mj-lt"/>
              <a:buAutoNum type="arabicPeriod"/>
            </a:pPr>
            <a:r>
              <a:rPr lang="es-419" sz="1800" dirty="0"/>
              <a:t>Los resultados de la encuesta son recolectados y pueden ser visualizados en la pagina de </a:t>
            </a:r>
            <a:r>
              <a:rPr lang="es-419" sz="1800" b="1" dirty="0"/>
              <a:t>Funciones de llamadas </a:t>
            </a:r>
            <a:r>
              <a:rPr lang="es-419" sz="1800" b="1" dirty="0">
                <a:sym typeface="Wingdings" panose="05000000000000000000" pitchFamily="2" charset="2"/>
              </a:rPr>
              <a:t></a:t>
            </a:r>
            <a:r>
              <a:rPr lang="es-419" sz="1800" b="1" dirty="0"/>
              <a:t> Cola de llamadas </a:t>
            </a:r>
            <a:r>
              <a:rPr lang="es-419" sz="1800" b="1" dirty="0">
                <a:sym typeface="Wingdings" panose="05000000000000000000" pitchFamily="2" charset="2"/>
              </a:rPr>
              <a:t></a:t>
            </a:r>
            <a:r>
              <a:rPr lang="es-419" sz="1800" b="1" dirty="0"/>
              <a:t> Estadísticas de colas de llamadas</a:t>
            </a:r>
            <a:r>
              <a:rPr lang="es-419" sz="1800" dirty="0"/>
              <a:t>.</a:t>
            </a:r>
          </a:p>
          <a:p>
            <a:pPr marL="400050" lvl="0" indent="-400050" algn="just">
              <a:lnSpc>
                <a:spcPct val="124000"/>
              </a:lnSpc>
              <a:spcBef>
                <a:spcPts val="1200"/>
              </a:spcBef>
              <a:buClr>
                <a:schemeClr val="accent2"/>
              </a:buClr>
              <a:buFont typeface="+mj-lt"/>
              <a:buAutoNum type="arabicPeriod"/>
            </a:pPr>
            <a:endParaRPr lang="es-419" sz="1800" dirty="0"/>
          </a:p>
        </p:txBody>
      </p:sp>
    </p:spTree>
    <p:extLst>
      <p:ext uri="{BB962C8B-B14F-4D97-AF65-F5344CB8AC3E}">
        <p14:creationId xmlns:p14="http://schemas.microsoft.com/office/powerpoint/2010/main" val="12049252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1841500"/>
            <a:ext cx="11229975" cy="4845049"/>
          </a:xfrm>
        </p:spPr>
        <p:txBody>
          <a:bodyPr>
            <a:noAutofit/>
          </a:bodyPr>
          <a:lstStyle/>
          <a:p>
            <a:pPr lvl="0" algn="just">
              <a:lnSpc>
                <a:spcPct val="100000"/>
              </a:lnSpc>
              <a:spcBef>
                <a:spcPts val="1200"/>
              </a:spcBef>
              <a:spcAft>
                <a:spcPts val="600"/>
              </a:spcAft>
              <a:buClr>
                <a:schemeClr val="accent2"/>
              </a:buClr>
            </a:pPr>
            <a:r>
              <a:rPr lang="es-419" sz="1400" dirty="0"/>
              <a:t>Las </a:t>
            </a:r>
            <a:r>
              <a:rPr lang="es-419" sz="1400" b="1" dirty="0"/>
              <a:t>Estadísticas de colas de llamadas </a:t>
            </a:r>
            <a:r>
              <a:rPr lang="es-419" sz="1400" dirty="0"/>
              <a:t>proporcionadas por la UCM tienen algunas funciones de filtrado útiles que pueden utilizarse para obtener información detallada sobre el rendimiento de cada cola por separado o de todo el sistema. La siguiente información puede ser encontrada en Estadísticas de colas de llamadas:</a:t>
            </a:r>
          </a:p>
          <a:p>
            <a:pPr marL="285750" lvl="0" indent="-285750" algn="just">
              <a:lnSpc>
                <a:spcPct val="100000"/>
              </a:lnSpc>
              <a:spcBef>
                <a:spcPts val="1200"/>
              </a:spcBef>
              <a:buClr>
                <a:schemeClr val="accent2"/>
              </a:buClr>
              <a:buFont typeface="Arial" panose="020B0604020202020204" pitchFamily="34" charset="0"/>
              <a:buChar char="•"/>
            </a:pPr>
            <a:r>
              <a:rPr lang="es-419" sz="1400" dirty="0"/>
              <a:t>Soporta el filtrado por Agente/Cola.</a:t>
            </a:r>
          </a:p>
          <a:p>
            <a:pPr marL="285750" lvl="0" indent="-285750" algn="just">
              <a:lnSpc>
                <a:spcPct val="100000"/>
              </a:lnSpc>
              <a:spcBef>
                <a:spcPts val="1200"/>
              </a:spcBef>
              <a:buClr>
                <a:schemeClr val="accent2"/>
              </a:buClr>
              <a:buFont typeface="Arial" panose="020B0604020202020204" pitchFamily="34" charset="0"/>
              <a:buChar char="•"/>
            </a:pPr>
            <a:r>
              <a:rPr lang="es-419" sz="1400" dirty="0"/>
              <a:t>Número de llamadas recibidas, contestadas, perdidas, abandonadas o transferidas.</a:t>
            </a:r>
          </a:p>
          <a:p>
            <a:pPr marL="285750" lvl="0" indent="-285750" algn="just">
              <a:lnSpc>
                <a:spcPct val="100000"/>
              </a:lnSpc>
              <a:spcBef>
                <a:spcPts val="1200"/>
              </a:spcBef>
              <a:buClr>
                <a:schemeClr val="accent2"/>
              </a:buClr>
              <a:buFont typeface="Arial" panose="020B0604020202020204" pitchFamily="34" charset="0"/>
              <a:buChar char="•"/>
            </a:pPr>
            <a:r>
              <a:rPr lang="es-419" sz="1400" dirty="0"/>
              <a:t>Hora de inicio, número de </a:t>
            </a:r>
            <a:r>
              <a:rPr lang="es-419" sz="1400" dirty="0" err="1"/>
              <a:t>caller</a:t>
            </a:r>
            <a:r>
              <a:rPr lang="es-419" sz="1400" dirty="0"/>
              <a:t> ID, Tiempo de espera y tiempo de conversación.</a:t>
            </a:r>
          </a:p>
          <a:p>
            <a:pPr marL="285750" lvl="0" indent="-285750" algn="just">
              <a:lnSpc>
                <a:spcPct val="100000"/>
              </a:lnSpc>
              <a:spcBef>
                <a:spcPts val="1200"/>
              </a:spcBef>
              <a:buClr>
                <a:schemeClr val="accent2"/>
              </a:buClr>
              <a:buFont typeface="Arial" panose="020B0604020202020204" pitchFamily="34" charset="0"/>
              <a:buChar char="•"/>
            </a:pPr>
            <a:r>
              <a:rPr lang="es-419" sz="1400" dirty="0"/>
              <a:t>Tasas de llamadas no atendidas y tasa de llamadas abandonadas.</a:t>
            </a:r>
          </a:p>
          <a:p>
            <a:pPr marL="285750" lvl="0" indent="-285750" algn="just">
              <a:lnSpc>
                <a:spcPct val="100000"/>
              </a:lnSpc>
              <a:spcBef>
                <a:spcPts val="1200"/>
              </a:spcBef>
              <a:buClr>
                <a:schemeClr val="accent2"/>
              </a:buClr>
              <a:buFont typeface="Arial" panose="020B0604020202020204" pitchFamily="34" charset="0"/>
              <a:buChar char="•"/>
            </a:pPr>
            <a:r>
              <a:rPr lang="es-419" sz="1400" dirty="0"/>
              <a:t>Estadísticas de satisfacción de agentes.</a:t>
            </a:r>
          </a:p>
          <a:p>
            <a:pPr marL="285750" lvl="0" indent="-285750" algn="just">
              <a:lnSpc>
                <a:spcPct val="100000"/>
              </a:lnSpc>
              <a:spcBef>
                <a:spcPts val="1200"/>
              </a:spcBef>
              <a:buClr>
                <a:schemeClr val="accent2"/>
              </a:buClr>
              <a:buFont typeface="Arial" panose="020B0604020202020204" pitchFamily="34" charset="0"/>
              <a:buChar char="•"/>
            </a:pPr>
            <a:r>
              <a:rPr lang="es-419" sz="1400" dirty="0"/>
              <a:t>Estadísticas de satisfacción de cola de llamadas.</a:t>
            </a:r>
          </a:p>
          <a:p>
            <a:pPr marL="285750" lvl="0" indent="-285750" algn="just">
              <a:lnSpc>
                <a:spcPct val="100000"/>
              </a:lnSpc>
              <a:spcBef>
                <a:spcPts val="1200"/>
              </a:spcBef>
              <a:buClr>
                <a:schemeClr val="accent2"/>
              </a:buClr>
              <a:buFont typeface="Arial" panose="020B0604020202020204" pitchFamily="34" charset="0"/>
              <a:buChar char="•"/>
            </a:pPr>
            <a:r>
              <a:rPr lang="es-419" sz="1400" dirty="0"/>
              <a:t>Promedio de tiempo de conversación y tiempo promedio de espera.</a:t>
            </a:r>
          </a:p>
          <a:p>
            <a:pPr marL="285750" lvl="0" indent="-285750" algn="just">
              <a:lnSpc>
                <a:spcPct val="100000"/>
              </a:lnSpc>
              <a:spcBef>
                <a:spcPts val="1200"/>
              </a:spcBef>
              <a:buClr>
                <a:schemeClr val="accent2"/>
              </a:buClr>
              <a:buFont typeface="Arial" panose="020B0604020202020204" pitchFamily="34" charset="0"/>
              <a:buChar char="•"/>
            </a:pPr>
            <a:r>
              <a:rPr lang="es-419" sz="1400" dirty="0"/>
              <a:t>Hora de inicio de sesión/Hora de cierre de sesión del agente.</a:t>
            </a:r>
          </a:p>
          <a:p>
            <a:pPr marL="285750" lvl="0" indent="-285750" algn="just">
              <a:lnSpc>
                <a:spcPct val="100000"/>
              </a:lnSpc>
              <a:spcBef>
                <a:spcPts val="1200"/>
              </a:spcBef>
              <a:buClr>
                <a:schemeClr val="accent2"/>
              </a:buClr>
              <a:buFont typeface="Arial" panose="020B0604020202020204" pitchFamily="34" charset="0"/>
              <a:buChar char="•"/>
            </a:pPr>
            <a:r>
              <a:rPr lang="es-419" sz="1400" dirty="0"/>
              <a:t>Registro de pausas de los agentes.</a:t>
            </a:r>
          </a:p>
        </p:txBody>
      </p:sp>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lnSpc>
                <a:spcPct val="110000"/>
              </a:lnSpc>
              <a:buNone/>
            </a:pPr>
            <a:r>
              <a:rPr lang="es-419" sz="1800" b="1" dirty="0">
                <a:solidFill>
                  <a:schemeClr val="accent1"/>
                </a:solidFill>
                <a:latin typeface="Helvetica" panose="020B0604020202020204" pitchFamily="34" charset="0"/>
                <a:ea typeface="맑은 고딕" panose="020B0503020000020004" pitchFamily="50" charset="-127"/>
              </a:rPr>
              <a:t>Cola de llamadas – Estadísticas de colas de llamadas</a:t>
            </a:r>
          </a:p>
        </p:txBody>
      </p:sp>
      <p:sp>
        <p:nvSpPr>
          <p:cNvPr id="7" name="TextBox 6">
            <a:extLst>
              <a:ext uri="{FF2B5EF4-FFF2-40B4-BE49-F238E27FC236}">
                <a16:creationId xmlns:a16="http://schemas.microsoft.com/office/drawing/2014/main" id="{B3501181-2C52-EDA5-A917-B57001E2DC00}"/>
              </a:ext>
            </a:extLst>
          </p:cNvPr>
          <p:cNvSpPr txBox="1"/>
          <p:nvPr/>
        </p:nvSpPr>
        <p:spPr>
          <a:xfrm>
            <a:off x="322851" y="276093"/>
            <a:ext cx="7445110"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390219710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2022475"/>
            <a:ext cx="12001500" cy="4683125"/>
          </a:xfrm>
        </p:spPr>
        <p:txBody>
          <a:bodyPr>
            <a:normAutofit/>
          </a:bodyPr>
          <a:lstStyle/>
          <a:p>
            <a:pPr marL="342900" lvl="0" indent="-342900" algn="just">
              <a:lnSpc>
                <a:spcPct val="124000"/>
              </a:lnSpc>
              <a:spcBef>
                <a:spcPts val="1200"/>
              </a:spcBef>
              <a:buClr>
                <a:schemeClr val="accent2"/>
              </a:buClr>
              <a:buFont typeface="Wingdings" panose="05000000000000000000" pitchFamily="2" charset="2"/>
              <a:buChar char="q"/>
            </a:pPr>
            <a:r>
              <a:rPr lang="es-419" sz="1800" dirty="0"/>
              <a:t>La UCM soporta la configuración de privilegios para realizar </a:t>
            </a:r>
            <a:r>
              <a:rPr lang="es-419" sz="1800" dirty="0" err="1"/>
              <a:t>call-barging</a:t>
            </a:r>
            <a:r>
              <a:rPr lang="es-419" sz="1800" dirty="0"/>
              <a:t> (intervención de la llamada) basado en las extensiones. Solo las extensiones añadidas en la “Lista de extensiones permitidas para Intervención de llamada” puedan interrumpir (</a:t>
            </a:r>
            <a:r>
              <a:rPr lang="es-419" sz="1800" dirty="0" err="1"/>
              <a:t>barge</a:t>
            </a:r>
            <a:r>
              <a:rPr lang="es-419" sz="1800" dirty="0"/>
              <a:t>) en las llamadas activas.</a:t>
            </a:r>
          </a:p>
          <a:p>
            <a:pPr marL="342900" lvl="0" indent="-342900" algn="just">
              <a:lnSpc>
                <a:spcPct val="124000"/>
              </a:lnSpc>
              <a:spcBef>
                <a:spcPts val="1200"/>
              </a:spcBef>
              <a:buClr>
                <a:schemeClr val="accent2"/>
              </a:buClr>
              <a:buFont typeface="Wingdings" panose="05000000000000000000" pitchFamily="2" charset="2"/>
              <a:buChar char="q"/>
            </a:pPr>
            <a:r>
              <a:rPr lang="es-419" sz="1800" dirty="0"/>
              <a:t>Por ejemplo, en la configuración de la extensión 1001, seleccione 1003 y 1004 desde las extensiones disponibles y transfiéralas a extensiones seleccionadas en la derecha. Cuando 1001 este en una llamada activa, solo las extensiones 1003 y 1004 pueden interrumpir en la llamada usando el código de función.</a:t>
            </a:r>
          </a:p>
        </p:txBody>
      </p:sp>
      <p:pic>
        <p:nvPicPr>
          <p:cNvPr id="5" name="Picture 4">
            <a:extLst>
              <a:ext uri="{FF2B5EF4-FFF2-40B4-BE49-F238E27FC236}">
                <a16:creationId xmlns:a16="http://schemas.microsoft.com/office/drawing/2014/main" id="{92D54644-E63C-4914-865D-4C8DE32CE4CF}"/>
              </a:ext>
            </a:extLst>
          </p:cNvPr>
          <p:cNvPicPr>
            <a:picLocks noChangeAspect="1"/>
          </p:cNvPicPr>
          <p:nvPr/>
        </p:nvPicPr>
        <p:blipFill>
          <a:blip r:embed="rId3"/>
          <a:stretch>
            <a:fillRect/>
          </a:stretch>
        </p:blipFill>
        <p:spPr>
          <a:xfrm>
            <a:off x="5257800" y="4340229"/>
            <a:ext cx="5456843" cy="2193666"/>
          </a:xfrm>
          <a:prstGeom prst="rect">
            <a:avLst/>
          </a:prstGeom>
          <a:ln>
            <a:solidFill>
              <a:schemeClr val="accent1"/>
            </a:solidFill>
          </a:ln>
          <a:effectLst>
            <a:glow rad="139700">
              <a:schemeClr val="accent3">
                <a:satMod val="175000"/>
                <a:alpha val="40000"/>
              </a:schemeClr>
            </a:glow>
          </a:effectLst>
        </p:spPr>
      </p:pic>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lnSpc>
                <a:spcPct val="110000"/>
              </a:lnSpc>
              <a:buNone/>
            </a:pPr>
            <a:r>
              <a:rPr lang="es-419" sz="1800" b="1" dirty="0" err="1">
                <a:solidFill>
                  <a:schemeClr val="accent1"/>
                </a:solidFill>
                <a:latin typeface="Helvetica" panose="020B0604020202020204" pitchFamily="34" charset="0"/>
                <a:ea typeface="맑은 고딕" panose="020B0503020000020004" pitchFamily="50" charset="-127"/>
              </a:rPr>
              <a:t>Call</a:t>
            </a:r>
            <a:r>
              <a:rPr lang="es-419" sz="1800" b="1" dirty="0">
                <a:solidFill>
                  <a:schemeClr val="accent1"/>
                </a:solidFill>
                <a:latin typeface="Helvetica" panose="020B0604020202020204" pitchFamily="34" charset="0"/>
                <a:ea typeface="맑은 고딕" panose="020B0503020000020004" pitchFamily="50" charset="-127"/>
              </a:rPr>
              <a:t> </a:t>
            </a:r>
            <a:r>
              <a:rPr lang="es-419" sz="1800" b="1" dirty="0" err="1">
                <a:solidFill>
                  <a:schemeClr val="accent1"/>
                </a:solidFill>
                <a:latin typeface="Helvetica" panose="020B0604020202020204" pitchFamily="34" charset="0"/>
                <a:ea typeface="맑은 고딕" panose="020B0503020000020004" pitchFamily="50" charset="-127"/>
              </a:rPr>
              <a:t>Barge</a:t>
            </a:r>
            <a:endParaRPr lang="es-419" sz="1800" b="1" dirty="0">
              <a:solidFill>
                <a:schemeClr val="accent1"/>
              </a:solidFill>
              <a:latin typeface="Helvetica" panose="020B0604020202020204" pitchFamily="34" charset="0"/>
              <a:ea typeface="맑은 고딕" panose="020B0503020000020004" pitchFamily="50" charset="-127"/>
            </a:endParaRPr>
          </a:p>
        </p:txBody>
      </p:sp>
      <p:pic>
        <p:nvPicPr>
          <p:cNvPr id="6" name="Picture 5">
            <a:extLst>
              <a:ext uri="{FF2B5EF4-FFF2-40B4-BE49-F238E27FC236}">
                <a16:creationId xmlns:a16="http://schemas.microsoft.com/office/drawing/2014/main" id="{6EC26105-AECA-463F-A966-CC0E3423FAF3}"/>
              </a:ext>
            </a:extLst>
          </p:cNvPr>
          <p:cNvPicPr>
            <a:picLocks noChangeAspect="1"/>
          </p:cNvPicPr>
          <p:nvPr/>
        </p:nvPicPr>
        <p:blipFill>
          <a:blip r:embed="rId4" cstate="print"/>
          <a:stretch>
            <a:fillRect/>
          </a:stretch>
        </p:blipFill>
        <p:spPr>
          <a:xfrm>
            <a:off x="7180171" y="821803"/>
            <a:ext cx="1133475" cy="962025"/>
          </a:xfrm>
          <a:prstGeom prst="rect">
            <a:avLst/>
          </a:prstGeom>
        </p:spPr>
      </p:pic>
      <p:pic>
        <p:nvPicPr>
          <p:cNvPr id="7" name="Picture 6">
            <a:extLst>
              <a:ext uri="{FF2B5EF4-FFF2-40B4-BE49-F238E27FC236}">
                <a16:creationId xmlns:a16="http://schemas.microsoft.com/office/drawing/2014/main" id="{2F8A7576-EED0-476B-9059-B6F5D14C6C60}"/>
              </a:ext>
            </a:extLst>
          </p:cNvPr>
          <p:cNvPicPr>
            <a:picLocks noChangeAspect="1"/>
          </p:cNvPicPr>
          <p:nvPr/>
        </p:nvPicPr>
        <p:blipFill>
          <a:blip r:embed="rId5" cstate="print"/>
          <a:stretch>
            <a:fillRect/>
          </a:stretch>
        </p:blipFill>
        <p:spPr>
          <a:xfrm>
            <a:off x="9058862" y="880709"/>
            <a:ext cx="1162050" cy="923925"/>
          </a:xfrm>
          <a:prstGeom prst="rect">
            <a:avLst/>
          </a:prstGeom>
        </p:spPr>
      </p:pic>
      <p:pic>
        <p:nvPicPr>
          <p:cNvPr id="8" name="Picture 7">
            <a:extLst>
              <a:ext uri="{FF2B5EF4-FFF2-40B4-BE49-F238E27FC236}">
                <a16:creationId xmlns:a16="http://schemas.microsoft.com/office/drawing/2014/main" id="{8A606DC3-852C-43AE-945D-0FCE43B991AB}"/>
              </a:ext>
            </a:extLst>
          </p:cNvPr>
          <p:cNvPicPr>
            <a:picLocks noChangeAspect="1"/>
          </p:cNvPicPr>
          <p:nvPr/>
        </p:nvPicPr>
        <p:blipFill>
          <a:blip r:embed="rId6" cstate="print"/>
          <a:stretch>
            <a:fillRect/>
          </a:stretch>
        </p:blipFill>
        <p:spPr>
          <a:xfrm>
            <a:off x="10856293" y="812278"/>
            <a:ext cx="1133475" cy="971550"/>
          </a:xfrm>
          <a:prstGeom prst="rect">
            <a:avLst/>
          </a:prstGeom>
        </p:spPr>
      </p:pic>
      <p:sp>
        <p:nvSpPr>
          <p:cNvPr id="11" name="TextBox 10">
            <a:extLst>
              <a:ext uri="{FF2B5EF4-FFF2-40B4-BE49-F238E27FC236}">
                <a16:creationId xmlns:a16="http://schemas.microsoft.com/office/drawing/2014/main" id="{1DF57D59-2294-D144-63CB-DCCA1D2CDFE1}"/>
              </a:ext>
            </a:extLst>
          </p:cNvPr>
          <p:cNvSpPr txBox="1"/>
          <p:nvPr/>
        </p:nvSpPr>
        <p:spPr>
          <a:xfrm>
            <a:off x="322851" y="276093"/>
            <a:ext cx="7738073"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11216447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1" y="1395413"/>
            <a:ext cx="9017878" cy="481012"/>
          </a:xfrm>
        </p:spPr>
        <p:txBody>
          <a:bodyPr>
            <a:normAutofit fontScale="77500" lnSpcReduction="20000"/>
          </a:bodyPr>
          <a:lstStyle/>
          <a:p>
            <a:pPr marL="0" indent="0">
              <a:lnSpc>
                <a:spcPct val="110000"/>
              </a:lnSpc>
              <a:buNone/>
            </a:pPr>
            <a:r>
              <a:rPr lang="es-419" sz="1800" b="1" dirty="0">
                <a:solidFill>
                  <a:schemeClr val="accent1"/>
                </a:solidFill>
                <a:latin typeface="Helvetica" panose="020B0604020202020204" pitchFamily="34" charset="0"/>
                <a:ea typeface="맑은 고딕" panose="020B0503020000020004" pitchFamily="50" charset="-127"/>
              </a:rPr>
              <a:t>Grupo de voceo/</a:t>
            </a:r>
            <a:r>
              <a:rPr lang="es-419" sz="1800" b="1" dirty="0" err="1">
                <a:solidFill>
                  <a:schemeClr val="accent1"/>
                </a:solidFill>
                <a:latin typeface="Helvetica" panose="020B0604020202020204" pitchFamily="34" charset="0"/>
                <a:ea typeface="맑은 고딕" panose="020B0503020000020004" pitchFamily="50" charset="-127"/>
              </a:rPr>
              <a:t>intercom</a:t>
            </a:r>
            <a:r>
              <a:rPr lang="es-419" sz="1800" b="1" dirty="0">
                <a:solidFill>
                  <a:schemeClr val="accent1"/>
                </a:solidFill>
                <a:latin typeface="Helvetica" panose="020B0604020202020204" pitchFamily="34" charset="0"/>
                <a:ea typeface="맑은 고딕" panose="020B0503020000020004" pitchFamily="50" charset="-127"/>
              </a:rPr>
              <a:t> (Voceo 1-Vía / Retrasar Voceo / Intercomunicador de 2-vías / </a:t>
            </a:r>
            <a:r>
              <a:rPr lang="es-419" sz="1800" b="1" dirty="0" err="1">
                <a:solidFill>
                  <a:schemeClr val="accent1"/>
                </a:solidFill>
                <a:latin typeface="Helvetica" panose="020B0604020202020204" pitchFamily="34" charset="0"/>
                <a:ea typeface="맑은 고딕" panose="020B0503020000020004" pitchFamily="50" charset="-127"/>
              </a:rPr>
              <a:t>Intercom</a:t>
            </a:r>
            <a:r>
              <a:rPr lang="es-419" sz="1800" b="1" dirty="0">
                <a:solidFill>
                  <a:schemeClr val="accent1"/>
                </a:solidFill>
                <a:latin typeface="Helvetica" panose="020B0604020202020204" pitchFamily="34" charset="0"/>
                <a:ea typeface="맑은 고딕" panose="020B0503020000020004" pitchFamily="50" charset="-127"/>
              </a:rPr>
              <a:t> privado)</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2246313"/>
            <a:ext cx="7053263" cy="3655723"/>
          </a:xfrm>
        </p:spPr>
        <p:txBody>
          <a:bodyPr>
            <a:normAutofit fontScale="47500" lnSpcReduction="20000"/>
          </a:bodyPr>
          <a:lstStyle/>
          <a:p>
            <a:pPr marL="342900" lvl="0" indent="-342900" algn="just">
              <a:lnSpc>
                <a:spcPct val="124000"/>
              </a:lnSpc>
              <a:spcBef>
                <a:spcPts val="1200"/>
              </a:spcBef>
              <a:buClr>
                <a:schemeClr val="accent2"/>
              </a:buClr>
              <a:buAutoNum type="arabicPeriod"/>
            </a:pPr>
            <a:r>
              <a:rPr lang="es-419" dirty="0"/>
              <a:t>Acceda a la </a:t>
            </a:r>
            <a:r>
              <a:rPr lang="es-419" b="1" dirty="0"/>
              <a:t>interfaz web </a:t>
            </a:r>
            <a:r>
              <a:rPr lang="es-419" dirty="0"/>
              <a:t>de la UCM </a:t>
            </a:r>
            <a:r>
              <a:rPr lang="es-419" b="1" dirty="0">
                <a:sym typeface="Wingdings" panose="05000000000000000000" pitchFamily="2" charset="2"/>
              </a:rPr>
              <a:t></a:t>
            </a:r>
            <a:r>
              <a:rPr lang="es-419" b="1" dirty="0"/>
              <a:t> Funciones de llamadas </a:t>
            </a:r>
            <a:r>
              <a:rPr lang="es-419" b="1" dirty="0">
                <a:sym typeface="Wingdings" panose="05000000000000000000" pitchFamily="2" charset="2"/>
              </a:rPr>
              <a:t></a:t>
            </a:r>
            <a:r>
              <a:rPr lang="es-419" b="1" dirty="0"/>
              <a:t> Voceo/</a:t>
            </a:r>
            <a:r>
              <a:rPr lang="es-419" b="1" dirty="0" err="1"/>
              <a:t>Intercom</a:t>
            </a:r>
            <a:r>
              <a:rPr lang="es-419" dirty="0"/>
              <a:t>.</a:t>
            </a:r>
          </a:p>
          <a:p>
            <a:pPr marL="342900" lvl="0" indent="-342900" algn="just">
              <a:lnSpc>
                <a:spcPct val="124000"/>
              </a:lnSpc>
              <a:spcBef>
                <a:spcPts val="1200"/>
              </a:spcBef>
              <a:buClr>
                <a:schemeClr val="accent2"/>
              </a:buClr>
              <a:buAutoNum type="arabicPeriod"/>
            </a:pPr>
            <a:r>
              <a:rPr lang="es-419" dirty="0"/>
              <a:t>Haga clic en “Agregar” para crear un grupo de Voceo/</a:t>
            </a:r>
            <a:r>
              <a:rPr lang="es-419" dirty="0" err="1"/>
              <a:t>Intercom</a:t>
            </a:r>
            <a:r>
              <a:rPr lang="es-419" dirty="0"/>
              <a:t>.</a:t>
            </a:r>
          </a:p>
          <a:p>
            <a:pPr marL="342900" lvl="0" indent="-342900" algn="just">
              <a:lnSpc>
                <a:spcPct val="124000"/>
              </a:lnSpc>
              <a:spcBef>
                <a:spcPts val="1200"/>
              </a:spcBef>
              <a:buClr>
                <a:schemeClr val="accent2"/>
              </a:buClr>
              <a:buAutoNum type="arabicPeriod"/>
            </a:pPr>
            <a:r>
              <a:rPr lang="es-419" dirty="0"/>
              <a:t>Especifique el nombre del grupo y la extensión.</a:t>
            </a:r>
          </a:p>
          <a:p>
            <a:pPr marL="342900" lvl="0" indent="-342900" algn="just">
              <a:lnSpc>
                <a:spcPct val="124000"/>
              </a:lnSpc>
              <a:spcBef>
                <a:spcPts val="1200"/>
              </a:spcBef>
              <a:buClr>
                <a:schemeClr val="accent2"/>
              </a:buClr>
              <a:buAutoNum type="arabicPeriod"/>
            </a:pPr>
            <a:r>
              <a:rPr lang="es-419" dirty="0"/>
              <a:t>Seleccione el tipo “Intercomunicador de 2-vías”, “Voceo de 1-vía” o “</a:t>
            </a:r>
            <a:r>
              <a:rPr lang="es-419" dirty="0" err="1"/>
              <a:t>Intercom</a:t>
            </a:r>
            <a:r>
              <a:rPr lang="es-419" dirty="0"/>
              <a:t> privado”.</a:t>
            </a:r>
          </a:p>
          <a:p>
            <a:pPr lvl="0" algn="just">
              <a:lnSpc>
                <a:spcPct val="124000"/>
              </a:lnSpc>
              <a:spcBef>
                <a:spcPts val="1200"/>
              </a:spcBef>
              <a:buClr>
                <a:schemeClr val="accent2"/>
              </a:buClr>
            </a:pPr>
            <a:r>
              <a:rPr lang="es-419" b="1" dirty="0">
                <a:solidFill>
                  <a:srgbClr val="FF0000"/>
                </a:solidFill>
              </a:rPr>
              <a:t>Nota:</a:t>
            </a:r>
            <a:r>
              <a:rPr lang="es-419" dirty="0">
                <a:solidFill>
                  <a:srgbClr val="FF0000"/>
                </a:solidFill>
              </a:rPr>
              <a:t> </a:t>
            </a:r>
            <a:r>
              <a:rPr lang="es-419" dirty="0"/>
              <a:t>Se recomienda “</a:t>
            </a:r>
            <a:r>
              <a:rPr lang="es-419" dirty="0" err="1"/>
              <a:t>Intercom</a:t>
            </a:r>
            <a:r>
              <a:rPr lang="es-419" dirty="0"/>
              <a:t> privado” cuando se utiliza el altavoz/micrófono del intercomunicador SIP GSC3510.</a:t>
            </a:r>
          </a:p>
          <a:p>
            <a:pPr marL="342900" lvl="0" indent="-342900" algn="just">
              <a:lnSpc>
                <a:spcPct val="124000"/>
              </a:lnSpc>
              <a:spcBef>
                <a:spcPts val="1200"/>
              </a:spcBef>
              <a:buClr>
                <a:schemeClr val="accent2"/>
              </a:buClr>
              <a:buFont typeface="+mj-lt"/>
              <a:buAutoNum type="arabicPeriod" startAt="5"/>
            </a:pPr>
            <a:r>
              <a:rPr lang="es-419" dirty="0"/>
              <a:t>Seleccione las extensiones disponibles para ser miembros de este grupo (al menos una extensión debe ser seleccionada).</a:t>
            </a:r>
          </a:p>
          <a:p>
            <a:pPr marL="342900" indent="-342900" algn="just">
              <a:lnSpc>
                <a:spcPct val="124000"/>
              </a:lnSpc>
              <a:spcBef>
                <a:spcPts val="1200"/>
              </a:spcBef>
              <a:buClr>
                <a:schemeClr val="accent2"/>
              </a:buClr>
              <a:buFont typeface="+mj-lt"/>
              <a:buAutoNum type="arabicPeriod" startAt="5"/>
            </a:pPr>
            <a:r>
              <a:rPr lang="es-419" dirty="0"/>
              <a:t>Haga clic en “Guardar” y en “Aplicar cambios”.</a:t>
            </a:r>
          </a:p>
          <a:p>
            <a:pPr algn="just">
              <a:lnSpc>
                <a:spcPct val="124000"/>
              </a:lnSpc>
              <a:spcBef>
                <a:spcPts val="1200"/>
              </a:spcBef>
              <a:buClr>
                <a:schemeClr val="accent2"/>
              </a:buClr>
            </a:pPr>
            <a:r>
              <a:rPr lang="es-419" b="1" dirty="0">
                <a:solidFill>
                  <a:srgbClr val="FF0000"/>
                </a:solidFill>
              </a:rPr>
              <a:t>Nota:</a:t>
            </a:r>
            <a:r>
              <a:rPr lang="es-419" dirty="0"/>
              <a:t> El usuario puede habilitar “Retrasar Voceo” y configurar la cantidad de tiempo a esperar antes de reproducir el mensaje.</a:t>
            </a:r>
          </a:p>
        </p:txBody>
      </p:sp>
      <p:grpSp>
        <p:nvGrpSpPr>
          <p:cNvPr id="5" name="Group 4">
            <a:extLst>
              <a:ext uri="{FF2B5EF4-FFF2-40B4-BE49-F238E27FC236}">
                <a16:creationId xmlns:a16="http://schemas.microsoft.com/office/drawing/2014/main" id="{D3D64BC2-9356-478E-9B05-B60159768C18}"/>
              </a:ext>
            </a:extLst>
          </p:cNvPr>
          <p:cNvGrpSpPr/>
          <p:nvPr/>
        </p:nvGrpSpPr>
        <p:grpSpPr>
          <a:xfrm>
            <a:off x="7920507" y="1087739"/>
            <a:ext cx="4142704" cy="4517689"/>
            <a:chOff x="6375041" y="1441598"/>
            <a:chExt cx="4868215" cy="5285829"/>
          </a:xfrm>
        </p:grpSpPr>
        <p:sp>
          <p:nvSpPr>
            <p:cNvPr id="6" name="Rectangle: Rounded Corners 5">
              <a:extLst>
                <a:ext uri="{FF2B5EF4-FFF2-40B4-BE49-F238E27FC236}">
                  <a16:creationId xmlns:a16="http://schemas.microsoft.com/office/drawing/2014/main" id="{1E6E8ACC-E17B-4D5D-B8A8-EFA75F005A92}"/>
                </a:ext>
              </a:extLst>
            </p:cNvPr>
            <p:cNvSpPr/>
            <p:nvPr/>
          </p:nvSpPr>
          <p:spPr>
            <a:xfrm>
              <a:off x="6375041" y="4318126"/>
              <a:ext cx="4868215" cy="2409301"/>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Receiver">
              <a:extLst>
                <a:ext uri="{FF2B5EF4-FFF2-40B4-BE49-F238E27FC236}">
                  <a16:creationId xmlns:a16="http://schemas.microsoft.com/office/drawing/2014/main" id="{629B802A-0B22-4A66-B000-D7CBE42BFC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75994" y="1441598"/>
              <a:ext cx="770108" cy="770108"/>
            </a:xfrm>
            <a:prstGeom prst="rect">
              <a:avLst/>
            </a:prstGeom>
          </p:spPr>
        </p:pic>
        <p:sp>
          <p:nvSpPr>
            <p:cNvPr id="8" name="Arrow: Down 7">
              <a:extLst>
                <a:ext uri="{FF2B5EF4-FFF2-40B4-BE49-F238E27FC236}">
                  <a16:creationId xmlns:a16="http://schemas.microsoft.com/office/drawing/2014/main" id="{D35F9BE5-F219-4FEE-954C-2CA3B7969339}"/>
                </a:ext>
              </a:extLst>
            </p:cNvPr>
            <p:cNvSpPr/>
            <p:nvPr/>
          </p:nvSpPr>
          <p:spPr>
            <a:xfrm>
              <a:off x="8682123" y="2247582"/>
              <a:ext cx="254514" cy="7557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monitor&#10;&#10;Description generated with high confidence">
              <a:extLst>
                <a:ext uri="{FF2B5EF4-FFF2-40B4-BE49-F238E27FC236}">
                  <a16:creationId xmlns:a16="http://schemas.microsoft.com/office/drawing/2014/main" id="{B47E9290-B157-4312-B145-CBFD29F3C5B4}"/>
                </a:ext>
              </a:extLst>
            </p:cNvPr>
            <p:cNvPicPr>
              <a:picLocks noChangeAspect="1"/>
            </p:cNvPicPr>
            <p:nvPr/>
          </p:nvPicPr>
          <p:blipFill>
            <a:blip r:embed="rId5"/>
            <a:stretch>
              <a:fillRect/>
            </a:stretch>
          </p:blipFill>
          <p:spPr>
            <a:xfrm>
              <a:off x="6776162" y="4450931"/>
              <a:ext cx="1009791" cy="914528"/>
            </a:xfrm>
            <a:prstGeom prst="rect">
              <a:avLst/>
            </a:prstGeom>
          </p:spPr>
        </p:pic>
        <p:pic>
          <p:nvPicPr>
            <p:cNvPr id="10" name="Picture 9" descr="A picture containing electronics, monitor&#10;&#10;Description generated with high confidence">
              <a:extLst>
                <a:ext uri="{FF2B5EF4-FFF2-40B4-BE49-F238E27FC236}">
                  <a16:creationId xmlns:a16="http://schemas.microsoft.com/office/drawing/2014/main" id="{3DB92EDC-2998-4090-B774-E6BB71DEB649}"/>
                </a:ext>
              </a:extLst>
            </p:cNvPr>
            <p:cNvPicPr>
              <a:picLocks noChangeAspect="1"/>
            </p:cNvPicPr>
            <p:nvPr/>
          </p:nvPicPr>
          <p:blipFill>
            <a:blip r:embed="rId6"/>
            <a:stretch>
              <a:fillRect/>
            </a:stretch>
          </p:blipFill>
          <p:spPr>
            <a:xfrm>
              <a:off x="7139424" y="5662867"/>
              <a:ext cx="1000265" cy="962159"/>
            </a:xfrm>
            <a:prstGeom prst="rect">
              <a:avLst/>
            </a:prstGeom>
          </p:spPr>
        </p:pic>
        <p:sp>
          <p:nvSpPr>
            <p:cNvPr id="12" name="Arrow: Bent-Up 11">
              <a:extLst>
                <a:ext uri="{FF2B5EF4-FFF2-40B4-BE49-F238E27FC236}">
                  <a16:creationId xmlns:a16="http://schemas.microsoft.com/office/drawing/2014/main" id="{45342DAC-E54B-4AB7-B35E-D1645D8808FB}"/>
                </a:ext>
              </a:extLst>
            </p:cNvPr>
            <p:cNvSpPr/>
            <p:nvPr/>
          </p:nvSpPr>
          <p:spPr>
            <a:xfrm rot="5400000" flipV="1">
              <a:off x="7735123" y="4220124"/>
              <a:ext cx="874129" cy="679637"/>
            </a:xfrm>
            <a:prstGeom prst="bentUpArrow">
              <a:avLst>
                <a:gd name="adj1" fmla="val 13235"/>
                <a:gd name="adj2" fmla="val 12776"/>
                <a:gd name="adj3" fmla="val 23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monitor&#10;&#10;Description generated with high confidence">
              <a:extLst>
                <a:ext uri="{FF2B5EF4-FFF2-40B4-BE49-F238E27FC236}">
                  <a16:creationId xmlns:a16="http://schemas.microsoft.com/office/drawing/2014/main" id="{41363942-3D88-49F4-82D1-C48D13834DD7}"/>
                </a:ext>
              </a:extLst>
            </p:cNvPr>
            <p:cNvPicPr>
              <a:picLocks noChangeAspect="1"/>
            </p:cNvPicPr>
            <p:nvPr/>
          </p:nvPicPr>
          <p:blipFill>
            <a:blip r:embed="rId5"/>
            <a:stretch>
              <a:fillRect/>
            </a:stretch>
          </p:blipFill>
          <p:spPr>
            <a:xfrm>
              <a:off x="9585851" y="5682329"/>
              <a:ext cx="1009791" cy="914528"/>
            </a:xfrm>
            <a:prstGeom prst="rect">
              <a:avLst/>
            </a:prstGeom>
          </p:spPr>
        </p:pic>
        <p:pic>
          <p:nvPicPr>
            <p:cNvPr id="14" name="Picture 13" descr="A picture containing electronics, monitor&#10;&#10;Description generated with high confidence">
              <a:extLst>
                <a:ext uri="{FF2B5EF4-FFF2-40B4-BE49-F238E27FC236}">
                  <a16:creationId xmlns:a16="http://schemas.microsoft.com/office/drawing/2014/main" id="{42ECA131-87EC-4BC7-9FE1-F936BC39B0A1}"/>
                </a:ext>
              </a:extLst>
            </p:cNvPr>
            <p:cNvPicPr>
              <a:picLocks noChangeAspect="1"/>
            </p:cNvPicPr>
            <p:nvPr/>
          </p:nvPicPr>
          <p:blipFill>
            <a:blip r:embed="rId6"/>
            <a:stretch>
              <a:fillRect/>
            </a:stretch>
          </p:blipFill>
          <p:spPr>
            <a:xfrm>
              <a:off x="9896181" y="4521305"/>
              <a:ext cx="1000265" cy="962159"/>
            </a:xfrm>
            <a:prstGeom prst="rect">
              <a:avLst/>
            </a:prstGeom>
          </p:spPr>
        </p:pic>
        <p:sp>
          <p:nvSpPr>
            <p:cNvPr id="15" name="Arrow: Bent-Up 14">
              <a:extLst>
                <a:ext uri="{FF2B5EF4-FFF2-40B4-BE49-F238E27FC236}">
                  <a16:creationId xmlns:a16="http://schemas.microsoft.com/office/drawing/2014/main" id="{74E56ADF-09F4-488C-81B2-DD632E3B1FAD}"/>
                </a:ext>
              </a:extLst>
            </p:cNvPr>
            <p:cNvSpPr/>
            <p:nvPr/>
          </p:nvSpPr>
          <p:spPr>
            <a:xfrm rot="5400000">
              <a:off x="9063708" y="4254626"/>
              <a:ext cx="883380" cy="623716"/>
            </a:xfrm>
            <a:prstGeom prst="bentUpArrow">
              <a:avLst>
                <a:gd name="adj1" fmla="val 13235"/>
                <a:gd name="adj2" fmla="val 12776"/>
                <a:gd name="adj3" fmla="val 23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row: Bent-Up 15">
              <a:extLst>
                <a:ext uri="{FF2B5EF4-FFF2-40B4-BE49-F238E27FC236}">
                  <a16:creationId xmlns:a16="http://schemas.microsoft.com/office/drawing/2014/main" id="{17C9A5CD-8693-43D4-9701-D798C8C58F64}"/>
                </a:ext>
              </a:extLst>
            </p:cNvPr>
            <p:cNvSpPr/>
            <p:nvPr/>
          </p:nvSpPr>
          <p:spPr>
            <a:xfrm rot="5400000" flipV="1">
              <a:off x="7387089" y="4875480"/>
              <a:ext cx="2137790" cy="632589"/>
            </a:xfrm>
            <a:prstGeom prst="bentUpArrow">
              <a:avLst>
                <a:gd name="adj1" fmla="val 13235"/>
                <a:gd name="adj2" fmla="val 12776"/>
                <a:gd name="adj3" fmla="val 23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Bent-Up 16">
              <a:extLst>
                <a:ext uri="{FF2B5EF4-FFF2-40B4-BE49-F238E27FC236}">
                  <a16:creationId xmlns:a16="http://schemas.microsoft.com/office/drawing/2014/main" id="{D8802201-E7F4-4F92-ADA5-A0AA713F3AB5}"/>
                </a:ext>
              </a:extLst>
            </p:cNvPr>
            <p:cNvSpPr/>
            <p:nvPr/>
          </p:nvSpPr>
          <p:spPr>
            <a:xfrm rot="5400000">
              <a:off x="8188564" y="4899869"/>
              <a:ext cx="2137794" cy="583818"/>
            </a:xfrm>
            <a:prstGeom prst="bentUpArrow">
              <a:avLst>
                <a:gd name="adj1" fmla="val 13235"/>
                <a:gd name="adj2" fmla="val 12776"/>
                <a:gd name="adj3" fmla="val 23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2E28232E-EEF5-4502-A586-470FACEB6182}"/>
              </a:ext>
            </a:extLst>
          </p:cNvPr>
          <p:cNvSpPr/>
          <p:nvPr/>
        </p:nvSpPr>
        <p:spPr>
          <a:xfrm>
            <a:off x="7065435" y="3050106"/>
            <a:ext cx="240662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600" b="0" i="0" u="none" strike="noStrike" kern="1200" cap="none" spc="0" normalizeH="0" baseline="0" noProof="0" dirty="0">
                <a:ln>
                  <a:noFill/>
                </a:ln>
                <a:solidFill>
                  <a:prstClr val="black"/>
                </a:solidFill>
                <a:effectLst/>
                <a:uLnTx/>
                <a:uFillTx/>
                <a:latin typeface="Calibri" panose="020F0502020204030204"/>
                <a:ea typeface="+mn-ea"/>
                <a:cs typeface="+mn-cs"/>
              </a:rPr>
              <a:t>Grupo de Voceo/</a:t>
            </a:r>
            <a:r>
              <a:rPr kumimoji="0" lang="es-419" sz="1600" b="0" i="0" u="none" strike="noStrike" kern="1200" cap="none" spc="0" normalizeH="0" baseline="0" noProof="0" dirty="0" err="1">
                <a:ln>
                  <a:noFill/>
                </a:ln>
                <a:solidFill>
                  <a:prstClr val="black"/>
                </a:solidFill>
                <a:effectLst/>
                <a:uLnTx/>
                <a:uFillTx/>
                <a:latin typeface="Calibri" panose="020F0502020204030204"/>
                <a:ea typeface="+mn-ea"/>
                <a:cs typeface="+mn-cs"/>
              </a:rPr>
              <a:t>Intercom</a:t>
            </a:r>
            <a:endParaRPr kumimoji="0" lang="es-419"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FF3BABC6-3AD8-41BA-B38A-FA9C5BE4B271}"/>
              </a:ext>
            </a:extLst>
          </p:cNvPr>
          <p:cNvPicPr>
            <a:picLocks noChangeAspect="1"/>
          </p:cNvPicPr>
          <p:nvPr/>
        </p:nvPicPr>
        <p:blipFill rotWithShape="1">
          <a:blip r:embed="rId7"/>
          <a:srcRect t="25623"/>
          <a:stretch/>
        </p:blipFill>
        <p:spPr>
          <a:xfrm>
            <a:off x="9017877" y="2475691"/>
            <a:ext cx="1884465" cy="934412"/>
          </a:xfrm>
          <a:prstGeom prst="rect">
            <a:avLst/>
          </a:prstGeom>
        </p:spPr>
      </p:pic>
      <p:pic>
        <p:nvPicPr>
          <p:cNvPr id="22" name="Picture 21">
            <a:extLst>
              <a:ext uri="{FF2B5EF4-FFF2-40B4-BE49-F238E27FC236}">
                <a16:creationId xmlns:a16="http://schemas.microsoft.com/office/drawing/2014/main" id="{7CDCBA7A-AC2F-4FA8-9F7F-AC5550510AE4}"/>
              </a:ext>
            </a:extLst>
          </p:cNvPr>
          <p:cNvPicPr>
            <a:picLocks noChangeAspect="1"/>
          </p:cNvPicPr>
          <p:nvPr/>
        </p:nvPicPr>
        <p:blipFill rotWithShape="1">
          <a:blip r:embed="rId8"/>
          <a:srcRect t="20709"/>
          <a:stretch/>
        </p:blipFill>
        <p:spPr>
          <a:xfrm>
            <a:off x="9434471" y="2443746"/>
            <a:ext cx="1038082" cy="548586"/>
          </a:xfrm>
          <a:prstGeom prst="rect">
            <a:avLst/>
          </a:prstGeom>
        </p:spPr>
      </p:pic>
      <p:pic>
        <p:nvPicPr>
          <p:cNvPr id="23" name="Picture 22">
            <a:extLst>
              <a:ext uri="{FF2B5EF4-FFF2-40B4-BE49-F238E27FC236}">
                <a16:creationId xmlns:a16="http://schemas.microsoft.com/office/drawing/2014/main" id="{C42AD0EE-8384-40A4-B86C-BDB7A790CD9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824" t="23750" r="13852" b="18050"/>
          <a:stretch/>
        </p:blipFill>
        <p:spPr>
          <a:xfrm rot="21128138">
            <a:off x="9517191" y="2743646"/>
            <a:ext cx="996794" cy="579544"/>
          </a:xfrm>
          <a:prstGeom prst="rect">
            <a:avLst/>
          </a:prstGeom>
        </p:spPr>
      </p:pic>
      <p:sp>
        <p:nvSpPr>
          <p:cNvPr id="24" name="TextBox 23">
            <a:extLst>
              <a:ext uri="{FF2B5EF4-FFF2-40B4-BE49-F238E27FC236}">
                <a16:creationId xmlns:a16="http://schemas.microsoft.com/office/drawing/2014/main" id="{F770D4CE-DC9F-5357-D5F3-7DFDA2C91CD7}"/>
              </a:ext>
            </a:extLst>
          </p:cNvPr>
          <p:cNvSpPr txBox="1"/>
          <p:nvPr/>
        </p:nvSpPr>
        <p:spPr>
          <a:xfrm>
            <a:off x="322851" y="276093"/>
            <a:ext cx="7347456"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3247574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0C45AC51-FA86-4028-9443-0FEB47C580E5}"/>
              </a:ext>
            </a:extLst>
          </p:cNvPr>
          <p:cNvCxnSpPr/>
          <p:nvPr/>
        </p:nvCxnSpPr>
        <p:spPr>
          <a:xfrm>
            <a:off x="462732" y="780435"/>
            <a:ext cx="520700" cy="0"/>
          </a:xfrm>
          <a:prstGeom prst="line">
            <a:avLst/>
          </a:prstGeom>
          <a:noFill/>
          <a:ln w="31750" cap="flat" cmpd="sng" algn="ctr">
            <a:solidFill>
              <a:srgbClr val="6E8CE0">
                <a:lumMod val="75000"/>
              </a:srgbClr>
            </a:solidFill>
            <a:prstDash val="solid"/>
          </a:ln>
          <a:effectLst/>
        </p:spPr>
      </p:cxnSp>
      <p:sp>
        <p:nvSpPr>
          <p:cNvPr id="146" name="Google Shape;169;p19">
            <a:extLst>
              <a:ext uri="{FF2B5EF4-FFF2-40B4-BE49-F238E27FC236}">
                <a16:creationId xmlns:a16="http://schemas.microsoft.com/office/drawing/2014/main" id="{937219FB-9BEC-467A-867C-8DB4CA320DB0}"/>
              </a:ext>
            </a:extLst>
          </p:cNvPr>
          <p:cNvSpPr txBox="1">
            <a:spLocks/>
          </p:cNvSpPr>
          <p:nvPr/>
        </p:nvSpPr>
        <p:spPr>
          <a:xfrm>
            <a:off x="3431" y="1277865"/>
            <a:ext cx="5515242" cy="5031455"/>
          </a:xfrm>
          <a:prstGeom prst="rect">
            <a:avLst/>
          </a:prstGeom>
          <a:noFill/>
          <a:ln>
            <a:noFill/>
          </a:ln>
        </p:spPr>
        <p:txBody>
          <a:bodyPr spcFirstLastPara="1" wrap="square" lIns="91425" tIns="45700" rIns="91425" bIns="45700" anchor="t" anchorCtr="0">
            <a:no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nSpc>
                <a:spcPct val="120000"/>
              </a:lnSpc>
              <a:spcBef>
                <a:spcPts val="0"/>
              </a:spcBef>
              <a:buClr>
                <a:schemeClr val="accent2"/>
              </a:buClr>
              <a:buSzPts val="1600"/>
              <a:buFont typeface="Calibri"/>
              <a:buAutoNum type="arabicPeriod"/>
            </a:pPr>
            <a:r>
              <a:rPr lang="es-VE" sz="1600" dirty="0">
                <a:latin typeface="+mn-lt"/>
                <a:cs typeface="Arial" panose="020B0604020202020204" pitchFamily="34" charset="0"/>
              </a:rPr>
              <a:t>Conecte su computadora mediante cable RJ45 al Puerto PC de su GXP_2 o GRP_2</a:t>
            </a:r>
            <a:endParaRPr lang="es-VE" dirty="0">
              <a:latin typeface="+mn-lt"/>
              <a:cs typeface="Arial" panose="020B0604020202020204" pitchFamily="34" charset="0"/>
            </a:endParaRPr>
          </a:p>
          <a:p>
            <a:pPr marL="342900" indent="-342900">
              <a:lnSpc>
                <a:spcPct val="120000"/>
              </a:lnSpc>
              <a:spcBef>
                <a:spcPts val="1000"/>
              </a:spcBef>
              <a:buClr>
                <a:schemeClr val="accent2"/>
              </a:buClr>
              <a:buSzPts val="1600"/>
              <a:buFont typeface="Calibri"/>
              <a:buAutoNum type="arabicPeriod"/>
            </a:pPr>
            <a:r>
              <a:rPr lang="es-VE" sz="1600" dirty="0">
                <a:latin typeface="+mn-lt"/>
                <a:cs typeface="Arial" panose="020B0604020202020204" pitchFamily="34" charset="0"/>
              </a:rPr>
              <a:t>Ingrese la dirección URL en su explorador en este formato</a:t>
            </a:r>
            <a:endParaRPr lang="es-VE" dirty="0">
              <a:latin typeface="+mn-lt"/>
              <a:cs typeface="Arial" panose="020B0604020202020204" pitchFamily="34" charset="0"/>
            </a:endParaRPr>
          </a:p>
          <a:p>
            <a:pPr marL="631825" indent="0">
              <a:lnSpc>
                <a:spcPct val="120000"/>
              </a:lnSpc>
              <a:spcBef>
                <a:spcPts val="1000"/>
              </a:spcBef>
              <a:buClr>
                <a:schemeClr val="accent2"/>
              </a:buClr>
              <a:buSzPts val="1600"/>
              <a:buFont typeface="Arial" pitchFamily="34" charset="0"/>
              <a:buNone/>
            </a:pPr>
            <a:r>
              <a:rPr lang="es-VE" sz="1600" b="1" i="1" dirty="0">
                <a:latin typeface="+mn-lt"/>
                <a:cs typeface="Arial" panose="020B0604020202020204" pitchFamily="34" charset="0"/>
              </a:rPr>
              <a:t>“ http(s)://Direccion-IP:Puerto”</a:t>
            </a:r>
            <a:endParaRPr lang="es-VE" dirty="0">
              <a:latin typeface="+mn-lt"/>
              <a:cs typeface="Arial" panose="020B0604020202020204" pitchFamily="34" charset="0"/>
            </a:endParaRPr>
          </a:p>
          <a:p>
            <a:pPr marL="631825" indent="0">
              <a:lnSpc>
                <a:spcPct val="120000"/>
              </a:lnSpc>
              <a:spcBef>
                <a:spcPts val="1000"/>
              </a:spcBef>
              <a:buClr>
                <a:schemeClr val="accent2"/>
              </a:buClr>
              <a:buSzPts val="1600"/>
              <a:buFont typeface="Arial" pitchFamily="34" charset="0"/>
              <a:buNone/>
            </a:pPr>
            <a:r>
              <a:rPr lang="es-VE" sz="1600" dirty="0">
                <a:latin typeface="+mn-lt"/>
                <a:cs typeface="Arial" panose="020B0604020202020204" pitchFamily="34" charset="0"/>
              </a:rPr>
              <a:t>El protocolo por defecto es HTTPS.</a:t>
            </a:r>
            <a:endParaRPr lang="es-VE" dirty="0">
              <a:latin typeface="+mn-lt"/>
              <a:cs typeface="Arial" panose="020B0604020202020204" pitchFamily="34" charset="0"/>
            </a:endParaRPr>
          </a:p>
          <a:p>
            <a:pPr marL="631825" indent="0">
              <a:lnSpc>
                <a:spcPct val="120000"/>
              </a:lnSpc>
              <a:spcBef>
                <a:spcPts val="1000"/>
              </a:spcBef>
              <a:buClr>
                <a:schemeClr val="accent2"/>
              </a:buClr>
              <a:buSzPts val="1600"/>
              <a:buFont typeface="Arial" pitchFamily="34" charset="0"/>
              <a:buNone/>
            </a:pPr>
            <a:r>
              <a:rPr lang="es-VE" sz="1600" dirty="0">
                <a:latin typeface="+mn-lt"/>
                <a:cs typeface="Arial" panose="020B0604020202020204" pitchFamily="34" charset="0"/>
              </a:rPr>
              <a:t>El Puerto por defecto es 8089.</a:t>
            </a:r>
            <a:endParaRPr lang="es-VE" dirty="0">
              <a:latin typeface="+mn-lt"/>
              <a:cs typeface="Arial" panose="020B0604020202020204" pitchFamily="34" charset="0"/>
            </a:endParaRPr>
          </a:p>
          <a:p>
            <a:pPr marL="631825" indent="0">
              <a:lnSpc>
                <a:spcPct val="120000"/>
              </a:lnSpc>
              <a:spcBef>
                <a:spcPts val="1000"/>
              </a:spcBef>
              <a:buClr>
                <a:schemeClr val="accent2"/>
              </a:buClr>
              <a:buSzPts val="1600"/>
              <a:buFont typeface="Arial" pitchFamily="34" charset="0"/>
              <a:buNone/>
            </a:pPr>
            <a:r>
              <a:rPr lang="es-VE" sz="1600" dirty="0">
                <a:latin typeface="+mn-lt"/>
                <a:cs typeface="Arial" panose="020B0604020202020204" pitchFamily="34" charset="0"/>
              </a:rPr>
              <a:t>Ejemplo: </a:t>
            </a:r>
            <a:r>
              <a:rPr lang="es-VE" sz="1600" u="sng" dirty="0">
                <a:solidFill>
                  <a:schemeClr val="accent1"/>
                </a:solidFill>
                <a:latin typeface="+mn-lt"/>
                <a:cs typeface="Arial" panose="020B0604020202020204" pitchFamily="34" charset="0"/>
                <a:hlinkClick r:id="rId2">
                  <a:extLst>
                    <a:ext uri="{A12FA001-AC4F-418D-AE19-62706E023703}">
                      <ahyp:hlinkClr xmlns:ahyp="http://schemas.microsoft.com/office/drawing/2018/hyperlinkcolor" val="tx"/>
                    </a:ext>
                  </a:extLst>
                </a:hlinkClick>
              </a:rPr>
              <a:t>https://192.168.40.167:8089</a:t>
            </a:r>
            <a:endParaRPr lang="es-VE" sz="1600" dirty="0">
              <a:solidFill>
                <a:schemeClr val="accent1"/>
              </a:solidFill>
              <a:latin typeface="+mn-lt"/>
              <a:cs typeface="Arial" panose="020B0604020202020204" pitchFamily="34" charset="0"/>
            </a:endParaRPr>
          </a:p>
          <a:p>
            <a:pPr marL="398463" indent="233363">
              <a:lnSpc>
                <a:spcPct val="120000"/>
              </a:lnSpc>
              <a:spcBef>
                <a:spcPts val="1000"/>
              </a:spcBef>
              <a:buClr>
                <a:schemeClr val="accent2"/>
              </a:buClr>
              <a:buSzPts val="1600"/>
              <a:buFont typeface="Arial" pitchFamily="34" charset="0"/>
              <a:buNone/>
            </a:pPr>
            <a:r>
              <a:rPr lang="es-VE" sz="1600" dirty="0">
                <a:latin typeface="+mn-lt"/>
                <a:cs typeface="Arial" panose="020B0604020202020204" pitchFamily="34" charset="0"/>
              </a:rPr>
              <a:t>La dirección IP por defecto de la UCM es </a:t>
            </a:r>
            <a:endParaRPr lang="es-VE" dirty="0">
              <a:latin typeface="+mn-lt"/>
              <a:cs typeface="Arial" panose="020B0604020202020204" pitchFamily="34" charset="0"/>
            </a:endParaRPr>
          </a:p>
          <a:p>
            <a:pPr marL="398463" indent="233363">
              <a:lnSpc>
                <a:spcPct val="120000"/>
              </a:lnSpc>
              <a:spcBef>
                <a:spcPts val="1000"/>
              </a:spcBef>
              <a:buClr>
                <a:schemeClr val="accent2"/>
              </a:buClr>
              <a:buSzPts val="1600"/>
              <a:buFont typeface="Arial" pitchFamily="34" charset="0"/>
              <a:buNone/>
            </a:pPr>
            <a:r>
              <a:rPr lang="es-VE" sz="1600" u="sng" dirty="0">
                <a:solidFill>
                  <a:schemeClr val="accent1"/>
                </a:solidFill>
                <a:latin typeface="+mn-lt"/>
                <a:cs typeface="Arial" panose="020B0604020202020204" pitchFamily="34" charset="0"/>
                <a:hlinkClick r:id="rId3">
                  <a:extLst>
                    <a:ext uri="{A12FA001-AC4F-418D-AE19-62706E023703}">
                      <ahyp:hlinkClr xmlns:ahyp="http://schemas.microsoft.com/office/drawing/2018/hyperlinkcolor" val="tx"/>
                    </a:ext>
                  </a:extLst>
                </a:hlinkClick>
              </a:rPr>
              <a:t>https://192.168.2.1:8089</a:t>
            </a:r>
            <a:endParaRPr lang="es-VE" sz="1600" dirty="0">
              <a:solidFill>
                <a:schemeClr val="accent1"/>
              </a:solidFill>
              <a:latin typeface="+mn-lt"/>
              <a:cs typeface="Arial" panose="020B0604020202020204" pitchFamily="34" charset="0"/>
            </a:endParaRPr>
          </a:p>
          <a:p>
            <a:pPr marL="342900" indent="-342900" algn="just">
              <a:lnSpc>
                <a:spcPct val="120000"/>
              </a:lnSpc>
              <a:spcBef>
                <a:spcPts val="1000"/>
              </a:spcBef>
              <a:buClr>
                <a:schemeClr val="accent2"/>
              </a:buClr>
              <a:buSzPts val="1600"/>
              <a:buFont typeface="Calibri"/>
              <a:buAutoNum type="arabicPeriod" startAt="3"/>
            </a:pPr>
            <a:r>
              <a:rPr lang="es-VE" sz="1600" dirty="0">
                <a:latin typeface="+mn-lt"/>
                <a:cs typeface="Arial" panose="020B0604020202020204" pitchFamily="34" charset="0"/>
              </a:rPr>
              <a:t>Introduzca su usuario y contraseña de la UCM63xx</a:t>
            </a:r>
            <a:br>
              <a:rPr lang="es-VE" sz="1600" dirty="0">
                <a:latin typeface="+mn-lt"/>
                <a:cs typeface="Arial" panose="020B0604020202020204" pitchFamily="34" charset="0"/>
              </a:rPr>
            </a:br>
            <a:r>
              <a:rPr lang="es-VE" sz="1600" dirty="0">
                <a:latin typeface="+mn-lt"/>
                <a:cs typeface="Arial" panose="020B0604020202020204" pitchFamily="34" charset="0"/>
              </a:rPr>
              <a:t>(Por defecto: </a:t>
            </a:r>
            <a:r>
              <a:rPr lang="es-VE" sz="1600" dirty="0" err="1">
                <a:latin typeface="+mn-lt"/>
                <a:cs typeface="Arial" panose="020B0604020202020204" pitchFamily="34" charset="0"/>
              </a:rPr>
              <a:t>admin</a:t>
            </a:r>
            <a:r>
              <a:rPr lang="es-VE" sz="1600" dirty="0">
                <a:latin typeface="+mn-lt"/>
                <a:cs typeface="Arial" panose="020B0604020202020204" pitchFamily="34" charset="0"/>
              </a:rPr>
              <a:t>/contraseña aleatoria).</a:t>
            </a:r>
            <a:endParaRPr lang="es-VE" dirty="0">
              <a:latin typeface="+mn-lt"/>
              <a:cs typeface="Arial" panose="020B0604020202020204" pitchFamily="34" charset="0"/>
            </a:endParaRPr>
          </a:p>
        </p:txBody>
      </p:sp>
      <p:pic>
        <p:nvPicPr>
          <p:cNvPr id="150" name="Google Shape;173;p19">
            <a:extLst>
              <a:ext uri="{FF2B5EF4-FFF2-40B4-BE49-F238E27FC236}">
                <a16:creationId xmlns:a16="http://schemas.microsoft.com/office/drawing/2014/main" id="{B0FAE257-AF2C-450E-B1A6-FA58E7C99187}"/>
              </a:ext>
            </a:extLst>
          </p:cNvPr>
          <p:cNvPicPr preferRelativeResize="0"/>
          <p:nvPr/>
        </p:nvPicPr>
        <p:blipFill rotWithShape="1">
          <a:blip r:embed="rId4">
            <a:alphaModFix/>
          </a:blip>
          <a:srcRect/>
          <a:stretch/>
        </p:blipFill>
        <p:spPr>
          <a:xfrm>
            <a:off x="5853644" y="1359397"/>
            <a:ext cx="5773882" cy="3647986"/>
          </a:xfrm>
          <a:prstGeom prst="rect">
            <a:avLst/>
          </a:prstGeom>
          <a:noFill/>
          <a:ln>
            <a:noFill/>
          </a:ln>
        </p:spPr>
      </p:pic>
      <p:sp>
        <p:nvSpPr>
          <p:cNvPr id="8" name="TextBox 7">
            <a:extLst>
              <a:ext uri="{FF2B5EF4-FFF2-40B4-BE49-F238E27FC236}">
                <a16:creationId xmlns:a16="http://schemas.microsoft.com/office/drawing/2014/main" id="{925ABE17-8356-4D6A-A78E-5BDC5726EC8B}"/>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s-VE" altLang="ko-KR" sz="2800" b="1" i="0" u="none" strike="noStrike" kern="1200" cap="none" spc="0" normalizeH="0" baseline="0" dirty="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Instalación e implementación</a:t>
            </a:r>
            <a:endParaRPr kumimoji="0" lang="es-VE" altLang="ko-KR" sz="2800" b="1" i="0" u="none" strike="noStrike" kern="1200" cap="none" spc="0" normalizeH="0" baseline="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172208392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7489074" cy="481012"/>
          </a:xfrm>
        </p:spPr>
        <p:txBody>
          <a:bodyPr/>
          <a:lstStyle/>
          <a:p>
            <a:pPr marL="0" indent="0">
              <a:lnSpc>
                <a:spcPct val="110000"/>
              </a:lnSpc>
              <a:buNone/>
            </a:pPr>
            <a:r>
              <a:rPr lang="es-419" sz="1800" b="1">
                <a:solidFill>
                  <a:schemeClr val="accent1"/>
                </a:solidFill>
                <a:latin typeface="Helvetica" panose="020B0604020202020204" pitchFamily="34" charset="0"/>
                <a:ea typeface="맑은 고딕" panose="020B0503020000020004" pitchFamily="50" charset="-127"/>
              </a:rPr>
              <a:t>Grupo de Voceo/Intercom (Voceo Multicast / Anuncio de voceo)</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6650038" y="3813175"/>
            <a:ext cx="5541962" cy="2527300"/>
          </a:xfrm>
        </p:spPr>
        <p:txBody>
          <a:bodyPr numCol="1">
            <a:normAutofit fontScale="47500" lnSpcReduction="20000"/>
          </a:bodyPr>
          <a:lstStyle/>
          <a:p>
            <a:pPr marL="342900" lvl="0" indent="-342900" algn="just">
              <a:lnSpc>
                <a:spcPct val="124000"/>
              </a:lnSpc>
              <a:spcBef>
                <a:spcPts val="1200"/>
              </a:spcBef>
              <a:buClr>
                <a:schemeClr val="accent2"/>
              </a:buClr>
              <a:buFont typeface="+mj-lt"/>
              <a:buAutoNum type="arabicPeriod" startAt="4"/>
            </a:pPr>
            <a:r>
              <a:rPr lang="es-419" dirty="0"/>
              <a:t>Seleccione el tipo de </a:t>
            </a:r>
            <a:r>
              <a:rPr lang="en-US" dirty="0"/>
              <a:t>“</a:t>
            </a:r>
            <a:r>
              <a:rPr lang="es-419" dirty="0"/>
              <a:t>Anuncio</a:t>
            </a:r>
            <a:r>
              <a:rPr lang="en-US" dirty="0"/>
              <a:t> </a:t>
            </a:r>
            <a:r>
              <a:rPr lang="es-419" dirty="0"/>
              <a:t>de</a:t>
            </a:r>
            <a:r>
              <a:rPr lang="en-US" dirty="0"/>
              <a:t> </a:t>
            </a:r>
            <a:r>
              <a:rPr lang="es-419" dirty="0"/>
              <a:t>voceo</a:t>
            </a:r>
            <a:r>
              <a:rPr lang="en-US" dirty="0"/>
              <a:t>”.</a:t>
            </a:r>
            <a:endParaRPr lang="es-419" dirty="0"/>
          </a:p>
          <a:p>
            <a:pPr marL="342900" lvl="0" indent="-342900" algn="just">
              <a:lnSpc>
                <a:spcPct val="124000"/>
              </a:lnSpc>
              <a:spcBef>
                <a:spcPts val="1200"/>
              </a:spcBef>
              <a:buClr>
                <a:schemeClr val="accent2"/>
              </a:buClr>
              <a:buFont typeface="+mj-lt"/>
              <a:buAutoNum type="arabicPeriod" startAt="4"/>
            </a:pPr>
            <a:r>
              <a:rPr lang="es-419" dirty="0"/>
              <a:t>Marque la casilla “Activar”.</a:t>
            </a:r>
          </a:p>
          <a:p>
            <a:pPr marL="342900" lvl="0" indent="-342900" algn="just">
              <a:lnSpc>
                <a:spcPct val="124000"/>
              </a:lnSpc>
              <a:spcBef>
                <a:spcPts val="1200"/>
              </a:spcBef>
              <a:buClr>
                <a:schemeClr val="accent2"/>
              </a:buClr>
              <a:buFont typeface="+mj-lt"/>
              <a:buAutoNum type="arabicPeriod" startAt="4"/>
            </a:pPr>
            <a:r>
              <a:rPr lang="es-419" dirty="0"/>
              <a:t>Escoja “Fecha” y “Hora”.</a:t>
            </a:r>
          </a:p>
          <a:p>
            <a:pPr marL="342900" lvl="0" indent="-342900" algn="just">
              <a:lnSpc>
                <a:spcPct val="124000"/>
              </a:lnSpc>
              <a:spcBef>
                <a:spcPts val="1200"/>
              </a:spcBef>
              <a:buClr>
                <a:schemeClr val="accent2"/>
              </a:buClr>
              <a:buFont typeface="+mj-lt"/>
              <a:buAutoNum type="arabicPeriod" startAt="4"/>
            </a:pPr>
            <a:r>
              <a:rPr lang="es-419" dirty="0"/>
              <a:t>Seleccione el método de transmisión:</a:t>
            </a:r>
          </a:p>
          <a:p>
            <a:pPr marL="971550" lvl="1" indent="-285750" algn="just">
              <a:lnSpc>
                <a:spcPct val="124000"/>
              </a:lnSpc>
              <a:spcBef>
                <a:spcPts val="1200"/>
              </a:spcBef>
              <a:buClr>
                <a:schemeClr val="accent2"/>
              </a:buClr>
            </a:pPr>
            <a:r>
              <a:rPr lang="es-419" b="1" dirty="0" err="1"/>
              <a:t>Unicast</a:t>
            </a:r>
            <a:r>
              <a:rPr lang="es-419" dirty="0"/>
              <a:t>: Seleccione las extensiones disponibles para ser miembros de este grupo (al menos una extensión debe ser seleccionada).</a:t>
            </a:r>
          </a:p>
          <a:p>
            <a:pPr marL="971550" lvl="1" indent="-285750" algn="just">
              <a:lnSpc>
                <a:spcPct val="124000"/>
              </a:lnSpc>
              <a:spcBef>
                <a:spcPts val="1200"/>
              </a:spcBef>
              <a:buClr>
                <a:schemeClr val="accent2"/>
              </a:buClr>
            </a:pPr>
            <a:r>
              <a:rPr lang="es-419" b="1" dirty="0" err="1"/>
              <a:t>Multicast</a:t>
            </a:r>
            <a:r>
              <a:rPr lang="es-419" dirty="0"/>
              <a:t>: Introduzca la dirección IP de </a:t>
            </a:r>
            <a:r>
              <a:rPr lang="es-419" dirty="0" err="1"/>
              <a:t>multicast</a:t>
            </a:r>
            <a:r>
              <a:rPr lang="es-419" dirty="0"/>
              <a:t> que será utilizada para enviar el voceo </a:t>
            </a:r>
            <a:r>
              <a:rPr lang="es-419" dirty="0" err="1"/>
              <a:t>multicast</a:t>
            </a:r>
            <a:r>
              <a:rPr lang="es-419" dirty="0"/>
              <a:t>.</a:t>
            </a:r>
          </a:p>
          <a:p>
            <a:pPr marL="342900" indent="-342900" algn="just">
              <a:lnSpc>
                <a:spcPct val="124000"/>
              </a:lnSpc>
              <a:spcBef>
                <a:spcPts val="1200"/>
              </a:spcBef>
              <a:buClr>
                <a:schemeClr val="accent2"/>
              </a:buClr>
              <a:buFont typeface="Arial" panose="020B0604020202020204" pitchFamily="34" charset="0"/>
              <a:buChar char="•"/>
            </a:pPr>
            <a:endParaRPr lang="es-419" dirty="0"/>
          </a:p>
          <a:p>
            <a:pPr marL="342900" lvl="0" indent="-342900" algn="just">
              <a:lnSpc>
                <a:spcPct val="124000"/>
              </a:lnSpc>
              <a:spcBef>
                <a:spcPts val="1200"/>
              </a:spcBef>
              <a:buClr>
                <a:schemeClr val="accent2"/>
              </a:buClr>
              <a:buFont typeface="+mj-lt"/>
              <a:buAutoNum type="arabicPeriod" startAt="4"/>
            </a:pPr>
            <a:endParaRPr lang="es-419" dirty="0"/>
          </a:p>
        </p:txBody>
      </p:sp>
      <p:grpSp>
        <p:nvGrpSpPr>
          <p:cNvPr id="5" name="Group 4">
            <a:extLst>
              <a:ext uri="{FF2B5EF4-FFF2-40B4-BE49-F238E27FC236}">
                <a16:creationId xmlns:a16="http://schemas.microsoft.com/office/drawing/2014/main" id="{D3D64BC2-9356-478E-9B05-B60159768C18}"/>
              </a:ext>
            </a:extLst>
          </p:cNvPr>
          <p:cNvGrpSpPr/>
          <p:nvPr/>
        </p:nvGrpSpPr>
        <p:grpSpPr>
          <a:xfrm>
            <a:off x="9440247" y="590240"/>
            <a:ext cx="2504277" cy="2759718"/>
            <a:chOff x="6375041" y="688652"/>
            <a:chExt cx="4868215" cy="6038775"/>
          </a:xfrm>
        </p:grpSpPr>
        <p:sp>
          <p:nvSpPr>
            <p:cNvPr id="6" name="Rectangle: Rounded Corners 5">
              <a:extLst>
                <a:ext uri="{FF2B5EF4-FFF2-40B4-BE49-F238E27FC236}">
                  <a16:creationId xmlns:a16="http://schemas.microsoft.com/office/drawing/2014/main" id="{1E6E8ACC-E17B-4D5D-B8A8-EFA75F005A92}"/>
                </a:ext>
              </a:extLst>
            </p:cNvPr>
            <p:cNvSpPr/>
            <p:nvPr/>
          </p:nvSpPr>
          <p:spPr>
            <a:xfrm>
              <a:off x="6375041" y="4318126"/>
              <a:ext cx="4868215" cy="2409301"/>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Receiver">
              <a:extLst>
                <a:ext uri="{FF2B5EF4-FFF2-40B4-BE49-F238E27FC236}">
                  <a16:creationId xmlns:a16="http://schemas.microsoft.com/office/drawing/2014/main" id="{629B802A-0B22-4A66-B000-D7CBE42BFC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81498" y="688652"/>
              <a:ext cx="770108" cy="770108"/>
            </a:xfrm>
            <a:prstGeom prst="rect">
              <a:avLst/>
            </a:prstGeom>
          </p:spPr>
        </p:pic>
        <p:sp>
          <p:nvSpPr>
            <p:cNvPr id="8" name="Arrow: Down 7">
              <a:extLst>
                <a:ext uri="{FF2B5EF4-FFF2-40B4-BE49-F238E27FC236}">
                  <a16:creationId xmlns:a16="http://schemas.microsoft.com/office/drawing/2014/main" id="{D35F9BE5-F219-4FEE-954C-2CA3B7969339}"/>
                </a:ext>
              </a:extLst>
            </p:cNvPr>
            <p:cNvSpPr/>
            <p:nvPr/>
          </p:nvSpPr>
          <p:spPr>
            <a:xfrm>
              <a:off x="8682123" y="1723997"/>
              <a:ext cx="254515" cy="7557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monitor&#10;&#10;Description generated with high confidence">
              <a:extLst>
                <a:ext uri="{FF2B5EF4-FFF2-40B4-BE49-F238E27FC236}">
                  <a16:creationId xmlns:a16="http://schemas.microsoft.com/office/drawing/2014/main" id="{B47E9290-B157-4312-B145-CBFD29F3C5B4}"/>
                </a:ext>
              </a:extLst>
            </p:cNvPr>
            <p:cNvPicPr>
              <a:picLocks noChangeAspect="1"/>
            </p:cNvPicPr>
            <p:nvPr/>
          </p:nvPicPr>
          <p:blipFill>
            <a:blip r:embed="rId5"/>
            <a:stretch>
              <a:fillRect/>
            </a:stretch>
          </p:blipFill>
          <p:spPr>
            <a:xfrm>
              <a:off x="6776162" y="4450931"/>
              <a:ext cx="1009791" cy="914528"/>
            </a:xfrm>
            <a:prstGeom prst="rect">
              <a:avLst/>
            </a:prstGeom>
          </p:spPr>
        </p:pic>
        <p:pic>
          <p:nvPicPr>
            <p:cNvPr id="10" name="Picture 9" descr="A picture containing electronics, monitor&#10;&#10;Description generated with high confidence">
              <a:extLst>
                <a:ext uri="{FF2B5EF4-FFF2-40B4-BE49-F238E27FC236}">
                  <a16:creationId xmlns:a16="http://schemas.microsoft.com/office/drawing/2014/main" id="{3DB92EDC-2998-4090-B774-E6BB71DEB649}"/>
                </a:ext>
              </a:extLst>
            </p:cNvPr>
            <p:cNvPicPr>
              <a:picLocks noChangeAspect="1"/>
            </p:cNvPicPr>
            <p:nvPr/>
          </p:nvPicPr>
          <p:blipFill>
            <a:blip r:embed="rId6"/>
            <a:stretch>
              <a:fillRect/>
            </a:stretch>
          </p:blipFill>
          <p:spPr>
            <a:xfrm>
              <a:off x="7139424" y="5662867"/>
              <a:ext cx="1000265" cy="962159"/>
            </a:xfrm>
            <a:prstGeom prst="rect">
              <a:avLst/>
            </a:prstGeom>
          </p:spPr>
        </p:pic>
        <p:sp>
          <p:nvSpPr>
            <p:cNvPr id="12" name="Arrow: Bent-Up 11">
              <a:extLst>
                <a:ext uri="{FF2B5EF4-FFF2-40B4-BE49-F238E27FC236}">
                  <a16:creationId xmlns:a16="http://schemas.microsoft.com/office/drawing/2014/main" id="{45342DAC-E54B-4AB7-B35E-D1645D8808FB}"/>
                </a:ext>
              </a:extLst>
            </p:cNvPr>
            <p:cNvSpPr/>
            <p:nvPr/>
          </p:nvSpPr>
          <p:spPr>
            <a:xfrm rot="5400000" flipV="1">
              <a:off x="7735123" y="4220124"/>
              <a:ext cx="874129" cy="679637"/>
            </a:xfrm>
            <a:prstGeom prst="bentUpArrow">
              <a:avLst>
                <a:gd name="adj1" fmla="val 13235"/>
                <a:gd name="adj2" fmla="val 12776"/>
                <a:gd name="adj3" fmla="val 23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A picture containing monitor&#10;&#10;Description generated with high confidence">
              <a:extLst>
                <a:ext uri="{FF2B5EF4-FFF2-40B4-BE49-F238E27FC236}">
                  <a16:creationId xmlns:a16="http://schemas.microsoft.com/office/drawing/2014/main" id="{41363942-3D88-49F4-82D1-C48D13834DD7}"/>
                </a:ext>
              </a:extLst>
            </p:cNvPr>
            <p:cNvPicPr>
              <a:picLocks noChangeAspect="1"/>
            </p:cNvPicPr>
            <p:nvPr/>
          </p:nvPicPr>
          <p:blipFill>
            <a:blip r:embed="rId5"/>
            <a:stretch>
              <a:fillRect/>
            </a:stretch>
          </p:blipFill>
          <p:spPr>
            <a:xfrm>
              <a:off x="9585851" y="5682329"/>
              <a:ext cx="1009791" cy="914528"/>
            </a:xfrm>
            <a:prstGeom prst="rect">
              <a:avLst/>
            </a:prstGeom>
          </p:spPr>
        </p:pic>
        <p:pic>
          <p:nvPicPr>
            <p:cNvPr id="14" name="Picture 13" descr="A picture containing electronics, monitor&#10;&#10;Description generated with high confidence">
              <a:extLst>
                <a:ext uri="{FF2B5EF4-FFF2-40B4-BE49-F238E27FC236}">
                  <a16:creationId xmlns:a16="http://schemas.microsoft.com/office/drawing/2014/main" id="{42ECA131-87EC-4BC7-9FE1-F936BC39B0A1}"/>
                </a:ext>
              </a:extLst>
            </p:cNvPr>
            <p:cNvPicPr>
              <a:picLocks noChangeAspect="1"/>
            </p:cNvPicPr>
            <p:nvPr/>
          </p:nvPicPr>
          <p:blipFill>
            <a:blip r:embed="rId6"/>
            <a:stretch>
              <a:fillRect/>
            </a:stretch>
          </p:blipFill>
          <p:spPr>
            <a:xfrm>
              <a:off x="9896181" y="4521305"/>
              <a:ext cx="1000265" cy="962159"/>
            </a:xfrm>
            <a:prstGeom prst="rect">
              <a:avLst/>
            </a:prstGeom>
          </p:spPr>
        </p:pic>
        <p:sp>
          <p:nvSpPr>
            <p:cNvPr id="15" name="Arrow: Bent-Up 14">
              <a:extLst>
                <a:ext uri="{FF2B5EF4-FFF2-40B4-BE49-F238E27FC236}">
                  <a16:creationId xmlns:a16="http://schemas.microsoft.com/office/drawing/2014/main" id="{74E56ADF-09F4-488C-81B2-DD632E3B1FAD}"/>
                </a:ext>
              </a:extLst>
            </p:cNvPr>
            <p:cNvSpPr/>
            <p:nvPr/>
          </p:nvSpPr>
          <p:spPr>
            <a:xfrm rot="5400000">
              <a:off x="9063708" y="4254626"/>
              <a:ext cx="883380" cy="623716"/>
            </a:xfrm>
            <a:prstGeom prst="bentUpArrow">
              <a:avLst>
                <a:gd name="adj1" fmla="val 13235"/>
                <a:gd name="adj2" fmla="val 12776"/>
                <a:gd name="adj3" fmla="val 23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Arrow: Bent-Up 15">
              <a:extLst>
                <a:ext uri="{FF2B5EF4-FFF2-40B4-BE49-F238E27FC236}">
                  <a16:creationId xmlns:a16="http://schemas.microsoft.com/office/drawing/2014/main" id="{17C9A5CD-8693-43D4-9701-D798C8C58F64}"/>
                </a:ext>
              </a:extLst>
            </p:cNvPr>
            <p:cNvSpPr/>
            <p:nvPr/>
          </p:nvSpPr>
          <p:spPr>
            <a:xfrm rot="5400000" flipV="1">
              <a:off x="7387089" y="4875480"/>
              <a:ext cx="2137790" cy="632589"/>
            </a:xfrm>
            <a:prstGeom prst="bentUpArrow">
              <a:avLst>
                <a:gd name="adj1" fmla="val 13235"/>
                <a:gd name="adj2" fmla="val 12776"/>
                <a:gd name="adj3" fmla="val 23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Arrow: Bent-Up 16">
              <a:extLst>
                <a:ext uri="{FF2B5EF4-FFF2-40B4-BE49-F238E27FC236}">
                  <a16:creationId xmlns:a16="http://schemas.microsoft.com/office/drawing/2014/main" id="{D8802201-E7F4-4F92-ADA5-A0AA713F3AB5}"/>
                </a:ext>
              </a:extLst>
            </p:cNvPr>
            <p:cNvSpPr/>
            <p:nvPr/>
          </p:nvSpPr>
          <p:spPr>
            <a:xfrm rot="5400000">
              <a:off x="8188564" y="4899869"/>
              <a:ext cx="2137794" cy="583818"/>
            </a:xfrm>
            <a:prstGeom prst="bentUpArrow">
              <a:avLst>
                <a:gd name="adj1" fmla="val 13235"/>
                <a:gd name="adj2" fmla="val 12776"/>
                <a:gd name="adj3" fmla="val 23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1" name="Content Placeholder 2">
            <a:extLst>
              <a:ext uri="{FF2B5EF4-FFF2-40B4-BE49-F238E27FC236}">
                <a16:creationId xmlns:a16="http://schemas.microsoft.com/office/drawing/2014/main" id="{291CCFA2-59AB-43D4-8DAF-499CBB92A0EF}"/>
              </a:ext>
            </a:extLst>
          </p:cNvPr>
          <p:cNvSpPr txBox="1">
            <a:spLocks/>
          </p:cNvSpPr>
          <p:nvPr/>
        </p:nvSpPr>
        <p:spPr>
          <a:xfrm>
            <a:off x="2722699" y="1908194"/>
            <a:ext cx="6215724" cy="1186035"/>
          </a:xfrm>
          <a:prstGeom prst="rect">
            <a:avLst/>
          </a:prstGeom>
        </p:spPr>
        <p:txBody>
          <a:bodyPr vert="horz" lIns="91440" tIns="45720" rIns="91440" bIns="45720" numCol="1"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24000"/>
              </a:lnSpc>
              <a:spcBef>
                <a:spcPts val="1200"/>
              </a:spcBef>
              <a:spcAft>
                <a:spcPts val="0"/>
              </a:spcAft>
              <a:buClr>
                <a:srgbClr val="ED7D31"/>
              </a:buClr>
              <a:buSzTx/>
              <a:buFont typeface="Arial" panose="020B0604020202020204" pitchFamily="34" charset="0"/>
              <a:buAutoNum type="arabicPeriod"/>
              <a:tabLst/>
              <a:defRPr/>
            </a:pPr>
            <a:r>
              <a:rPr kumimoji="0" lang="es-419" sz="1800" b="0" i="0" u="none" strike="noStrike" kern="1200" cap="none" spc="0" normalizeH="0" baseline="0" noProof="0" dirty="0">
                <a:ln>
                  <a:noFill/>
                </a:ln>
                <a:solidFill>
                  <a:prstClr val="black"/>
                </a:solidFill>
                <a:effectLst/>
                <a:uLnTx/>
                <a:uFillTx/>
                <a:latin typeface="Calibri" panose="020F0502020204030204"/>
              </a:rPr>
              <a:t>Acceda a la interfaz web de la UCM</a:t>
            </a:r>
            <a:r>
              <a:rPr kumimoji="0" lang="es-419" sz="1800" b="1" i="0" u="none" strike="noStrike" kern="1200" cap="none" spc="0" normalizeH="0" baseline="0" noProof="0" dirty="0">
                <a:ln>
                  <a:noFill/>
                </a:ln>
                <a:solidFill>
                  <a:prstClr val="black"/>
                </a:solidFill>
                <a:effectLst/>
                <a:uLnTx/>
                <a:uFillTx/>
                <a:latin typeface="Calibri" panose="020F0502020204030204"/>
                <a:sym typeface="Wingdings" panose="05000000000000000000" pitchFamily="2" charset="2"/>
              </a:rPr>
              <a:t></a:t>
            </a:r>
            <a:r>
              <a:rPr kumimoji="0" lang="es-419" sz="1800" b="1" i="0" u="none" strike="noStrike" kern="1200" cap="none" spc="0" normalizeH="0" baseline="0" noProof="0" dirty="0">
                <a:ln>
                  <a:noFill/>
                </a:ln>
                <a:solidFill>
                  <a:prstClr val="black"/>
                </a:solidFill>
                <a:effectLst/>
                <a:uLnTx/>
                <a:uFillTx/>
                <a:latin typeface="Calibri" panose="020F0502020204030204"/>
              </a:rPr>
              <a:t> Funciones de llamadas </a:t>
            </a:r>
            <a:r>
              <a:rPr kumimoji="0" lang="es-419" sz="1800" b="1" i="0" u="none" strike="noStrike" kern="1200" cap="none" spc="0" normalizeH="0" baseline="0" noProof="0" dirty="0">
                <a:ln>
                  <a:noFill/>
                </a:ln>
                <a:solidFill>
                  <a:prstClr val="black"/>
                </a:solidFill>
                <a:effectLst/>
                <a:uLnTx/>
                <a:uFillTx/>
                <a:latin typeface="Calibri" panose="020F0502020204030204"/>
                <a:sym typeface="Wingdings" panose="05000000000000000000" pitchFamily="2" charset="2"/>
              </a:rPr>
              <a:t></a:t>
            </a:r>
            <a:r>
              <a:rPr kumimoji="0" lang="es-419" sz="1800" b="1" i="0" u="none" strike="noStrike" kern="1200" cap="none" spc="0" normalizeH="0" baseline="0" noProof="0" dirty="0">
                <a:ln>
                  <a:noFill/>
                </a:ln>
                <a:solidFill>
                  <a:prstClr val="black"/>
                </a:solidFill>
                <a:effectLst/>
                <a:uLnTx/>
                <a:uFillTx/>
                <a:latin typeface="Calibri" panose="020F0502020204030204"/>
              </a:rPr>
              <a:t> Voceo/</a:t>
            </a:r>
            <a:r>
              <a:rPr kumimoji="0" lang="es-419" sz="1800" b="1" i="0" u="none" strike="noStrike" kern="1200" cap="none" spc="0" normalizeH="0" baseline="0" noProof="0" dirty="0" err="1">
                <a:ln>
                  <a:noFill/>
                </a:ln>
                <a:solidFill>
                  <a:prstClr val="black"/>
                </a:solidFill>
                <a:effectLst/>
                <a:uLnTx/>
                <a:uFillTx/>
                <a:latin typeface="Calibri" panose="020F0502020204030204"/>
              </a:rPr>
              <a:t>Intercom</a:t>
            </a:r>
            <a:r>
              <a:rPr kumimoji="0" lang="es-419" sz="1800" b="0" i="0" u="none" strike="noStrike" kern="1200" cap="none" spc="0" normalizeH="0" baseline="0" noProof="0" dirty="0">
                <a:ln>
                  <a:noFill/>
                </a:ln>
                <a:solidFill>
                  <a:prstClr val="black"/>
                </a:solidFill>
                <a:effectLst/>
                <a:uLnTx/>
                <a:uFillTx/>
                <a:latin typeface="Calibri" panose="020F0502020204030204"/>
              </a:rPr>
              <a:t>.</a:t>
            </a:r>
          </a:p>
          <a:p>
            <a:pPr marL="342900" marR="0" lvl="0" indent="-342900" algn="l" defTabSz="914400" rtl="0" eaLnBrk="1" fontAlgn="auto" latinLnBrk="0" hangingPunct="1">
              <a:lnSpc>
                <a:spcPct val="124000"/>
              </a:lnSpc>
              <a:spcBef>
                <a:spcPts val="1200"/>
              </a:spcBef>
              <a:spcAft>
                <a:spcPts val="0"/>
              </a:spcAft>
              <a:buClr>
                <a:srgbClr val="ED7D31"/>
              </a:buClr>
              <a:buSzTx/>
              <a:buFont typeface="Arial" panose="020B0604020202020204" pitchFamily="34" charset="0"/>
              <a:buAutoNum type="arabicPeriod"/>
              <a:tabLst/>
              <a:defRPr/>
            </a:pPr>
            <a:r>
              <a:rPr kumimoji="0" lang="es-419" sz="1800" b="0" i="0" u="none" strike="noStrike" kern="1200" cap="none" spc="0" normalizeH="0" baseline="0" noProof="0" dirty="0">
                <a:ln>
                  <a:noFill/>
                </a:ln>
                <a:solidFill>
                  <a:prstClr val="black"/>
                </a:solidFill>
                <a:effectLst/>
                <a:uLnTx/>
                <a:uFillTx/>
                <a:latin typeface="Calibri" panose="020F0502020204030204"/>
              </a:rPr>
              <a:t>Haga clic en “Agregar” para crear un grupo de Voceo/</a:t>
            </a:r>
            <a:r>
              <a:rPr kumimoji="0" lang="es-419" sz="1800" b="0" i="0" u="none" strike="noStrike" kern="1200" cap="none" spc="0" normalizeH="0" baseline="0" noProof="0" dirty="0" err="1">
                <a:ln>
                  <a:noFill/>
                </a:ln>
                <a:solidFill>
                  <a:prstClr val="black"/>
                </a:solidFill>
                <a:effectLst/>
                <a:uLnTx/>
                <a:uFillTx/>
                <a:latin typeface="Calibri" panose="020F0502020204030204"/>
              </a:rPr>
              <a:t>Intercom</a:t>
            </a:r>
            <a:r>
              <a:rPr kumimoji="0" lang="es-419" sz="1800" b="0" i="0" u="none" strike="noStrike" kern="1200" cap="none" spc="0" normalizeH="0" baseline="0" noProof="0" dirty="0">
                <a:ln>
                  <a:noFill/>
                </a:ln>
                <a:solidFill>
                  <a:prstClr val="black"/>
                </a:solidFill>
                <a:effectLst/>
                <a:uLnTx/>
                <a:uFillTx/>
                <a:latin typeface="Calibri" panose="020F0502020204030204"/>
              </a:rPr>
              <a:t>.</a:t>
            </a:r>
          </a:p>
          <a:p>
            <a:pPr marL="342900" marR="0" lvl="0" indent="-342900" algn="l" defTabSz="914400" rtl="0" eaLnBrk="1" fontAlgn="auto" latinLnBrk="0" hangingPunct="1">
              <a:lnSpc>
                <a:spcPct val="124000"/>
              </a:lnSpc>
              <a:spcBef>
                <a:spcPts val="1200"/>
              </a:spcBef>
              <a:spcAft>
                <a:spcPts val="0"/>
              </a:spcAft>
              <a:buClr>
                <a:srgbClr val="ED7D31"/>
              </a:buClr>
              <a:buSzTx/>
              <a:buFont typeface="Arial" panose="020B0604020202020204" pitchFamily="34" charset="0"/>
              <a:buAutoNum type="arabicPeriod"/>
              <a:tabLst/>
              <a:defRPr/>
            </a:pPr>
            <a:r>
              <a:rPr kumimoji="0" lang="es-419" sz="1800" b="0" i="0" u="none" strike="noStrike" kern="1200" cap="none" spc="0" normalizeH="0" baseline="0" noProof="0" dirty="0">
                <a:ln>
                  <a:noFill/>
                </a:ln>
                <a:solidFill>
                  <a:prstClr val="black"/>
                </a:solidFill>
                <a:effectLst/>
                <a:uLnTx/>
                <a:uFillTx/>
                <a:latin typeface="Calibri" panose="020F0502020204030204"/>
              </a:rPr>
              <a:t>Especifique el nombre y la extensión del grupo.</a:t>
            </a:r>
          </a:p>
          <a:p>
            <a:pPr marL="342900" marR="0" lvl="0" indent="-342900" algn="l" defTabSz="914400" rtl="0" eaLnBrk="1" fontAlgn="auto" latinLnBrk="0" hangingPunct="1">
              <a:lnSpc>
                <a:spcPct val="124000"/>
              </a:lnSpc>
              <a:spcBef>
                <a:spcPts val="1200"/>
              </a:spcBef>
              <a:spcAft>
                <a:spcPts val="0"/>
              </a:spcAft>
              <a:buClr>
                <a:srgbClr val="ED7D31"/>
              </a:buClr>
              <a:buSzTx/>
              <a:buFont typeface="Arial" panose="020B0604020202020204" pitchFamily="34" charset="0"/>
              <a:buChar char="•"/>
              <a:tabLst/>
              <a:defRPr/>
            </a:pPr>
            <a:endParaRPr kumimoji="0" lang="es-419" sz="1800" b="0" i="0" u="none" strike="noStrike" kern="1200" cap="none" spc="0" normalizeH="0" baseline="0" noProof="0" dirty="0">
              <a:ln>
                <a:noFill/>
              </a:ln>
              <a:solidFill>
                <a:prstClr val="black"/>
              </a:solidFill>
              <a:effectLst/>
              <a:uLnTx/>
              <a:uFillTx/>
              <a:latin typeface="Calibri" panose="020F0502020204030204"/>
            </a:endParaRPr>
          </a:p>
        </p:txBody>
      </p:sp>
      <p:sp>
        <p:nvSpPr>
          <p:cNvPr id="22" name="Right Arrow 21"/>
          <p:cNvSpPr/>
          <p:nvPr/>
        </p:nvSpPr>
        <p:spPr>
          <a:xfrm rot="2747357">
            <a:off x="6517933" y="3336527"/>
            <a:ext cx="723900" cy="292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ight Arrow 22"/>
          <p:cNvSpPr/>
          <p:nvPr/>
        </p:nvSpPr>
        <p:spPr>
          <a:xfrm rot="7956387">
            <a:off x="3044112" y="3345270"/>
            <a:ext cx="723900" cy="292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ontent Placeholder 2">
            <a:extLst>
              <a:ext uri="{FF2B5EF4-FFF2-40B4-BE49-F238E27FC236}">
                <a16:creationId xmlns:a16="http://schemas.microsoft.com/office/drawing/2014/main" id="{291CCFA2-59AB-43D4-8DAF-499CBB92A0EF}"/>
              </a:ext>
            </a:extLst>
          </p:cNvPr>
          <p:cNvSpPr txBox="1">
            <a:spLocks/>
          </p:cNvSpPr>
          <p:nvPr/>
        </p:nvSpPr>
        <p:spPr>
          <a:xfrm>
            <a:off x="413676" y="3835051"/>
            <a:ext cx="4521888" cy="1283459"/>
          </a:xfrm>
          <a:prstGeom prst="rect">
            <a:avLst/>
          </a:prstGeom>
        </p:spPr>
        <p:txBody>
          <a:bodyPr vert="horz" lIns="91440" tIns="45720" rIns="91440" bIns="45720" numCol="1" rtlCol="0">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24000"/>
              </a:lnSpc>
              <a:spcBef>
                <a:spcPts val="1200"/>
              </a:spcBef>
              <a:spcAft>
                <a:spcPts val="0"/>
              </a:spcAft>
              <a:buClr>
                <a:srgbClr val="ED7D31"/>
              </a:buClr>
              <a:buSzTx/>
              <a:buFont typeface="+mj-lt"/>
              <a:buAutoNum type="arabicPeriod" startAt="4"/>
              <a:tabLst/>
              <a:defRPr/>
            </a:pPr>
            <a:r>
              <a:rPr kumimoji="0" lang="es-419" sz="1800" b="0" i="0" u="none" strike="noStrike" kern="1200" cap="none" spc="0" normalizeH="0" baseline="0" noProof="0" dirty="0">
                <a:ln>
                  <a:noFill/>
                </a:ln>
                <a:solidFill>
                  <a:prstClr val="black"/>
                </a:solidFill>
                <a:effectLst/>
                <a:uLnTx/>
                <a:uFillTx/>
                <a:latin typeface="Calibri" panose="020F0502020204030204"/>
              </a:rPr>
              <a:t>Seleccione el tipo “Voceo </a:t>
            </a:r>
            <a:r>
              <a:rPr kumimoji="0" lang="es-419" sz="1800" b="0" i="0" u="none" strike="noStrike" kern="1200" cap="none" spc="0" normalizeH="0" baseline="0" noProof="0" dirty="0" err="1">
                <a:ln>
                  <a:noFill/>
                </a:ln>
                <a:solidFill>
                  <a:prstClr val="black"/>
                </a:solidFill>
                <a:effectLst/>
                <a:uLnTx/>
                <a:uFillTx/>
                <a:latin typeface="Calibri" panose="020F0502020204030204"/>
              </a:rPr>
              <a:t>Multicast</a:t>
            </a:r>
            <a:r>
              <a:rPr kumimoji="0" lang="es-419" sz="1800" b="0" i="0" u="none" strike="noStrike" kern="1200" cap="none" spc="0" normalizeH="0" baseline="0" noProof="0" dirty="0">
                <a:ln>
                  <a:noFill/>
                </a:ln>
                <a:solidFill>
                  <a:prstClr val="black"/>
                </a:solidFill>
                <a:effectLst/>
                <a:uLnTx/>
                <a:uFillTx/>
                <a:latin typeface="Calibri" panose="020F0502020204030204"/>
              </a:rPr>
              <a:t>”.</a:t>
            </a:r>
          </a:p>
          <a:p>
            <a:pPr marL="342900" marR="0" lvl="0" indent="-342900" algn="just" defTabSz="914400" rtl="0" eaLnBrk="1" fontAlgn="auto" latinLnBrk="0" hangingPunct="1">
              <a:lnSpc>
                <a:spcPct val="124000"/>
              </a:lnSpc>
              <a:spcBef>
                <a:spcPts val="1200"/>
              </a:spcBef>
              <a:spcAft>
                <a:spcPts val="0"/>
              </a:spcAft>
              <a:buClr>
                <a:srgbClr val="ED7D31"/>
              </a:buClr>
              <a:buSzTx/>
              <a:buFont typeface="+mj-lt"/>
              <a:buAutoNum type="arabicPeriod" startAt="4"/>
              <a:tabLst/>
              <a:defRPr/>
            </a:pPr>
            <a:r>
              <a:rPr kumimoji="0" lang="es-419" sz="1800" b="0" i="0" u="none" strike="noStrike" kern="1200" cap="none" spc="0" normalizeH="0" baseline="0" noProof="0" dirty="0">
                <a:ln>
                  <a:noFill/>
                </a:ln>
                <a:solidFill>
                  <a:prstClr val="black"/>
                </a:solidFill>
                <a:effectLst/>
                <a:uLnTx/>
                <a:uFillTx/>
                <a:latin typeface="Calibri" panose="020F0502020204030204"/>
              </a:rPr>
              <a:t>Ingrese la dirección IP de </a:t>
            </a:r>
            <a:r>
              <a:rPr kumimoji="0" lang="es-419" sz="1800" b="0" i="0" u="none" strike="noStrike" kern="1200" cap="none" spc="0" normalizeH="0" baseline="0" noProof="0" dirty="0" err="1">
                <a:ln>
                  <a:noFill/>
                </a:ln>
                <a:solidFill>
                  <a:prstClr val="black"/>
                </a:solidFill>
                <a:effectLst/>
                <a:uLnTx/>
                <a:uFillTx/>
                <a:latin typeface="Calibri" panose="020F0502020204030204"/>
              </a:rPr>
              <a:t>Multicast</a:t>
            </a:r>
            <a:r>
              <a:rPr kumimoji="0" lang="es-419" sz="1800" b="0" i="0" u="none" strike="noStrike" kern="1200" cap="none" spc="0" normalizeH="0" baseline="0" noProof="0" dirty="0">
                <a:ln>
                  <a:noFill/>
                </a:ln>
                <a:solidFill>
                  <a:prstClr val="black"/>
                </a:solidFill>
                <a:effectLst/>
                <a:uLnTx/>
                <a:uFillTx/>
                <a:latin typeface="Calibri" panose="020F0502020204030204"/>
              </a:rPr>
              <a:t> que se usará para enviar el voceo de </a:t>
            </a:r>
            <a:r>
              <a:rPr kumimoji="0" lang="es-419" sz="1800" b="0" i="0" u="none" strike="noStrike" kern="1200" cap="none" spc="0" normalizeH="0" baseline="0" noProof="0" dirty="0" err="1">
                <a:ln>
                  <a:noFill/>
                </a:ln>
                <a:solidFill>
                  <a:prstClr val="black"/>
                </a:solidFill>
                <a:effectLst/>
                <a:uLnTx/>
                <a:uFillTx/>
                <a:latin typeface="Calibri" panose="020F0502020204030204"/>
              </a:rPr>
              <a:t>Multicast</a:t>
            </a:r>
            <a:r>
              <a:rPr kumimoji="0" lang="es-419" sz="1800" b="0" i="0" u="none" strike="noStrike" kern="1200" cap="none" spc="0" normalizeH="0" baseline="0" noProof="0" dirty="0">
                <a:ln>
                  <a:noFill/>
                </a:ln>
                <a:solidFill>
                  <a:prstClr val="black"/>
                </a:solidFill>
                <a:effectLst/>
                <a:uLnTx/>
                <a:uFillTx/>
                <a:latin typeface="Calibri" panose="020F0502020204030204"/>
              </a:rPr>
              <a:t>.</a:t>
            </a:r>
          </a:p>
          <a:p>
            <a:pPr marL="342900" marR="0" lvl="0" indent="-342900" algn="just" defTabSz="914400" rtl="0" eaLnBrk="1" fontAlgn="auto" latinLnBrk="0" hangingPunct="1">
              <a:lnSpc>
                <a:spcPct val="124000"/>
              </a:lnSpc>
              <a:spcBef>
                <a:spcPts val="1200"/>
              </a:spcBef>
              <a:spcAft>
                <a:spcPts val="0"/>
              </a:spcAft>
              <a:buClr>
                <a:srgbClr val="ED7D31"/>
              </a:buClr>
              <a:buSzTx/>
              <a:buFont typeface="+mj-lt"/>
              <a:buAutoNum type="arabicPeriod" startAt="4"/>
              <a:tabLst/>
              <a:defRPr/>
            </a:pPr>
            <a:r>
              <a:rPr kumimoji="0" lang="es-419" sz="1800" b="0" i="0" u="none" strike="noStrike" kern="1200" cap="none" spc="0" normalizeH="0" baseline="0" noProof="0" dirty="0">
                <a:ln>
                  <a:noFill/>
                </a:ln>
                <a:solidFill>
                  <a:prstClr val="black"/>
                </a:solidFill>
                <a:effectLst/>
                <a:uLnTx/>
                <a:uFillTx/>
                <a:latin typeface="Calibri" panose="020F0502020204030204"/>
              </a:rPr>
              <a:t>Haga clic en “Guardar” y en “Aplicar cambios”.</a:t>
            </a:r>
          </a:p>
          <a:p>
            <a:pPr marL="342900" marR="0" lvl="0" indent="-342900" algn="just" defTabSz="914400" rtl="0" eaLnBrk="1" fontAlgn="auto" latinLnBrk="0" hangingPunct="1">
              <a:lnSpc>
                <a:spcPct val="124000"/>
              </a:lnSpc>
              <a:spcBef>
                <a:spcPts val="1200"/>
              </a:spcBef>
              <a:spcAft>
                <a:spcPts val="0"/>
              </a:spcAft>
              <a:buClr>
                <a:srgbClr val="ED7D31"/>
              </a:buClr>
              <a:buSzTx/>
              <a:buFont typeface="+mj-lt"/>
              <a:buAutoNum type="arabicPeriod" startAt="4"/>
              <a:tabLst/>
              <a:defRPr/>
            </a:pPr>
            <a:endParaRPr kumimoji="0" lang="es-419" sz="1800" b="0" i="0" u="none" strike="noStrike" kern="1200" cap="none" spc="0" normalizeH="0" baseline="0" noProof="0" dirty="0">
              <a:ln>
                <a:noFill/>
              </a:ln>
              <a:solidFill>
                <a:prstClr val="black"/>
              </a:solidFill>
              <a:effectLst/>
              <a:uLnTx/>
              <a:uFillTx/>
              <a:latin typeface="Calibri" panose="020F0502020204030204"/>
            </a:endParaRPr>
          </a:p>
        </p:txBody>
      </p:sp>
      <p:sp>
        <p:nvSpPr>
          <p:cNvPr id="25" name="Rectangle 24">
            <a:extLst>
              <a:ext uri="{FF2B5EF4-FFF2-40B4-BE49-F238E27FC236}">
                <a16:creationId xmlns:a16="http://schemas.microsoft.com/office/drawing/2014/main" id="{2E28232E-EEF5-4502-A586-470FACEB6182}"/>
              </a:ext>
            </a:extLst>
          </p:cNvPr>
          <p:cNvSpPr/>
          <p:nvPr/>
        </p:nvSpPr>
        <p:spPr>
          <a:xfrm>
            <a:off x="7185185" y="3209230"/>
            <a:ext cx="1700787"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600" b="1" i="0" u="none" strike="noStrike" kern="1200" cap="none" spc="0" normalizeH="0" baseline="0" noProof="0" dirty="0">
                <a:ln>
                  <a:noFill/>
                </a:ln>
                <a:solidFill>
                  <a:prstClr val="black"/>
                </a:solidFill>
                <a:effectLst/>
                <a:uLnTx/>
                <a:uFillTx/>
                <a:latin typeface="Calibri" panose="020F0502020204030204"/>
                <a:ea typeface="+mn-ea"/>
                <a:cs typeface="+mn-cs"/>
              </a:rPr>
              <a:t>Anuncio de voceo</a:t>
            </a:r>
          </a:p>
        </p:txBody>
      </p:sp>
      <p:sp>
        <p:nvSpPr>
          <p:cNvPr id="26" name="Rectangle 25">
            <a:extLst>
              <a:ext uri="{FF2B5EF4-FFF2-40B4-BE49-F238E27FC236}">
                <a16:creationId xmlns:a16="http://schemas.microsoft.com/office/drawing/2014/main" id="{2E28232E-EEF5-4502-A586-470FACEB6182}"/>
              </a:ext>
            </a:extLst>
          </p:cNvPr>
          <p:cNvSpPr/>
          <p:nvPr/>
        </p:nvSpPr>
        <p:spPr>
          <a:xfrm>
            <a:off x="1464194" y="3215017"/>
            <a:ext cx="155023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600" b="1" i="0" u="none" strike="noStrike" kern="1200" cap="none" spc="0" normalizeH="0" baseline="0" noProof="0" dirty="0">
                <a:ln>
                  <a:noFill/>
                </a:ln>
                <a:solidFill>
                  <a:prstClr val="black"/>
                </a:solidFill>
                <a:effectLst/>
                <a:uLnTx/>
                <a:uFillTx/>
                <a:latin typeface="Calibri" panose="020F0502020204030204"/>
                <a:ea typeface="+mn-ea"/>
                <a:cs typeface="+mn-cs"/>
              </a:rPr>
              <a:t>Voceo </a:t>
            </a:r>
            <a:r>
              <a:rPr kumimoji="0" lang="es-419" sz="1600" b="1" i="0" u="none" strike="noStrike" kern="1200" cap="none" spc="0" normalizeH="0" baseline="0" noProof="0" dirty="0" err="1">
                <a:ln>
                  <a:noFill/>
                </a:ln>
                <a:solidFill>
                  <a:prstClr val="black"/>
                </a:solidFill>
                <a:effectLst/>
                <a:uLnTx/>
                <a:uFillTx/>
                <a:latin typeface="Calibri" panose="020F0502020204030204"/>
                <a:ea typeface="+mn-ea"/>
                <a:cs typeface="+mn-cs"/>
              </a:rPr>
              <a:t>Multicast</a:t>
            </a:r>
            <a:endParaRPr kumimoji="0" lang="es-419"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FF3BABC6-3AD8-41BA-B38A-FA9C5BE4B271}"/>
              </a:ext>
            </a:extLst>
          </p:cNvPr>
          <p:cNvPicPr>
            <a:picLocks noChangeAspect="1"/>
          </p:cNvPicPr>
          <p:nvPr/>
        </p:nvPicPr>
        <p:blipFill rotWithShape="1">
          <a:blip r:embed="rId7"/>
          <a:srcRect t="25623"/>
          <a:stretch/>
        </p:blipFill>
        <p:spPr>
          <a:xfrm>
            <a:off x="9913417" y="1485645"/>
            <a:ext cx="1514113" cy="750773"/>
          </a:xfrm>
          <a:prstGeom prst="rect">
            <a:avLst/>
          </a:prstGeom>
        </p:spPr>
      </p:pic>
      <p:pic>
        <p:nvPicPr>
          <p:cNvPr id="28" name="Picture 27">
            <a:extLst>
              <a:ext uri="{FF2B5EF4-FFF2-40B4-BE49-F238E27FC236}">
                <a16:creationId xmlns:a16="http://schemas.microsoft.com/office/drawing/2014/main" id="{7CDCBA7A-AC2F-4FA8-9F7F-AC5550510AE4}"/>
              </a:ext>
            </a:extLst>
          </p:cNvPr>
          <p:cNvPicPr>
            <a:picLocks noChangeAspect="1"/>
          </p:cNvPicPr>
          <p:nvPr/>
        </p:nvPicPr>
        <p:blipFill rotWithShape="1">
          <a:blip r:embed="rId8"/>
          <a:srcRect t="20709"/>
          <a:stretch/>
        </p:blipFill>
        <p:spPr>
          <a:xfrm>
            <a:off x="10330011" y="1453700"/>
            <a:ext cx="834069" cy="440773"/>
          </a:xfrm>
          <a:prstGeom prst="rect">
            <a:avLst/>
          </a:prstGeom>
        </p:spPr>
      </p:pic>
      <p:pic>
        <p:nvPicPr>
          <p:cNvPr id="29" name="Picture 28">
            <a:extLst>
              <a:ext uri="{FF2B5EF4-FFF2-40B4-BE49-F238E27FC236}">
                <a16:creationId xmlns:a16="http://schemas.microsoft.com/office/drawing/2014/main" id="{C42AD0EE-8384-40A4-B86C-BDB7A790CD9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824" t="23750" r="13852" b="18050"/>
          <a:stretch/>
        </p:blipFill>
        <p:spPr>
          <a:xfrm rot="21128138">
            <a:off x="10244180" y="1710024"/>
            <a:ext cx="800895" cy="465647"/>
          </a:xfrm>
          <a:prstGeom prst="rect">
            <a:avLst/>
          </a:prstGeom>
        </p:spPr>
      </p:pic>
      <p:sp>
        <p:nvSpPr>
          <p:cNvPr id="30" name="TextBox 29">
            <a:extLst>
              <a:ext uri="{FF2B5EF4-FFF2-40B4-BE49-F238E27FC236}">
                <a16:creationId xmlns:a16="http://schemas.microsoft.com/office/drawing/2014/main" id="{869A03B5-0FD7-D8C0-A967-E25D4E913DA7}"/>
              </a:ext>
            </a:extLst>
          </p:cNvPr>
          <p:cNvSpPr txBox="1"/>
          <p:nvPr/>
        </p:nvSpPr>
        <p:spPr>
          <a:xfrm>
            <a:off x="322851" y="276093"/>
            <a:ext cx="7382966"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20937928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1645396"/>
            <a:ext cx="12156782" cy="4616450"/>
          </a:xfrm>
        </p:spPr>
        <p:txBody>
          <a:bodyPr numCol="2" spcCol="457200">
            <a:normAutofit/>
          </a:bodyPr>
          <a:lstStyle/>
          <a:p>
            <a:pPr marL="400050" lvl="0" indent="-400050">
              <a:lnSpc>
                <a:spcPct val="124000"/>
              </a:lnSpc>
              <a:spcBef>
                <a:spcPts val="1200"/>
              </a:spcBef>
              <a:buClr>
                <a:schemeClr val="accent2"/>
              </a:buClr>
              <a:buFont typeface="+mj-lt"/>
              <a:buAutoNum type="arabicPeriod"/>
            </a:pPr>
            <a:r>
              <a:rPr lang="es-419" sz="1800" dirty="0"/>
              <a:t>Acceda la interfaz web de la UCM </a:t>
            </a:r>
            <a:r>
              <a:rPr lang="es-419" sz="1800" b="1" dirty="0">
                <a:sym typeface="Wingdings" panose="05000000000000000000" pitchFamily="2" charset="2"/>
              </a:rPr>
              <a:t></a:t>
            </a:r>
            <a:r>
              <a:rPr lang="es-419" sz="1800" b="1" dirty="0"/>
              <a:t> Otras características </a:t>
            </a:r>
            <a:r>
              <a:rPr lang="es-419" sz="1800" b="1" dirty="0">
                <a:sym typeface="Wingdings" panose="05000000000000000000" pitchFamily="2" charset="2"/>
              </a:rPr>
              <a:t> Centro de anuncios.</a:t>
            </a:r>
            <a:endParaRPr lang="es-419" sz="1800" dirty="0">
              <a:sym typeface="Wingdings" panose="05000000000000000000" pitchFamily="2" charset="2"/>
            </a:endParaRPr>
          </a:p>
          <a:p>
            <a:pPr marL="400050" lvl="0" indent="-400050">
              <a:lnSpc>
                <a:spcPct val="124000"/>
              </a:lnSpc>
              <a:spcBef>
                <a:spcPts val="1200"/>
              </a:spcBef>
              <a:buClr>
                <a:schemeClr val="accent2"/>
              </a:buClr>
              <a:buFont typeface="+mj-lt"/>
              <a:buAutoNum type="arabicPeriod"/>
            </a:pPr>
            <a:r>
              <a:rPr lang="es-419" sz="1800" dirty="0">
                <a:sym typeface="Wingdings" panose="05000000000000000000" pitchFamily="2" charset="2"/>
              </a:rPr>
              <a:t>Presione “Añadir Grupo” y asígnele un nombre.</a:t>
            </a:r>
          </a:p>
          <a:p>
            <a:pPr marL="400050" lvl="0" indent="-400050">
              <a:lnSpc>
                <a:spcPct val="124000"/>
              </a:lnSpc>
              <a:spcBef>
                <a:spcPts val="1200"/>
              </a:spcBef>
              <a:buClr>
                <a:schemeClr val="accent2"/>
              </a:buClr>
              <a:buFont typeface="+mj-lt"/>
              <a:buAutoNum type="arabicPeriod"/>
            </a:pPr>
            <a:r>
              <a:rPr lang="es-419" sz="1800" dirty="0">
                <a:sym typeface="Wingdings" panose="05000000000000000000" pitchFamily="2" charset="2"/>
              </a:rPr>
              <a:t>Cree un </a:t>
            </a:r>
            <a:r>
              <a:rPr lang="es-419" sz="1800" b="1" dirty="0">
                <a:sym typeface="Wingdings" panose="05000000000000000000" pitchFamily="2" charset="2"/>
              </a:rPr>
              <a:t>Número</a:t>
            </a:r>
            <a:r>
              <a:rPr lang="es-419" sz="1800" dirty="0">
                <a:sym typeface="Wingdings" panose="05000000000000000000" pitchFamily="2" charset="2"/>
              </a:rPr>
              <a:t> de grupo el cual pueda usarse junto con el código para enviar mensajes de voz (ejemplo: 666).</a:t>
            </a:r>
          </a:p>
          <a:p>
            <a:pPr marL="400050" indent="-400050">
              <a:lnSpc>
                <a:spcPct val="124000"/>
              </a:lnSpc>
              <a:spcBef>
                <a:spcPts val="1200"/>
              </a:spcBef>
              <a:buClr>
                <a:schemeClr val="accent2"/>
              </a:buClr>
              <a:buFont typeface="+mj-lt"/>
              <a:buAutoNum type="arabicPeriod"/>
            </a:pPr>
            <a:r>
              <a:rPr lang="es-419" sz="1800" dirty="0"/>
              <a:t>Seleccione las extensiones a ser incluidas en el grupo, y las cuales recibirán el mensaje de voz.</a:t>
            </a:r>
          </a:p>
          <a:p>
            <a:pPr marL="400050" indent="-400050">
              <a:lnSpc>
                <a:spcPct val="124000"/>
              </a:lnSpc>
              <a:spcBef>
                <a:spcPts val="1200"/>
              </a:spcBef>
              <a:buClr>
                <a:schemeClr val="accent2"/>
              </a:buClr>
              <a:buFont typeface="+mj-lt"/>
              <a:buAutoNum type="arabicPeriod"/>
            </a:pPr>
            <a:r>
              <a:rPr lang="es-419" sz="1800" dirty="0"/>
              <a:t>Presione “Añadir Centro de anuncios” y colóquele un nombre.</a:t>
            </a:r>
          </a:p>
          <a:p>
            <a:pPr marL="400050" indent="-400050">
              <a:lnSpc>
                <a:spcPct val="124000"/>
              </a:lnSpc>
              <a:spcBef>
                <a:spcPts val="1200"/>
              </a:spcBef>
              <a:buClr>
                <a:schemeClr val="accent2"/>
              </a:buClr>
              <a:buFont typeface="+mj-lt"/>
              <a:buAutoNum type="arabicPeriod"/>
            </a:pPr>
            <a:r>
              <a:rPr lang="es-419" sz="1800" dirty="0"/>
              <a:t>Especifique el </a:t>
            </a:r>
            <a:r>
              <a:rPr lang="es-419" sz="1800" b="1" dirty="0"/>
              <a:t>Código</a:t>
            </a:r>
            <a:r>
              <a:rPr lang="es-419" sz="1800" dirty="0"/>
              <a:t> para ser usado con un número de grupo para enviar mensajes de voz (ejemplo: 55).</a:t>
            </a:r>
          </a:p>
          <a:p>
            <a:pPr marL="400050" indent="-400050">
              <a:lnSpc>
                <a:spcPct val="124000"/>
              </a:lnSpc>
              <a:spcBef>
                <a:spcPts val="1200"/>
              </a:spcBef>
              <a:buClr>
                <a:schemeClr val="accent2"/>
              </a:buClr>
              <a:buFont typeface="+mj-lt"/>
              <a:buAutoNum type="arabicPeriod"/>
            </a:pPr>
            <a:r>
              <a:rPr lang="es-419" sz="1800" dirty="0"/>
              <a:t>Seleccione el mensaje que será utilizado por el código del menú de la lista de Notificación personalizada. Para crear una nueva notificación, por favor haga clic en el enlace “Cargar audio” y siga las instrucciones.</a:t>
            </a:r>
          </a:p>
          <a:p>
            <a:pPr marL="400050" lvl="0" indent="-400050">
              <a:lnSpc>
                <a:spcPct val="124000"/>
              </a:lnSpc>
              <a:spcBef>
                <a:spcPts val="1200"/>
              </a:spcBef>
              <a:buClr>
                <a:schemeClr val="accent2"/>
              </a:buClr>
              <a:buFont typeface="+mj-lt"/>
              <a:buAutoNum type="arabicPeriod"/>
            </a:pPr>
            <a:r>
              <a:rPr lang="es-419" sz="1800" dirty="0"/>
              <a:t>Desde un teléfono, marque 55666, los miembros del grupo timbrarán y se reproducirá el mensaje de voz seleccionado una vez se haya contestado. </a:t>
            </a:r>
          </a:p>
        </p:txBody>
      </p:sp>
      <p:grpSp>
        <p:nvGrpSpPr>
          <p:cNvPr id="5" name="Group 4">
            <a:extLst>
              <a:ext uri="{FF2B5EF4-FFF2-40B4-BE49-F238E27FC236}">
                <a16:creationId xmlns:a16="http://schemas.microsoft.com/office/drawing/2014/main" id="{D144E58D-9DF1-469C-99D6-6EA00AAEEF30}"/>
              </a:ext>
            </a:extLst>
          </p:cNvPr>
          <p:cNvGrpSpPr/>
          <p:nvPr/>
        </p:nvGrpSpPr>
        <p:grpSpPr>
          <a:xfrm>
            <a:off x="5251742" y="4606375"/>
            <a:ext cx="6940258" cy="2251625"/>
            <a:chOff x="-800786" y="0"/>
            <a:chExt cx="8141386" cy="2641308"/>
          </a:xfrm>
        </p:grpSpPr>
        <p:pic>
          <p:nvPicPr>
            <p:cNvPr id="7" name="Picture 6">
              <a:extLst>
                <a:ext uri="{FF2B5EF4-FFF2-40B4-BE49-F238E27FC236}">
                  <a16:creationId xmlns:a16="http://schemas.microsoft.com/office/drawing/2014/main" id="{9EBBAA7B-1739-4387-8C0F-374BF504C3BA}"/>
                </a:ext>
              </a:extLst>
            </p:cNvPr>
            <p:cNvPicPr>
              <a:picLocks noChangeAspect="1"/>
            </p:cNvPicPr>
            <p:nvPr/>
          </p:nvPicPr>
          <p:blipFill>
            <a:blip r:embed="rId3"/>
            <a:stretch>
              <a:fillRect/>
            </a:stretch>
          </p:blipFill>
          <p:spPr>
            <a:xfrm>
              <a:off x="4067175" y="409575"/>
              <a:ext cx="428625" cy="457200"/>
            </a:xfrm>
            <a:prstGeom prst="rect">
              <a:avLst/>
            </a:prstGeom>
          </p:spPr>
        </p:pic>
        <p:pic>
          <p:nvPicPr>
            <p:cNvPr id="8" name="Picture 7">
              <a:extLst>
                <a:ext uri="{FF2B5EF4-FFF2-40B4-BE49-F238E27FC236}">
                  <a16:creationId xmlns:a16="http://schemas.microsoft.com/office/drawing/2014/main" id="{2F6E45F8-F1CB-4136-AB4D-7CF83DFEF422}"/>
                </a:ext>
              </a:extLst>
            </p:cNvPr>
            <p:cNvPicPr>
              <a:picLocks noChangeAspect="1"/>
            </p:cNvPicPr>
            <p:nvPr/>
          </p:nvPicPr>
          <p:blipFill>
            <a:blip r:embed="rId3"/>
            <a:stretch>
              <a:fillRect/>
            </a:stretch>
          </p:blipFill>
          <p:spPr>
            <a:xfrm>
              <a:off x="4495800" y="857250"/>
              <a:ext cx="428625" cy="457200"/>
            </a:xfrm>
            <a:prstGeom prst="rect">
              <a:avLst/>
            </a:prstGeom>
          </p:spPr>
        </p:pic>
        <p:pic>
          <p:nvPicPr>
            <p:cNvPr id="9" name="Picture 8">
              <a:extLst>
                <a:ext uri="{FF2B5EF4-FFF2-40B4-BE49-F238E27FC236}">
                  <a16:creationId xmlns:a16="http://schemas.microsoft.com/office/drawing/2014/main" id="{35EE3141-9F95-464E-8EBD-373F31C7AD1B}"/>
                </a:ext>
              </a:extLst>
            </p:cNvPr>
            <p:cNvPicPr>
              <a:picLocks noChangeAspect="1"/>
            </p:cNvPicPr>
            <p:nvPr/>
          </p:nvPicPr>
          <p:blipFill>
            <a:blip r:embed="rId3"/>
            <a:stretch>
              <a:fillRect/>
            </a:stretch>
          </p:blipFill>
          <p:spPr>
            <a:xfrm>
              <a:off x="4495800" y="0"/>
              <a:ext cx="428625" cy="457200"/>
            </a:xfrm>
            <a:prstGeom prst="rect">
              <a:avLst/>
            </a:prstGeom>
          </p:spPr>
        </p:pic>
        <p:pic>
          <p:nvPicPr>
            <p:cNvPr id="10" name="Picture 9">
              <a:extLst>
                <a:ext uri="{FF2B5EF4-FFF2-40B4-BE49-F238E27FC236}">
                  <a16:creationId xmlns:a16="http://schemas.microsoft.com/office/drawing/2014/main" id="{D3E35F9A-976D-49BE-B7D3-ADF1792F254E}"/>
                </a:ext>
              </a:extLst>
            </p:cNvPr>
            <p:cNvPicPr>
              <a:picLocks noChangeAspect="1"/>
            </p:cNvPicPr>
            <p:nvPr/>
          </p:nvPicPr>
          <p:blipFill>
            <a:blip r:embed="rId3"/>
            <a:stretch>
              <a:fillRect/>
            </a:stretch>
          </p:blipFill>
          <p:spPr>
            <a:xfrm>
              <a:off x="4953000" y="400050"/>
              <a:ext cx="428625" cy="457200"/>
            </a:xfrm>
            <a:prstGeom prst="rect">
              <a:avLst/>
            </a:prstGeom>
          </p:spPr>
        </p:pic>
        <p:sp>
          <p:nvSpPr>
            <p:cNvPr id="11" name="Rectangle 10">
              <a:extLst>
                <a:ext uri="{FF2B5EF4-FFF2-40B4-BE49-F238E27FC236}">
                  <a16:creationId xmlns:a16="http://schemas.microsoft.com/office/drawing/2014/main" id="{63211920-D184-41A2-9F26-A11DB4D25D1A}"/>
                </a:ext>
              </a:extLst>
            </p:cNvPr>
            <p:cNvSpPr/>
            <p:nvPr/>
          </p:nvSpPr>
          <p:spPr>
            <a:xfrm>
              <a:off x="4238626" y="1314450"/>
              <a:ext cx="968375" cy="541564"/>
            </a:xfrm>
            <a:prstGeom prst="rect">
              <a:avLst/>
            </a:prstGeom>
            <a:solidFill>
              <a:srgbClr val="6DC0FF"/>
            </a:solidFill>
          </p:spPr>
          <p:txBody>
            <a:bodyPr wrap="squar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s-419" sz="12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Grupo 666</a:t>
              </a:r>
              <a:endParaRPr kumimoji="0" lang="es-419"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2" name="Picture 11">
              <a:extLst>
                <a:ext uri="{FF2B5EF4-FFF2-40B4-BE49-F238E27FC236}">
                  <a16:creationId xmlns:a16="http://schemas.microsoft.com/office/drawing/2014/main" id="{2D0008FB-B08E-492A-8073-6B810755173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7475" y="257175"/>
              <a:ext cx="338455" cy="459105"/>
            </a:xfrm>
            <a:prstGeom prst="rect">
              <a:avLst/>
            </a:prstGeom>
            <a:noFill/>
            <a:ln>
              <a:noFill/>
            </a:ln>
          </p:spPr>
        </p:pic>
        <p:pic>
          <p:nvPicPr>
            <p:cNvPr id="13" name="Picture 12">
              <a:extLst>
                <a:ext uri="{FF2B5EF4-FFF2-40B4-BE49-F238E27FC236}">
                  <a16:creationId xmlns:a16="http://schemas.microsoft.com/office/drawing/2014/main" id="{DFAD5EE4-A1D8-45DB-A771-5C30F60A3F0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828675"/>
              <a:ext cx="338455" cy="459105"/>
            </a:xfrm>
            <a:prstGeom prst="rect">
              <a:avLst/>
            </a:prstGeom>
            <a:noFill/>
            <a:ln>
              <a:noFill/>
            </a:ln>
          </p:spPr>
        </p:pic>
        <p:pic>
          <p:nvPicPr>
            <p:cNvPr id="14" name="Picture 13">
              <a:extLst>
                <a:ext uri="{FF2B5EF4-FFF2-40B4-BE49-F238E27FC236}">
                  <a16:creationId xmlns:a16="http://schemas.microsoft.com/office/drawing/2014/main" id="{4256171F-54E7-4A1B-8964-A2B93063D54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257175"/>
              <a:ext cx="338455" cy="459105"/>
            </a:xfrm>
            <a:prstGeom prst="rect">
              <a:avLst/>
            </a:prstGeom>
            <a:noFill/>
            <a:ln>
              <a:noFill/>
            </a:ln>
          </p:spPr>
        </p:pic>
        <p:pic>
          <p:nvPicPr>
            <p:cNvPr id="15" name="Picture 14">
              <a:extLst>
                <a:ext uri="{FF2B5EF4-FFF2-40B4-BE49-F238E27FC236}">
                  <a16:creationId xmlns:a16="http://schemas.microsoft.com/office/drawing/2014/main" id="{90CEE490-C237-47C1-BF08-E6AFDB09062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7475" y="866775"/>
              <a:ext cx="338455" cy="459105"/>
            </a:xfrm>
            <a:prstGeom prst="rect">
              <a:avLst/>
            </a:prstGeom>
            <a:noFill/>
            <a:ln>
              <a:noFill/>
            </a:ln>
          </p:spPr>
        </p:pic>
        <p:sp>
          <p:nvSpPr>
            <p:cNvPr id="16" name="Rectangle 15">
              <a:extLst>
                <a:ext uri="{FF2B5EF4-FFF2-40B4-BE49-F238E27FC236}">
                  <a16:creationId xmlns:a16="http://schemas.microsoft.com/office/drawing/2014/main" id="{4AE7453E-A45E-4417-BAA5-9C05501D54B5}"/>
                </a:ext>
              </a:extLst>
            </p:cNvPr>
            <p:cNvSpPr/>
            <p:nvPr/>
          </p:nvSpPr>
          <p:spPr>
            <a:xfrm>
              <a:off x="6372225" y="1476375"/>
              <a:ext cx="968375" cy="541564"/>
            </a:xfrm>
            <a:prstGeom prst="rect">
              <a:avLst/>
            </a:prstGeom>
            <a:solidFill>
              <a:srgbClr val="6DC0FF"/>
            </a:solidFill>
          </p:spPr>
          <p:txBody>
            <a:bodyPr wrap="squar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s-419" sz="1200" b="1" i="0" u="none" strike="noStrike" kern="1200" cap="none" spc="0" normalizeH="0" baseline="0" noProof="0" dirty="0">
                  <a:ln>
                    <a:noFill/>
                  </a:ln>
                  <a:solidFill>
                    <a:srgbClr val="FFFFFF"/>
                  </a:solidFill>
                  <a:effectLst/>
                  <a:uLnTx/>
                  <a:uFillTx/>
                  <a:latin typeface="Arial" panose="020B0604020202020204" pitchFamily="34" charset="0"/>
                  <a:ea typeface="Times New Roman" panose="02020603050405020304" pitchFamily="18" charset="0"/>
                  <a:cs typeface="+mn-cs"/>
                </a:rPr>
                <a:t>Grupo 777</a:t>
              </a:r>
              <a:endParaRPr kumimoji="0" lang="es-419"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ight Arrow 4">
              <a:extLst>
                <a:ext uri="{FF2B5EF4-FFF2-40B4-BE49-F238E27FC236}">
                  <a16:creationId xmlns:a16="http://schemas.microsoft.com/office/drawing/2014/main" id="{05791F83-49E3-4036-B387-13EF245ED282}"/>
                </a:ext>
              </a:extLst>
            </p:cNvPr>
            <p:cNvSpPr/>
            <p:nvPr/>
          </p:nvSpPr>
          <p:spPr bwMode="auto">
            <a:xfrm rot="1540380">
              <a:off x="418233" y="1651391"/>
              <a:ext cx="1234320" cy="269148"/>
            </a:xfrm>
            <a:prstGeom prst="rightArrow">
              <a:avLst/>
            </a:prstGeom>
            <a:solidFill>
              <a:srgbClr val="00B8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C546516B-1FCC-4A9E-9A1B-3B47DD0647F4}"/>
                </a:ext>
              </a:extLst>
            </p:cNvPr>
            <p:cNvPicPr>
              <a:picLocks noChangeAspect="1"/>
            </p:cNvPicPr>
            <p:nvPr/>
          </p:nvPicPr>
          <p:blipFill>
            <a:blip r:embed="rId5"/>
            <a:stretch>
              <a:fillRect/>
            </a:stretch>
          </p:blipFill>
          <p:spPr>
            <a:xfrm rot="19614115">
              <a:off x="3486150" y="1400175"/>
              <a:ext cx="428625" cy="318770"/>
            </a:xfrm>
            <a:prstGeom prst="rect">
              <a:avLst/>
            </a:prstGeom>
          </p:spPr>
        </p:pic>
        <p:sp>
          <p:nvSpPr>
            <p:cNvPr id="19" name="TextBox 19">
              <a:extLst>
                <a:ext uri="{FF2B5EF4-FFF2-40B4-BE49-F238E27FC236}">
                  <a16:creationId xmlns:a16="http://schemas.microsoft.com/office/drawing/2014/main" id="{CDB8DBCC-10ED-44FA-8D24-E686B2F96960}"/>
                </a:ext>
              </a:extLst>
            </p:cNvPr>
            <p:cNvSpPr txBox="1"/>
            <p:nvPr/>
          </p:nvSpPr>
          <p:spPr>
            <a:xfrm rot="1534945">
              <a:off x="367870" y="1209926"/>
              <a:ext cx="1425575" cy="469356"/>
            </a:xfrm>
            <a:prstGeom prst="rect">
              <a:avLst/>
            </a:prstGeom>
            <a:noFill/>
          </p:spPr>
          <p:txBody>
            <a:bodyPr wrap="square" rtlCol="0">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s-419"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Enviar mensaje ABC a grupo 666</a:t>
              </a:r>
              <a:endParaRPr kumimoji="0" lang="es-419" sz="1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0" name="Right Arrow 20">
              <a:extLst>
                <a:ext uri="{FF2B5EF4-FFF2-40B4-BE49-F238E27FC236}">
                  <a16:creationId xmlns:a16="http://schemas.microsoft.com/office/drawing/2014/main" id="{25A4F823-A2E8-4BAE-9051-C314EB5F6B03}"/>
                </a:ext>
              </a:extLst>
            </p:cNvPr>
            <p:cNvSpPr/>
            <p:nvPr/>
          </p:nvSpPr>
          <p:spPr bwMode="auto">
            <a:xfrm rot="19706921">
              <a:off x="3467100" y="1762125"/>
              <a:ext cx="914400" cy="228600"/>
            </a:xfrm>
            <a:prstGeom prst="rightArrow">
              <a:avLst/>
            </a:prstGeom>
            <a:solidFill>
              <a:srgbClr val="00B8FF"/>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ight Arrow 24">
              <a:extLst>
                <a:ext uri="{FF2B5EF4-FFF2-40B4-BE49-F238E27FC236}">
                  <a16:creationId xmlns:a16="http://schemas.microsoft.com/office/drawing/2014/main" id="{DA15BDDE-F373-4206-9427-3607257FE434}"/>
                </a:ext>
              </a:extLst>
            </p:cNvPr>
            <p:cNvSpPr/>
            <p:nvPr/>
          </p:nvSpPr>
          <p:spPr bwMode="auto">
            <a:xfrm rot="1552460">
              <a:off x="259818" y="2066295"/>
              <a:ext cx="1237060" cy="274196"/>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5">
              <a:extLst>
                <a:ext uri="{FF2B5EF4-FFF2-40B4-BE49-F238E27FC236}">
                  <a16:creationId xmlns:a16="http://schemas.microsoft.com/office/drawing/2014/main" id="{868B1B63-0C57-49FD-8C56-CD8533EEEF32}"/>
                </a:ext>
              </a:extLst>
            </p:cNvPr>
            <p:cNvSpPr txBox="1"/>
            <p:nvPr/>
          </p:nvSpPr>
          <p:spPr>
            <a:xfrm rot="1605765">
              <a:off x="-98855" y="2171952"/>
              <a:ext cx="1428750" cy="469356"/>
            </a:xfrm>
            <a:prstGeom prst="rect">
              <a:avLst/>
            </a:prstGeom>
            <a:noFill/>
          </p:spPr>
          <p:txBody>
            <a:bodyPr wrap="square" rtlCol="0">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s-419" sz="1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mn-cs"/>
                </a:rPr>
                <a:t>Enviar mensaje XYZ a grupo 777</a:t>
              </a:r>
              <a:endParaRPr kumimoji="0" lang="es-419" sz="1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3" name="Right Arrow 26">
              <a:extLst>
                <a:ext uri="{FF2B5EF4-FFF2-40B4-BE49-F238E27FC236}">
                  <a16:creationId xmlns:a16="http://schemas.microsoft.com/office/drawing/2014/main" id="{FB21BCEE-17C1-43B0-9F95-2E4F8695815A}"/>
                </a:ext>
              </a:extLst>
            </p:cNvPr>
            <p:cNvSpPr/>
            <p:nvPr/>
          </p:nvSpPr>
          <p:spPr bwMode="auto">
            <a:xfrm rot="20638323">
              <a:off x="3552825" y="1943100"/>
              <a:ext cx="2800350" cy="248285"/>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BA84A6B4-3B5D-41DC-8727-02FCD4E9BDC9}"/>
                </a:ext>
              </a:extLst>
            </p:cNvPr>
            <p:cNvPicPr>
              <a:picLocks noChangeAspect="1"/>
            </p:cNvPicPr>
            <p:nvPr/>
          </p:nvPicPr>
          <p:blipFill>
            <a:blip r:embed="rId6"/>
            <a:stretch>
              <a:fillRect/>
            </a:stretch>
          </p:blipFill>
          <p:spPr>
            <a:xfrm rot="21087420">
              <a:off x="5410200" y="1247775"/>
              <a:ext cx="405765" cy="488950"/>
            </a:xfrm>
            <a:prstGeom prst="rect">
              <a:avLst/>
            </a:prstGeom>
          </p:spPr>
        </p:pic>
        <p:pic>
          <p:nvPicPr>
            <p:cNvPr id="25" name="Picture 24" descr="C:\CZ\GXP2130_40_60_70  Color Phone\GXP2130_2140_2160_2170_QIG\GXP2170_QIG\GXP2170-images0\GXP2170-images\2170_left.png">
              <a:extLst>
                <a:ext uri="{FF2B5EF4-FFF2-40B4-BE49-F238E27FC236}">
                  <a16:creationId xmlns:a16="http://schemas.microsoft.com/office/drawing/2014/main" id="{244CB291-026F-4769-A818-AF1E09CB6AC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201" t="8709" r="21397" b="4503"/>
            <a:stretch/>
          </p:blipFill>
          <p:spPr bwMode="auto">
            <a:xfrm>
              <a:off x="-800786" y="1328059"/>
              <a:ext cx="1017269" cy="942340"/>
            </a:xfrm>
            <a:prstGeom prst="rect">
              <a:avLst/>
            </a:prstGeom>
            <a:noFill/>
            <a:ln>
              <a:noFill/>
            </a:ln>
            <a:extLst>
              <a:ext uri="{53640926-AAD7-44D8-BBD7-CCE9431645EC}">
                <a14:shadowObscured xmlns:a14="http://schemas.microsoft.com/office/drawing/2010/main"/>
              </a:ext>
            </a:extLst>
          </p:spPr>
        </p:pic>
      </p:grpSp>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Centro de anuncios</a:t>
            </a:r>
          </a:p>
        </p:txBody>
      </p:sp>
      <p:pic>
        <p:nvPicPr>
          <p:cNvPr id="26" name="Picture 25">
            <a:extLst>
              <a:ext uri="{FF2B5EF4-FFF2-40B4-BE49-F238E27FC236}">
                <a16:creationId xmlns:a16="http://schemas.microsoft.com/office/drawing/2014/main" id="{FF3BABC6-3AD8-41BA-B38A-FA9C5BE4B271}"/>
              </a:ext>
            </a:extLst>
          </p:cNvPr>
          <p:cNvPicPr>
            <a:picLocks noChangeAspect="1"/>
          </p:cNvPicPr>
          <p:nvPr/>
        </p:nvPicPr>
        <p:blipFill rotWithShape="1">
          <a:blip r:embed="rId8"/>
          <a:srcRect t="25623"/>
          <a:stretch/>
        </p:blipFill>
        <p:spPr>
          <a:xfrm>
            <a:off x="7153128" y="6087192"/>
            <a:ext cx="1884465" cy="934412"/>
          </a:xfrm>
          <a:prstGeom prst="rect">
            <a:avLst/>
          </a:prstGeom>
        </p:spPr>
      </p:pic>
      <p:pic>
        <p:nvPicPr>
          <p:cNvPr id="27" name="Picture 26">
            <a:extLst>
              <a:ext uri="{FF2B5EF4-FFF2-40B4-BE49-F238E27FC236}">
                <a16:creationId xmlns:a16="http://schemas.microsoft.com/office/drawing/2014/main" id="{7CDCBA7A-AC2F-4FA8-9F7F-AC5550510AE4}"/>
              </a:ext>
            </a:extLst>
          </p:cNvPr>
          <p:cNvPicPr>
            <a:picLocks noChangeAspect="1"/>
          </p:cNvPicPr>
          <p:nvPr/>
        </p:nvPicPr>
        <p:blipFill rotWithShape="1">
          <a:blip r:embed="rId9"/>
          <a:srcRect t="20709"/>
          <a:stretch/>
        </p:blipFill>
        <p:spPr>
          <a:xfrm>
            <a:off x="7569722" y="6055247"/>
            <a:ext cx="1038082" cy="548586"/>
          </a:xfrm>
          <a:prstGeom prst="rect">
            <a:avLst/>
          </a:prstGeom>
        </p:spPr>
      </p:pic>
      <p:pic>
        <p:nvPicPr>
          <p:cNvPr id="28" name="Picture 27">
            <a:extLst>
              <a:ext uri="{FF2B5EF4-FFF2-40B4-BE49-F238E27FC236}">
                <a16:creationId xmlns:a16="http://schemas.microsoft.com/office/drawing/2014/main" id="{C42AD0EE-8384-40A4-B86C-BDB7A790CD9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2824" t="23750" r="13852" b="18050"/>
          <a:stretch/>
        </p:blipFill>
        <p:spPr>
          <a:xfrm rot="21128138">
            <a:off x="7652442" y="6355147"/>
            <a:ext cx="996794" cy="579544"/>
          </a:xfrm>
          <a:prstGeom prst="rect">
            <a:avLst/>
          </a:prstGeom>
        </p:spPr>
      </p:pic>
      <p:sp>
        <p:nvSpPr>
          <p:cNvPr id="29" name="TextBox 28">
            <a:extLst>
              <a:ext uri="{FF2B5EF4-FFF2-40B4-BE49-F238E27FC236}">
                <a16:creationId xmlns:a16="http://schemas.microsoft.com/office/drawing/2014/main" id="{E35A5D35-47D1-6604-8DBC-7CB81DEAB444}"/>
              </a:ext>
            </a:extLst>
          </p:cNvPr>
          <p:cNvSpPr txBox="1"/>
          <p:nvPr/>
        </p:nvSpPr>
        <p:spPr>
          <a:xfrm>
            <a:off x="322851" y="276093"/>
            <a:ext cx="7462866"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15953225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D01D4B-BBF2-7697-D08B-4F91787A1A1D}"/>
              </a:ext>
            </a:extLst>
          </p:cNvPr>
          <p:cNvSpPr txBox="1"/>
          <p:nvPr/>
        </p:nvSpPr>
        <p:spPr>
          <a:xfrm>
            <a:off x="322851" y="276093"/>
            <a:ext cx="7507254"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
        <p:nvSpPr>
          <p:cNvPr id="3" name="Text Placeholder 1">
            <a:extLst>
              <a:ext uri="{FF2B5EF4-FFF2-40B4-BE49-F238E27FC236}">
                <a16:creationId xmlns:a16="http://schemas.microsoft.com/office/drawing/2014/main" id="{ADF8AA32-F619-B134-6EFD-73B51866994C}"/>
              </a:ext>
            </a:extLst>
          </p:cNvPr>
          <p:cNvSpPr txBox="1">
            <a:spLocks/>
          </p:cNvSpPr>
          <p:nvPr/>
        </p:nvSpPr>
        <p:spPr>
          <a:xfrm>
            <a:off x="0" y="1139825"/>
            <a:ext cx="6481763" cy="48101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s-419" sz="1800" b="1" i="0" u="none" strike="noStrike" kern="1200" cap="none" spc="0" normalizeH="0" baseline="0" noProof="0" dirty="0">
                <a:ln>
                  <a:noFill/>
                </a:ln>
                <a:solidFill>
                  <a:srgbClr val="4472C4"/>
                </a:solidFill>
                <a:effectLst/>
                <a:uLnTx/>
                <a:uFillTx/>
                <a:latin typeface="Helvetica" panose="020B0604020202020204" pitchFamily="34" charset="0"/>
                <a:ea typeface="맑은 고딕" panose="020B0503020000020004" pitchFamily="50" charset="-127"/>
                <a:cs typeface="+mn-cs"/>
              </a:rPr>
              <a:t>Panel de operador</a:t>
            </a:r>
          </a:p>
        </p:txBody>
      </p:sp>
      <p:sp>
        <p:nvSpPr>
          <p:cNvPr id="4" name="Content Placeholder 2">
            <a:extLst>
              <a:ext uri="{FF2B5EF4-FFF2-40B4-BE49-F238E27FC236}">
                <a16:creationId xmlns:a16="http://schemas.microsoft.com/office/drawing/2014/main" id="{94C9F864-430A-B21F-7D01-E46BA72AFE6D}"/>
              </a:ext>
            </a:extLst>
          </p:cNvPr>
          <p:cNvSpPr txBox="1">
            <a:spLocks/>
          </p:cNvSpPr>
          <p:nvPr/>
        </p:nvSpPr>
        <p:spPr>
          <a:xfrm>
            <a:off x="0" y="1546225"/>
            <a:ext cx="5599522" cy="3375025"/>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24000"/>
              </a:lnSpc>
              <a:spcBef>
                <a:spcPts val="1200"/>
              </a:spcBef>
              <a:spcAft>
                <a:spcPts val="0"/>
              </a:spcAft>
              <a:buClr>
                <a:srgbClr val="ED7D31"/>
              </a:buClr>
              <a:buSzTx/>
              <a:buFont typeface="Arial" panose="020B0604020202020204" pitchFamily="34" charset="0"/>
              <a:buAutoNum type="arabicPeriod"/>
              <a:tabLst/>
              <a:defRPr/>
            </a:pPr>
            <a:r>
              <a:rPr kumimoji="0" lang="es-419" sz="1600" b="0" i="0" u="none" strike="noStrike" kern="1200" cap="none" spc="0" normalizeH="0" baseline="0" noProof="0" dirty="0">
                <a:ln>
                  <a:noFill/>
                </a:ln>
                <a:solidFill>
                  <a:prstClr val="black"/>
                </a:solidFill>
                <a:effectLst/>
                <a:uLnTx/>
                <a:uFillTx/>
                <a:latin typeface="Calibri" panose="020F0502020204030204"/>
                <a:ea typeface="+mn-ea"/>
                <a:cs typeface="+mn-cs"/>
              </a:rPr>
              <a:t>Inicie sesión con Wave para escritorio. </a:t>
            </a:r>
          </a:p>
          <a:p>
            <a:pPr marL="342900" marR="0" lvl="0" indent="-342900" algn="just" defTabSz="914400" rtl="0" eaLnBrk="1" fontAlgn="auto" latinLnBrk="0" hangingPunct="1">
              <a:lnSpc>
                <a:spcPct val="124000"/>
              </a:lnSpc>
              <a:spcBef>
                <a:spcPts val="1200"/>
              </a:spcBef>
              <a:spcAft>
                <a:spcPts val="0"/>
              </a:spcAft>
              <a:buClr>
                <a:srgbClr val="ED7D31"/>
              </a:buClr>
              <a:buSzTx/>
              <a:buFont typeface="Arial" panose="020B0604020202020204" pitchFamily="34" charset="0"/>
              <a:buAutoNum type="arabicPeriod"/>
              <a:tabLst/>
              <a:defRPr/>
            </a:pPr>
            <a:r>
              <a:rPr kumimoji="0" lang="es-419" sz="1600" b="0" i="0" u="none" strike="noStrike" kern="1200" cap="none" spc="0" normalizeH="0" baseline="0" noProof="0" dirty="0">
                <a:ln>
                  <a:noFill/>
                </a:ln>
                <a:solidFill>
                  <a:prstClr val="black"/>
                </a:solidFill>
                <a:effectLst/>
                <a:uLnTx/>
                <a:uFillTx/>
                <a:latin typeface="Calibri" panose="020F0502020204030204"/>
                <a:ea typeface="+mn-ea"/>
                <a:cs typeface="+mn-cs"/>
              </a:rPr>
              <a:t>Vaya a </a:t>
            </a:r>
            <a:r>
              <a:rPr kumimoji="0" lang="es-419" sz="1600" b="1" i="0" u="none" strike="noStrike" kern="1200" cap="none" spc="0" normalizeH="0" baseline="0" noProof="0" dirty="0">
                <a:ln>
                  <a:noFill/>
                </a:ln>
                <a:solidFill>
                  <a:prstClr val="black"/>
                </a:solidFill>
                <a:effectLst/>
                <a:uLnTx/>
                <a:uFillTx/>
                <a:latin typeface="Calibri" panose="020F0502020204030204"/>
                <a:ea typeface="+mn-ea"/>
                <a:cs typeface="+mn-cs"/>
              </a:rPr>
              <a:t>Aplicaciones.</a:t>
            </a:r>
            <a:endParaRPr kumimoji="0" lang="es-419"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24000"/>
              </a:lnSpc>
              <a:spcBef>
                <a:spcPts val="1200"/>
              </a:spcBef>
              <a:spcAft>
                <a:spcPts val="0"/>
              </a:spcAft>
              <a:buClr>
                <a:srgbClr val="ED7D31"/>
              </a:buClr>
              <a:buSzTx/>
              <a:buFont typeface="Arial" panose="020B0604020202020204" pitchFamily="34" charset="0"/>
              <a:buAutoNum type="arabicPeriod"/>
              <a:tabLst/>
              <a:defRPr/>
            </a:pPr>
            <a:r>
              <a:rPr kumimoji="0" lang="es-419" sz="1600" b="0" i="0" u="none" strike="noStrike" kern="1200" cap="none" spc="0" normalizeH="0" baseline="0" noProof="0" dirty="0">
                <a:ln>
                  <a:noFill/>
                </a:ln>
                <a:solidFill>
                  <a:prstClr val="black"/>
                </a:solidFill>
                <a:effectLst/>
                <a:uLnTx/>
                <a:uFillTx/>
                <a:latin typeface="Calibri" panose="020F0502020204030204"/>
                <a:ea typeface="+mn-ea"/>
                <a:cs typeface="+mn-cs"/>
              </a:rPr>
              <a:t>El panel de operador aparecerá en la categoría de administrador.</a:t>
            </a:r>
          </a:p>
        </p:txBody>
      </p:sp>
      <p:pic>
        <p:nvPicPr>
          <p:cNvPr id="8" name="Picture 7" descr="Graphical user interface, application, Word&#10;&#10;Description automatically generated">
            <a:extLst>
              <a:ext uri="{FF2B5EF4-FFF2-40B4-BE49-F238E27FC236}">
                <a16:creationId xmlns:a16="http://schemas.microsoft.com/office/drawing/2014/main" id="{960BF0C4-55E9-4FC9-3443-5A883141DE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3635" y="1139825"/>
            <a:ext cx="6075227" cy="4013760"/>
          </a:xfrm>
          <a:prstGeom prst="rect">
            <a:avLst/>
          </a:prstGeom>
          <a:ln>
            <a:solidFill>
              <a:srgbClr val="46A8CA"/>
            </a:solidFill>
          </a:ln>
        </p:spPr>
      </p:pic>
    </p:spTree>
    <p:extLst>
      <p:ext uri="{BB962C8B-B14F-4D97-AF65-F5344CB8AC3E}">
        <p14:creationId xmlns:p14="http://schemas.microsoft.com/office/powerpoint/2010/main" val="29001566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4294967295"/>
          </p:nvPr>
        </p:nvSpPr>
        <p:spPr>
          <a:xfrm>
            <a:off x="0" y="1395413"/>
            <a:ext cx="10515600" cy="481012"/>
          </a:xfrm>
        </p:spPr>
        <p:txBody>
          <a:bodyPr/>
          <a:lstStyle/>
          <a:p>
            <a:pPr marL="0" indent="0">
              <a:lnSpc>
                <a:spcPct val="120000"/>
              </a:lnSpc>
              <a:buNone/>
            </a:pPr>
            <a:r>
              <a:rPr lang="es-419" sz="1800" b="1" dirty="0">
                <a:solidFill>
                  <a:schemeClr val="accent1"/>
                </a:solidFill>
                <a:latin typeface="Helvetica" panose="020B0604020202020204" pitchFamily="34" charset="0"/>
                <a:ea typeface="맑은 고딕" panose="020B0503020000020004" pitchFamily="50" charset="-127"/>
              </a:rPr>
              <a:t>Restringir las llamadas entre extensiones</a:t>
            </a:r>
          </a:p>
          <a:p>
            <a:endParaRPr lang="es-419" dirty="0"/>
          </a:p>
        </p:txBody>
      </p:sp>
      <p:sp>
        <p:nvSpPr>
          <p:cNvPr id="6" name="Content Placeholder 5"/>
          <p:cNvSpPr txBox="1">
            <a:spLocks noGrp="1"/>
          </p:cNvSpPr>
          <p:nvPr>
            <p:ph idx="4294967295"/>
          </p:nvPr>
        </p:nvSpPr>
        <p:spPr>
          <a:xfrm>
            <a:off x="0" y="1974850"/>
            <a:ext cx="6764338" cy="4760278"/>
          </a:xfrm>
          <a:prstGeom prst="rect">
            <a:avLst/>
          </a:prstGeom>
          <a:noFill/>
        </p:spPr>
        <p:txBody>
          <a:bodyPr wrap="square" rtlCol="0">
            <a:spAutoFit/>
          </a:bodyPr>
          <a:lstStyle/>
          <a:p>
            <a:pPr algn="just">
              <a:lnSpc>
                <a:spcPct val="90000"/>
              </a:lnSpc>
              <a:spcBef>
                <a:spcPts val="1000"/>
              </a:spcBef>
            </a:pPr>
            <a:r>
              <a:rPr lang="es-419" sz="2000" dirty="0">
                <a:ea typeface="Open Sans" charset="0"/>
                <a:cs typeface="Open Sans" charset="0"/>
              </a:rPr>
              <a:t>La página de Restringir llamadas ha sido añadida en Funciones de llamadas. Al hacer clic en el botón de “Agregar” aparecerá la siguiente página para crear la regla de restricción de llamadas:</a:t>
            </a:r>
          </a:p>
          <a:p>
            <a:pPr algn="just">
              <a:buBlip>
                <a:blip r:embed="rId2"/>
              </a:buBlip>
            </a:pPr>
            <a:r>
              <a:rPr lang="es-VE" sz="2000" b="1" dirty="0"/>
              <a:t>Restringir llamadas entre extensiones</a:t>
            </a:r>
            <a:r>
              <a:rPr lang="es-419" sz="2000" b="1" dirty="0">
                <a:ea typeface="Open Sans" charset="0"/>
                <a:cs typeface="Open Sans" charset="0"/>
              </a:rPr>
              <a:t>:</a:t>
            </a:r>
            <a:r>
              <a:rPr lang="es-419" sz="2000" dirty="0">
                <a:ea typeface="Open Sans" charset="0"/>
                <a:cs typeface="Open Sans" charset="0"/>
              </a:rPr>
              <a:t> Activa/desactiva la regla de restricción.</a:t>
            </a:r>
          </a:p>
          <a:p>
            <a:pPr algn="just">
              <a:buBlip>
                <a:blip r:embed="rId2"/>
              </a:buBlip>
            </a:pPr>
            <a:r>
              <a:rPr lang="es-419" sz="2000" b="1" dirty="0">
                <a:ea typeface="Open Sans" charset="0"/>
                <a:cs typeface="Open Sans" charset="0"/>
              </a:rPr>
              <a:t>Miembros: </a:t>
            </a:r>
            <a:r>
              <a:rPr lang="es-VE" sz="2000" dirty="0">
                <a:ea typeface="Open Sans" charset="0"/>
                <a:cs typeface="Open Sans" charset="0"/>
              </a:rPr>
              <a:t>Las extensiones seleccionadas no podrán llamar a otras extensiones exceptuando aquellas que estén en la lista de permitidos.</a:t>
            </a:r>
            <a:endParaRPr lang="es-419" sz="2000" dirty="0">
              <a:ea typeface="Open Sans" charset="0"/>
              <a:cs typeface="Open Sans" charset="0"/>
            </a:endParaRPr>
          </a:p>
          <a:p>
            <a:pPr algn="just">
              <a:buBlip>
                <a:blip r:embed="rId2"/>
              </a:buBlip>
            </a:pPr>
            <a:r>
              <a:rPr lang="es-419" sz="2000" b="1" dirty="0">
                <a:ea typeface="Open Sans" charset="0"/>
                <a:cs typeface="Open Sans" charset="0"/>
              </a:rPr>
              <a:t>Lista de permitidos: </a:t>
            </a:r>
            <a:r>
              <a:rPr lang="es-VE" sz="2000" dirty="0">
                <a:ea typeface="Open Sans" charset="0"/>
                <a:cs typeface="Open Sans" charset="0"/>
              </a:rPr>
              <a:t>Las extensiones configuradas en la lista de Miembros anteriormente mencionada sólo podrán llamar a las extensiones seleccionadas en la Lista de Permitidos.</a:t>
            </a:r>
            <a:endParaRPr lang="es-419" sz="2000" dirty="0">
              <a:ea typeface="Open Sans" charset="0"/>
              <a:cs typeface="Open Sans" charset="0"/>
            </a:endParaRPr>
          </a:p>
          <a:p>
            <a:pPr algn="just"/>
            <a:r>
              <a:rPr lang="es-419" sz="2000" b="1" dirty="0">
                <a:solidFill>
                  <a:srgbClr val="FF0000"/>
                </a:solidFill>
                <a:ea typeface="Open Sans" charset="0"/>
                <a:cs typeface="Open Sans" charset="0"/>
              </a:rPr>
              <a:t>Nota:</a:t>
            </a:r>
            <a:r>
              <a:rPr lang="es-419" sz="2000" b="1" dirty="0">
                <a:ea typeface="Open Sans" charset="0"/>
                <a:cs typeface="Open Sans" charset="0"/>
              </a:rPr>
              <a:t> </a:t>
            </a:r>
            <a:r>
              <a:rPr lang="es-VE" sz="2000" dirty="0">
                <a:ea typeface="Open Sans" charset="0"/>
                <a:cs typeface="Open Sans" charset="0"/>
              </a:rPr>
              <a:t>El Privilegio personalizado de Restringir Llamadas ha sido añadido a la lista de privilegios personalizados de los usuarios de la UCM.</a:t>
            </a:r>
            <a:endParaRPr lang="es-419" sz="2000" dirty="0">
              <a:ea typeface="Open Sans" charset="0"/>
              <a:cs typeface="Open Sans" charset="0"/>
            </a:endParaRPr>
          </a:p>
        </p:txBody>
      </p:sp>
      <p:pic>
        <p:nvPicPr>
          <p:cNvPr id="7" name="Picture 6"/>
          <p:cNvPicPr>
            <a:picLocks noChangeAspect="1"/>
          </p:cNvPicPr>
          <p:nvPr/>
        </p:nvPicPr>
        <p:blipFill>
          <a:blip r:embed="rId3"/>
          <a:stretch>
            <a:fillRect/>
          </a:stretch>
        </p:blipFill>
        <p:spPr>
          <a:xfrm>
            <a:off x="6764966" y="1395505"/>
            <a:ext cx="4876321" cy="4930382"/>
          </a:xfrm>
          <a:prstGeom prst="rect">
            <a:avLst/>
          </a:prstGeom>
          <a:ln>
            <a:solidFill>
              <a:schemeClr val="accent1"/>
            </a:solidFill>
          </a:ln>
        </p:spPr>
      </p:pic>
      <p:sp>
        <p:nvSpPr>
          <p:cNvPr id="8" name="TextBox 7">
            <a:extLst>
              <a:ext uri="{FF2B5EF4-FFF2-40B4-BE49-F238E27FC236}">
                <a16:creationId xmlns:a16="http://schemas.microsoft.com/office/drawing/2014/main" id="{6A4C8729-8D23-9600-F06E-71E789D0ECFB}"/>
              </a:ext>
            </a:extLst>
          </p:cNvPr>
          <p:cNvSpPr txBox="1"/>
          <p:nvPr/>
        </p:nvSpPr>
        <p:spPr>
          <a:xfrm>
            <a:off x="322851" y="276093"/>
            <a:ext cx="7484718"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endParaRPr kumimoji="0" lang="es-VE"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7905297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D01D4B-BBF2-7697-D08B-4F91787A1A1D}"/>
              </a:ext>
            </a:extLst>
          </p:cNvPr>
          <p:cNvSpPr txBox="1"/>
          <p:nvPr/>
        </p:nvSpPr>
        <p:spPr>
          <a:xfrm>
            <a:off x="322850" y="276093"/>
            <a:ext cx="7542765"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
        <p:nvSpPr>
          <p:cNvPr id="3" name="Text Placeholder 1">
            <a:extLst>
              <a:ext uri="{FF2B5EF4-FFF2-40B4-BE49-F238E27FC236}">
                <a16:creationId xmlns:a16="http://schemas.microsoft.com/office/drawing/2014/main" id="{ADF8AA32-F619-B134-6EFD-73B51866994C}"/>
              </a:ext>
            </a:extLst>
          </p:cNvPr>
          <p:cNvSpPr txBox="1">
            <a:spLocks/>
          </p:cNvSpPr>
          <p:nvPr/>
        </p:nvSpPr>
        <p:spPr>
          <a:xfrm>
            <a:off x="0" y="1139825"/>
            <a:ext cx="6481763" cy="48101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s-419" sz="1800" b="1" i="0" u="none" strike="noStrike" kern="1200" cap="none" spc="0" normalizeH="0" baseline="0" noProof="0" dirty="0">
                <a:ln>
                  <a:noFill/>
                </a:ln>
                <a:solidFill>
                  <a:srgbClr val="4472C4"/>
                </a:solidFill>
                <a:effectLst/>
                <a:uLnTx/>
                <a:uFillTx/>
                <a:latin typeface="Helvetica" panose="020B0604020202020204" pitchFamily="34" charset="0"/>
                <a:ea typeface="맑은 고딕" panose="020B0503020000020004" pitchFamily="50" charset="-127"/>
                <a:cs typeface="+mn-cs"/>
              </a:rPr>
              <a:t>Panel de operador</a:t>
            </a:r>
          </a:p>
        </p:txBody>
      </p:sp>
      <p:sp>
        <p:nvSpPr>
          <p:cNvPr id="4" name="Content Placeholder 2">
            <a:extLst>
              <a:ext uri="{FF2B5EF4-FFF2-40B4-BE49-F238E27FC236}">
                <a16:creationId xmlns:a16="http://schemas.microsoft.com/office/drawing/2014/main" id="{94C9F864-430A-B21F-7D01-E46BA72AFE6D}"/>
              </a:ext>
            </a:extLst>
          </p:cNvPr>
          <p:cNvSpPr txBox="1">
            <a:spLocks/>
          </p:cNvSpPr>
          <p:nvPr/>
        </p:nvSpPr>
        <p:spPr>
          <a:xfrm>
            <a:off x="0" y="1546225"/>
            <a:ext cx="6959600" cy="3375025"/>
          </a:xfr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24000"/>
              </a:lnSpc>
              <a:spcBef>
                <a:spcPts val="1200"/>
              </a:spcBef>
              <a:spcAft>
                <a:spcPts val="0"/>
              </a:spcAft>
              <a:buClr>
                <a:srgbClr val="ED7D31"/>
              </a:buClr>
              <a:buSzTx/>
              <a:buFont typeface="Arial" panose="020B0604020202020204" pitchFamily="34" charset="0"/>
              <a:buAutoNum type="arabicPeriod"/>
              <a:tabLst/>
              <a:defRPr/>
            </a:pPr>
            <a:r>
              <a:rPr kumimoji="0" lang="es-419" sz="1600" b="0" i="0" u="none" strike="noStrike" kern="1200" cap="none" spc="0" normalizeH="0" baseline="0" noProof="0" dirty="0">
                <a:ln>
                  <a:noFill/>
                </a:ln>
                <a:solidFill>
                  <a:prstClr val="black"/>
                </a:solidFill>
                <a:effectLst/>
                <a:uLnTx/>
                <a:uFillTx/>
                <a:latin typeface="Calibri" panose="020F0502020204030204"/>
                <a:ea typeface="+mn-ea"/>
                <a:cs typeface="+mn-cs"/>
              </a:rPr>
              <a:t>Acceda a la interfaz web de la UCM </a:t>
            </a:r>
            <a:r>
              <a:rPr kumimoji="0" lang="es-419" sz="1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es-419" sz="1600" b="1" i="0" u="none" strike="noStrike" kern="1200" cap="none" spc="0" normalizeH="0" baseline="0" noProof="0" dirty="0">
                <a:ln>
                  <a:noFill/>
                </a:ln>
                <a:solidFill>
                  <a:prstClr val="black"/>
                </a:solidFill>
                <a:effectLst/>
                <a:uLnTx/>
                <a:uFillTx/>
                <a:latin typeface="Calibri" panose="020F0502020204030204"/>
                <a:ea typeface="+mn-ea"/>
                <a:cs typeface="+mn-cs"/>
              </a:rPr>
              <a:t> Funciones de llamadas </a:t>
            </a:r>
            <a:r>
              <a:rPr kumimoji="0" lang="es-419" sz="1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es-419" sz="1600" b="1" i="0" u="none" strike="noStrike" kern="1200" cap="none" spc="0" normalizeH="0" baseline="0" noProof="0" dirty="0">
                <a:ln>
                  <a:noFill/>
                </a:ln>
                <a:solidFill>
                  <a:prstClr val="black"/>
                </a:solidFill>
                <a:effectLst/>
                <a:uLnTx/>
                <a:uFillTx/>
                <a:latin typeface="Calibri" panose="020F0502020204030204"/>
                <a:ea typeface="+mn-ea"/>
                <a:cs typeface="+mn-cs"/>
              </a:rPr>
              <a:t> Panel de operador</a:t>
            </a:r>
            <a:r>
              <a:rPr kumimoji="0" lang="es-419"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just" defTabSz="914400" rtl="0" eaLnBrk="1" fontAlgn="auto" latinLnBrk="0" hangingPunct="1">
              <a:lnSpc>
                <a:spcPct val="124000"/>
              </a:lnSpc>
              <a:spcBef>
                <a:spcPts val="1200"/>
              </a:spcBef>
              <a:spcAft>
                <a:spcPts val="0"/>
              </a:spcAft>
              <a:buClr>
                <a:srgbClr val="ED7D31"/>
              </a:buClr>
              <a:buSzTx/>
              <a:buFont typeface="Arial" panose="020B0604020202020204" pitchFamily="34" charset="0"/>
              <a:buAutoNum type="arabicPeriod"/>
              <a:tabLst/>
              <a:defRPr/>
            </a:pPr>
            <a:r>
              <a:rPr kumimoji="0" lang="es-419" sz="1600" b="0" i="0" u="none" strike="noStrike" kern="1200" cap="none" spc="0" normalizeH="0" baseline="0" noProof="0" dirty="0">
                <a:ln>
                  <a:noFill/>
                </a:ln>
                <a:solidFill>
                  <a:prstClr val="black"/>
                </a:solidFill>
                <a:effectLst/>
                <a:uLnTx/>
                <a:uFillTx/>
                <a:latin typeface="Calibri" panose="020F0502020204030204"/>
                <a:ea typeface="+mn-ea"/>
                <a:cs typeface="+mn-cs"/>
              </a:rPr>
              <a:t>Haga clic en “Agregar”, introduzca el nombre del panel de operador y elija las extensión(es)/departamento(s) que debe(n) ser configurados como administradores del panel.</a:t>
            </a:r>
          </a:p>
          <a:p>
            <a:pPr marL="342900" marR="0" lvl="0" indent="-342900" algn="just" defTabSz="914400" rtl="0" eaLnBrk="1" fontAlgn="auto" latinLnBrk="0" hangingPunct="1">
              <a:lnSpc>
                <a:spcPct val="124000"/>
              </a:lnSpc>
              <a:spcBef>
                <a:spcPts val="1200"/>
              </a:spcBef>
              <a:spcAft>
                <a:spcPts val="0"/>
              </a:spcAft>
              <a:buClr>
                <a:srgbClr val="ED7D31"/>
              </a:buClr>
              <a:buSzTx/>
              <a:buFont typeface="Arial" panose="020B0604020202020204" pitchFamily="34" charset="0"/>
              <a:buAutoNum type="arabicPeriod"/>
              <a:tabLst/>
              <a:defRPr/>
            </a:pPr>
            <a:r>
              <a:rPr kumimoji="0" lang="es-419" sz="1600" b="0" i="0" u="none" strike="noStrike" kern="1200" cap="none" spc="0" normalizeH="0" baseline="0" noProof="0" dirty="0">
                <a:ln>
                  <a:noFill/>
                </a:ln>
                <a:solidFill>
                  <a:prstClr val="black"/>
                </a:solidFill>
                <a:effectLst/>
                <a:uLnTx/>
                <a:uFillTx/>
                <a:latin typeface="Calibri" panose="020F0502020204030204"/>
                <a:ea typeface="+mn-ea"/>
                <a:cs typeface="+mn-cs"/>
              </a:rPr>
              <a:t>A continuación, seleccione los módulos que serán monitoreados, las extensiones, los grupos de timbrado, los grupos de buzón de voz, las colas de llamadas y el área de aparcamiento de llamadas.</a:t>
            </a:r>
          </a:p>
        </p:txBody>
      </p:sp>
      <p:pic>
        <p:nvPicPr>
          <p:cNvPr id="6" name="Picture 5" descr="Graphical user interface, application&#10;&#10;Description automatically generated">
            <a:extLst>
              <a:ext uri="{FF2B5EF4-FFF2-40B4-BE49-F238E27FC236}">
                <a16:creationId xmlns:a16="http://schemas.microsoft.com/office/drawing/2014/main" id="{588E0F57-D644-D5AC-CB0E-0D128E936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64" y="799313"/>
            <a:ext cx="4919133" cy="5458216"/>
          </a:xfrm>
          <a:prstGeom prst="rect">
            <a:avLst/>
          </a:prstGeom>
          <a:noFill/>
          <a:ln>
            <a:solidFill>
              <a:srgbClr val="46A8CA"/>
            </a:solidFill>
          </a:ln>
        </p:spPr>
      </p:pic>
    </p:spTree>
    <p:extLst>
      <p:ext uri="{BB962C8B-B14F-4D97-AF65-F5344CB8AC3E}">
        <p14:creationId xmlns:p14="http://schemas.microsoft.com/office/powerpoint/2010/main" val="184210559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lnSpc>
                <a:spcPct val="110000"/>
              </a:lnSpc>
              <a:buNone/>
            </a:pPr>
            <a:r>
              <a:rPr lang="es-419" sz="1800" b="1">
                <a:solidFill>
                  <a:schemeClr val="accent1"/>
                </a:solidFill>
                <a:latin typeface="Helvetica" panose="020B0604020202020204" pitchFamily="34" charset="0"/>
                <a:ea typeface="맑은 고딕" panose="020B0503020000020004" pitchFamily="50" charset="-127"/>
              </a:rPr>
              <a:t>DISA</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9996" y="1806610"/>
            <a:ext cx="5486108" cy="4616450"/>
          </a:xfrm>
        </p:spPr>
        <p:txBody>
          <a:bodyPr>
            <a:normAutofit/>
          </a:bodyPr>
          <a:lstStyle/>
          <a:p>
            <a:pPr marL="342900" lvl="0" indent="-342900">
              <a:lnSpc>
                <a:spcPct val="124000"/>
              </a:lnSpc>
              <a:spcBef>
                <a:spcPts val="1200"/>
              </a:spcBef>
              <a:buClr>
                <a:schemeClr val="accent2"/>
              </a:buClr>
              <a:buFont typeface="+mj-lt"/>
              <a:buAutoNum type="arabicPeriod"/>
            </a:pPr>
            <a:r>
              <a:rPr lang="es-419" sz="1800" dirty="0"/>
              <a:t>Acceda a la interfaz web </a:t>
            </a:r>
            <a:r>
              <a:rPr lang="es-419" sz="1800" b="1" dirty="0">
                <a:sym typeface="Wingdings" panose="05000000000000000000" pitchFamily="2" charset="2"/>
              </a:rPr>
              <a:t></a:t>
            </a:r>
            <a:r>
              <a:rPr lang="es-419" sz="1800" b="1" dirty="0"/>
              <a:t> Funciones de llamadas </a:t>
            </a:r>
            <a:r>
              <a:rPr lang="es-419" sz="1800" b="1" dirty="0">
                <a:sym typeface="Wingdings" panose="05000000000000000000" pitchFamily="2" charset="2"/>
              </a:rPr>
              <a:t></a:t>
            </a:r>
            <a:r>
              <a:rPr lang="es-419" sz="1800" b="1" dirty="0"/>
              <a:t> DISA</a:t>
            </a:r>
            <a:r>
              <a:rPr lang="es-419" sz="1800" dirty="0"/>
              <a:t>. </a:t>
            </a:r>
          </a:p>
          <a:p>
            <a:pPr marL="342900" lvl="0" indent="-342900">
              <a:lnSpc>
                <a:spcPct val="124000"/>
              </a:lnSpc>
              <a:spcBef>
                <a:spcPts val="1200"/>
              </a:spcBef>
              <a:buClr>
                <a:schemeClr val="accent2"/>
              </a:buClr>
              <a:buFont typeface="+mj-lt"/>
              <a:buAutoNum type="arabicPeriod"/>
            </a:pPr>
            <a:r>
              <a:rPr lang="es-419" sz="1800" dirty="0"/>
              <a:t>Presione “Agregar” para crear un nuevo servicio de DISA.</a:t>
            </a:r>
          </a:p>
          <a:p>
            <a:pPr marL="342900" lvl="0" indent="-342900">
              <a:lnSpc>
                <a:spcPct val="124000"/>
              </a:lnSpc>
              <a:spcBef>
                <a:spcPts val="1200"/>
              </a:spcBef>
              <a:buClr>
                <a:schemeClr val="accent2"/>
              </a:buClr>
              <a:buFont typeface="+mj-lt"/>
              <a:buAutoNum type="arabicPeriod"/>
            </a:pPr>
            <a:r>
              <a:rPr lang="es-419" sz="1800" dirty="0"/>
              <a:t>Especifique un nombre para el DISA.</a:t>
            </a:r>
          </a:p>
          <a:p>
            <a:pPr marL="342900" lvl="0" indent="-342900">
              <a:lnSpc>
                <a:spcPct val="124000"/>
              </a:lnSpc>
              <a:spcBef>
                <a:spcPts val="1200"/>
              </a:spcBef>
              <a:buClr>
                <a:schemeClr val="accent2"/>
              </a:buClr>
              <a:buFont typeface="+mj-lt"/>
              <a:buAutoNum type="arabicPeriod"/>
            </a:pPr>
            <a:r>
              <a:rPr lang="es-419" sz="1800" dirty="0"/>
              <a:t>Especifique una </a:t>
            </a:r>
            <a:r>
              <a:rPr lang="es-419" sz="1800" b="1" dirty="0"/>
              <a:t>contraseña</a:t>
            </a:r>
            <a:r>
              <a:rPr lang="es-419" sz="1800" dirty="0"/>
              <a:t>. (Solo dígitos, al menos 4 caracteres).</a:t>
            </a:r>
          </a:p>
          <a:p>
            <a:pPr marL="342900" lvl="0" indent="-342900">
              <a:lnSpc>
                <a:spcPct val="124000"/>
              </a:lnSpc>
              <a:spcBef>
                <a:spcPts val="1200"/>
              </a:spcBef>
              <a:buClr>
                <a:schemeClr val="accent2"/>
              </a:buClr>
              <a:buFont typeface="+mj-lt"/>
              <a:buAutoNum type="arabicPeriod"/>
            </a:pPr>
            <a:r>
              <a:rPr lang="es-419" sz="1800" dirty="0"/>
              <a:t>Especifique el </a:t>
            </a:r>
            <a:r>
              <a:rPr lang="es-VE" sz="1800" b="1" dirty="0"/>
              <a:t>Privilegio</a:t>
            </a:r>
            <a:r>
              <a:rPr lang="es-VE" sz="1800" dirty="0"/>
              <a:t> (usado cuando se marcan destinos externos a través de troncales).</a:t>
            </a:r>
            <a:endParaRPr lang="es-419" sz="1800" dirty="0"/>
          </a:p>
        </p:txBody>
      </p:sp>
      <p:grpSp>
        <p:nvGrpSpPr>
          <p:cNvPr id="8" name="Group 7">
            <a:extLst>
              <a:ext uri="{FF2B5EF4-FFF2-40B4-BE49-F238E27FC236}">
                <a16:creationId xmlns:a16="http://schemas.microsoft.com/office/drawing/2014/main" id="{359D53B7-6A38-4620-8E63-5406EEF0A9CB}"/>
              </a:ext>
            </a:extLst>
          </p:cNvPr>
          <p:cNvGrpSpPr/>
          <p:nvPr/>
        </p:nvGrpSpPr>
        <p:grpSpPr>
          <a:xfrm>
            <a:off x="5562502" y="1873603"/>
            <a:ext cx="6520773" cy="4965714"/>
            <a:chOff x="5562502" y="1603144"/>
            <a:chExt cx="6520773" cy="4965714"/>
          </a:xfrm>
        </p:grpSpPr>
        <p:grpSp>
          <p:nvGrpSpPr>
            <p:cNvPr id="9" name="Group 8">
              <a:extLst>
                <a:ext uri="{FF2B5EF4-FFF2-40B4-BE49-F238E27FC236}">
                  <a16:creationId xmlns:a16="http://schemas.microsoft.com/office/drawing/2014/main" id="{94213F8B-34E0-4EEF-B47E-0D6B0D74D7CE}"/>
                </a:ext>
              </a:extLst>
            </p:cNvPr>
            <p:cNvGrpSpPr/>
            <p:nvPr/>
          </p:nvGrpSpPr>
          <p:grpSpPr>
            <a:xfrm>
              <a:off x="5562502" y="1603144"/>
              <a:ext cx="6313773" cy="4965714"/>
              <a:chOff x="5562502" y="1603144"/>
              <a:chExt cx="6313773" cy="4965714"/>
            </a:xfrm>
          </p:grpSpPr>
          <p:grpSp>
            <p:nvGrpSpPr>
              <p:cNvPr id="11" name="组合 33">
                <a:extLst>
                  <a:ext uri="{FF2B5EF4-FFF2-40B4-BE49-F238E27FC236}">
                    <a16:creationId xmlns:a16="http://schemas.microsoft.com/office/drawing/2014/main" id="{A441A62D-E60C-4800-97CB-550A87C000A6}"/>
                  </a:ext>
                </a:extLst>
              </p:cNvPr>
              <p:cNvGrpSpPr>
                <a:grpSpLocks/>
              </p:cNvGrpSpPr>
              <p:nvPr/>
            </p:nvGrpSpPr>
            <p:grpSpPr bwMode="auto">
              <a:xfrm>
                <a:off x="5901098" y="1835347"/>
                <a:ext cx="2597367" cy="1223665"/>
                <a:chOff x="380999" y="2819400"/>
                <a:chExt cx="2597367" cy="1223665"/>
              </a:xfrm>
            </p:grpSpPr>
            <p:grpSp>
              <p:nvGrpSpPr>
                <p:cNvPr id="32" name="组合 19">
                  <a:extLst>
                    <a:ext uri="{FF2B5EF4-FFF2-40B4-BE49-F238E27FC236}">
                      <a16:creationId xmlns:a16="http://schemas.microsoft.com/office/drawing/2014/main" id="{18FA5A16-881E-4F09-B896-F3F8465A32E5}"/>
                    </a:ext>
                  </a:extLst>
                </p:cNvPr>
                <p:cNvGrpSpPr>
                  <a:grpSpLocks/>
                </p:cNvGrpSpPr>
                <p:nvPr/>
              </p:nvGrpSpPr>
              <p:grpSpPr bwMode="auto">
                <a:xfrm>
                  <a:off x="380999" y="2819400"/>
                  <a:ext cx="2597367" cy="1223665"/>
                  <a:chOff x="533399" y="3505200"/>
                  <a:chExt cx="2597367" cy="1223665"/>
                </a:xfrm>
              </p:grpSpPr>
              <p:pic>
                <p:nvPicPr>
                  <p:cNvPr id="34" name="Picture 5" descr="http://s.hswstatic.com/gif/how-to-unlock-cell-phone-1.jpg">
                    <a:extLst>
                      <a:ext uri="{FF2B5EF4-FFF2-40B4-BE49-F238E27FC236}">
                        <a16:creationId xmlns:a16="http://schemas.microsoft.com/office/drawing/2014/main" id="{943450A2-C2E0-459F-8821-1248D95CA0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35052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7">
                    <a:extLst>
                      <a:ext uri="{FF2B5EF4-FFF2-40B4-BE49-F238E27FC236}">
                        <a16:creationId xmlns:a16="http://schemas.microsoft.com/office/drawing/2014/main" id="{0E4A62CE-06C9-41D4-B5F1-7D9BF45463DA}"/>
                      </a:ext>
                    </a:extLst>
                  </p:cNvPr>
                  <p:cNvSpPr txBox="1">
                    <a:spLocks noChangeArrowheads="1"/>
                  </p:cNvSpPr>
                  <p:nvPr/>
                </p:nvSpPr>
                <p:spPr bwMode="auto">
                  <a:xfrm>
                    <a:off x="533399" y="4267200"/>
                    <a:ext cx="25973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VE" altLang="zh-CN" sz="1200" b="0" i="0" u="none" strike="noStrike" kern="1200" cap="none" spc="0" normalizeH="0" baseline="0" noProof="0" dirty="0">
                        <a:ln>
                          <a:noFill/>
                        </a:ln>
                        <a:solidFill>
                          <a:prstClr val="black"/>
                        </a:solidFill>
                        <a:effectLst/>
                        <a:uLnTx/>
                        <a:uFillTx/>
                        <a:latin typeface="Calibri" panose="020F0502020204030204"/>
                        <a:cs typeface="+mn-cs"/>
                      </a:rPr>
                      <a:t>En primer lugar, marque el número DID del UCM desde su teléfono móvil.</a:t>
                    </a:r>
                    <a:endParaRPr kumimoji="0" lang="es-419" altLang="zh-CN" sz="1200" b="0" i="0" u="none" strike="noStrike" kern="1200" cap="none" spc="0" normalizeH="0" baseline="0" noProof="0" dirty="0">
                      <a:ln>
                        <a:noFill/>
                      </a:ln>
                      <a:solidFill>
                        <a:prstClr val="black"/>
                      </a:solidFill>
                      <a:effectLst/>
                      <a:uLnTx/>
                      <a:uFillTx/>
                      <a:latin typeface="Calibri" panose="020F0502020204030204"/>
                      <a:cs typeface="+mn-cs"/>
                    </a:endParaRPr>
                  </a:p>
                </p:txBody>
              </p:sp>
            </p:grpSp>
            <p:sp>
              <p:nvSpPr>
                <p:cNvPr id="33" name="矩形 22">
                  <a:extLst>
                    <a:ext uri="{FF2B5EF4-FFF2-40B4-BE49-F238E27FC236}">
                      <a16:creationId xmlns:a16="http://schemas.microsoft.com/office/drawing/2014/main" id="{F25505B3-3592-4FCE-9D0E-F084716AF8A0}"/>
                    </a:ext>
                  </a:extLst>
                </p:cNvPr>
                <p:cNvSpPr/>
                <p:nvPr/>
              </p:nvSpPr>
              <p:spPr>
                <a:xfrm>
                  <a:off x="417066" y="2895600"/>
                  <a:ext cx="340158" cy="461665"/>
                </a:xfrm>
                <a:prstGeom prst="rect">
                  <a:avLst/>
                </a:prstGeom>
                <a:noFill/>
                <a:ln>
                  <a:solidFill>
                    <a:schemeClr val="bg1"/>
                  </a:solidFill>
                </a:ln>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altLang="zh-CN" sz="2400" b="1" i="0" u="none" strike="noStrike" kern="1200" cap="all" spc="0" normalizeH="0" baseline="0" noProof="0">
                      <a:ln w="0"/>
                      <a:solidFill>
                        <a:srgbClr val="0070C0"/>
                      </a:solidFill>
                      <a:effectLst>
                        <a:reflection blurRad="12700" stA="50000" endPos="50000" dist="5000" dir="5400000" sy="-100000" rotWithShape="0"/>
                      </a:effectLst>
                      <a:uLnTx/>
                      <a:uFillTx/>
                      <a:latin typeface="Calibri" panose="020F0502020204030204"/>
                      <a:cs typeface="+mn-cs"/>
                    </a:rPr>
                    <a:t>1</a:t>
                  </a:r>
                </a:p>
              </p:txBody>
            </p:sp>
          </p:grpSp>
          <p:sp>
            <p:nvSpPr>
              <p:cNvPr id="13" name="TextBox 7">
                <a:extLst>
                  <a:ext uri="{FF2B5EF4-FFF2-40B4-BE49-F238E27FC236}">
                    <a16:creationId xmlns:a16="http://schemas.microsoft.com/office/drawing/2014/main" id="{F8A1B616-D864-42FE-83BC-93CAF398F235}"/>
                  </a:ext>
                </a:extLst>
              </p:cNvPr>
              <p:cNvSpPr txBox="1">
                <a:spLocks noChangeArrowheads="1"/>
              </p:cNvSpPr>
              <p:nvPr/>
            </p:nvSpPr>
            <p:spPr bwMode="auto">
              <a:xfrm>
                <a:off x="6122440" y="4219651"/>
                <a:ext cx="25973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altLang="zh-CN" sz="1200" b="0" i="0" u="none" strike="noStrike" kern="1200" cap="none" spc="0" normalizeH="0" baseline="0" noProof="0" dirty="0">
                    <a:ln>
                      <a:noFill/>
                    </a:ln>
                    <a:solidFill>
                      <a:prstClr val="black"/>
                    </a:solidFill>
                    <a:effectLst/>
                    <a:uLnTx/>
                    <a:uFillTx/>
                    <a:latin typeface="Calibri" panose="020F0502020204030204"/>
                    <a:cs typeface="+mn-cs"/>
                  </a:rPr>
                  <a:t>La UCM configurada para alcanzar el DISA desde el IVR o usando la ruta de entrada directamente.</a:t>
                </a:r>
                <a:endParaRPr kumimoji="0" lang="es-419" altLang="zh-CN" sz="1200" b="0" i="0" u="none" strike="noStrike" kern="1200" cap="none" spc="0" normalizeH="0" baseline="0" noProof="0" dirty="0">
                  <a:ln>
                    <a:noFill/>
                  </a:ln>
                  <a:solidFill>
                    <a:prstClr val="black"/>
                  </a:solidFill>
                  <a:effectLst/>
                  <a:uLnTx/>
                  <a:uFillTx/>
                  <a:latin typeface="Calibri" panose="020F0502020204030204"/>
                  <a:cs typeface="+mn-cs"/>
                </a:endParaRPr>
              </a:p>
            </p:txBody>
          </p:sp>
          <p:sp>
            <p:nvSpPr>
              <p:cNvPr id="14" name="矩形 22">
                <a:extLst>
                  <a:ext uri="{FF2B5EF4-FFF2-40B4-BE49-F238E27FC236}">
                    <a16:creationId xmlns:a16="http://schemas.microsoft.com/office/drawing/2014/main" id="{BA89D9DC-A34B-43E6-8163-5119E66B0728}"/>
                  </a:ext>
                </a:extLst>
              </p:cNvPr>
              <p:cNvSpPr/>
              <p:nvPr/>
            </p:nvSpPr>
            <p:spPr bwMode="auto">
              <a:xfrm>
                <a:off x="6080865" y="3613544"/>
                <a:ext cx="340158" cy="461665"/>
              </a:xfrm>
              <a:prstGeom prst="rect">
                <a:avLst/>
              </a:prstGeom>
              <a:noFill/>
              <a:ln>
                <a:solidFill>
                  <a:schemeClr val="bg1"/>
                </a:solidFill>
              </a:ln>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altLang="zh-CN" sz="2400" b="1" i="0" u="none" strike="noStrike" kern="1200" cap="all" spc="0" normalizeH="0" baseline="0" noProof="0">
                    <a:ln w="0"/>
                    <a:solidFill>
                      <a:srgbClr val="0070C0"/>
                    </a:solidFill>
                    <a:effectLst>
                      <a:reflection blurRad="12700" stA="50000" endPos="50000" dist="5000" dir="5400000" sy="-100000" rotWithShape="0"/>
                    </a:effectLst>
                    <a:uLnTx/>
                    <a:uFillTx/>
                    <a:latin typeface="Calibri" panose="020F0502020204030204"/>
                    <a:cs typeface="+mn-cs"/>
                  </a:rPr>
                  <a:t>2</a:t>
                </a:r>
              </a:p>
            </p:txBody>
          </p:sp>
          <p:grpSp>
            <p:nvGrpSpPr>
              <p:cNvPr id="15" name="组合 33">
                <a:extLst>
                  <a:ext uri="{FF2B5EF4-FFF2-40B4-BE49-F238E27FC236}">
                    <a16:creationId xmlns:a16="http://schemas.microsoft.com/office/drawing/2014/main" id="{168736EA-793D-432C-A689-468EC34B3A59}"/>
                  </a:ext>
                </a:extLst>
              </p:cNvPr>
              <p:cNvGrpSpPr>
                <a:grpSpLocks/>
              </p:cNvGrpSpPr>
              <p:nvPr/>
            </p:nvGrpSpPr>
            <p:grpSpPr bwMode="auto">
              <a:xfrm>
                <a:off x="8128971" y="5276559"/>
                <a:ext cx="1857978" cy="1292299"/>
                <a:chOff x="417066" y="2669233"/>
                <a:chExt cx="1857978" cy="1292299"/>
              </a:xfrm>
            </p:grpSpPr>
            <p:grpSp>
              <p:nvGrpSpPr>
                <p:cNvPr id="28" name="组合 19">
                  <a:extLst>
                    <a:ext uri="{FF2B5EF4-FFF2-40B4-BE49-F238E27FC236}">
                      <a16:creationId xmlns:a16="http://schemas.microsoft.com/office/drawing/2014/main" id="{FAAA1498-EDF4-4F03-8682-A787BC0C541F}"/>
                    </a:ext>
                  </a:extLst>
                </p:cNvPr>
                <p:cNvGrpSpPr>
                  <a:grpSpLocks/>
                </p:cNvGrpSpPr>
                <p:nvPr/>
              </p:nvGrpSpPr>
              <p:grpSpPr bwMode="auto">
                <a:xfrm>
                  <a:off x="775084" y="2669233"/>
                  <a:ext cx="1499960" cy="1292299"/>
                  <a:chOff x="927484" y="3355033"/>
                  <a:chExt cx="1499960" cy="1292299"/>
                </a:xfrm>
              </p:grpSpPr>
              <p:pic>
                <p:nvPicPr>
                  <p:cNvPr id="30" name="Picture 5" descr="http://s.hswstatic.com/gif/how-to-unlock-cell-phone-1.jpg">
                    <a:extLst>
                      <a:ext uri="{FF2B5EF4-FFF2-40B4-BE49-F238E27FC236}">
                        <a16:creationId xmlns:a16="http://schemas.microsoft.com/office/drawing/2014/main" id="{581AAEE2-C9B9-4401-A783-96BC1145C6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6204" y="3355033"/>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7">
                    <a:extLst>
                      <a:ext uri="{FF2B5EF4-FFF2-40B4-BE49-F238E27FC236}">
                        <a16:creationId xmlns:a16="http://schemas.microsoft.com/office/drawing/2014/main" id="{3FCE03F1-9B77-4E6A-9405-DD3EE23FE368}"/>
                      </a:ext>
                    </a:extLst>
                  </p:cNvPr>
                  <p:cNvSpPr txBox="1">
                    <a:spLocks noChangeArrowheads="1"/>
                  </p:cNvSpPr>
                  <p:nvPr/>
                </p:nvSpPr>
                <p:spPr bwMode="auto">
                  <a:xfrm>
                    <a:off x="927484" y="4185667"/>
                    <a:ext cx="14999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altLang="zh-CN" sz="1200" b="0" i="0" u="none" strike="noStrike" kern="1200" cap="none" spc="0" normalizeH="0" baseline="0" noProof="0" dirty="0">
                        <a:ln>
                          <a:noFill/>
                        </a:ln>
                        <a:solidFill>
                          <a:prstClr val="black"/>
                        </a:solidFill>
                        <a:effectLst/>
                        <a:uLnTx/>
                        <a:uFillTx/>
                        <a:latin typeface="Calibri" panose="020F0502020204030204"/>
                        <a:cs typeface="+mn-cs"/>
                      </a:rPr>
                      <a:t>Introduzca la contraseña del DISA.</a:t>
                    </a:r>
                  </a:p>
                </p:txBody>
              </p:sp>
            </p:grpSp>
            <p:sp>
              <p:nvSpPr>
                <p:cNvPr id="29" name="矩形 22">
                  <a:extLst>
                    <a:ext uri="{FF2B5EF4-FFF2-40B4-BE49-F238E27FC236}">
                      <a16:creationId xmlns:a16="http://schemas.microsoft.com/office/drawing/2014/main" id="{BA6932A4-959C-4652-9832-D427067519E8}"/>
                    </a:ext>
                  </a:extLst>
                </p:cNvPr>
                <p:cNvSpPr/>
                <p:nvPr/>
              </p:nvSpPr>
              <p:spPr>
                <a:xfrm>
                  <a:off x="417066" y="2895600"/>
                  <a:ext cx="340158" cy="461665"/>
                </a:xfrm>
                <a:prstGeom prst="rect">
                  <a:avLst/>
                </a:prstGeom>
                <a:noFill/>
                <a:ln>
                  <a:solidFill>
                    <a:schemeClr val="bg1"/>
                  </a:solidFill>
                </a:ln>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altLang="zh-CN" sz="2400" b="1" i="0" u="none" strike="noStrike" kern="1200" cap="all" spc="0" normalizeH="0" baseline="0" noProof="0">
                      <a:ln w="0"/>
                      <a:solidFill>
                        <a:srgbClr val="0070C0"/>
                      </a:solidFill>
                      <a:effectLst>
                        <a:reflection blurRad="12700" stA="50000" endPos="50000" dist="5000" dir="5400000" sy="-100000" rotWithShape="0"/>
                      </a:effectLst>
                      <a:uLnTx/>
                      <a:uFillTx/>
                      <a:latin typeface="Calibri" panose="020F0502020204030204"/>
                      <a:cs typeface="+mn-cs"/>
                    </a:rPr>
                    <a:t>3</a:t>
                  </a:r>
                </a:p>
              </p:txBody>
            </p:sp>
          </p:grpSp>
          <p:grpSp>
            <p:nvGrpSpPr>
              <p:cNvPr id="16" name="组合 27">
                <a:extLst>
                  <a:ext uri="{FF2B5EF4-FFF2-40B4-BE49-F238E27FC236}">
                    <a16:creationId xmlns:a16="http://schemas.microsoft.com/office/drawing/2014/main" id="{C08B808A-2BB9-4380-9D77-3CBBD3C07FAD}"/>
                  </a:ext>
                </a:extLst>
              </p:cNvPr>
              <p:cNvGrpSpPr>
                <a:grpSpLocks/>
              </p:cNvGrpSpPr>
              <p:nvPr/>
            </p:nvGrpSpPr>
            <p:grpSpPr bwMode="auto">
              <a:xfrm>
                <a:off x="9952115" y="3791503"/>
                <a:ext cx="1924160" cy="1499466"/>
                <a:chOff x="3437015" y="5257800"/>
                <a:chExt cx="1924160" cy="1499466"/>
              </a:xfrm>
            </p:grpSpPr>
            <p:pic>
              <p:nvPicPr>
                <p:cNvPr id="25" name="Picture 17" descr="http://cdn2.hubspot.net/hub/65551/file-19567734-jpg/images/istock_000015857110medium.jpg">
                  <a:extLst>
                    <a:ext uri="{FF2B5EF4-FFF2-40B4-BE49-F238E27FC236}">
                      <a16:creationId xmlns:a16="http://schemas.microsoft.com/office/drawing/2014/main" id="{6FCFF3EF-D539-40A1-8FE8-8609479EF7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5257800"/>
                  <a:ext cx="1220610" cy="81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7">
                  <a:extLst>
                    <a:ext uri="{FF2B5EF4-FFF2-40B4-BE49-F238E27FC236}">
                      <a16:creationId xmlns:a16="http://schemas.microsoft.com/office/drawing/2014/main" id="{82A6AEA3-4447-42F2-9AA6-2BC1551CA241}"/>
                    </a:ext>
                  </a:extLst>
                </p:cNvPr>
                <p:cNvSpPr txBox="1">
                  <a:spLocks noChangeArrowheads="1"/>
                </p:cNvSpPr>
                <p:nvPr/>
              </p:nvSpPr>
              <p:spPr bwMode="auto">
                <a:xfrm>
                  <a:off x="3771900" y="6110935"/>
                  <a:ext cx="15892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altLang="zh-CN" sz="1200" b="0" i="0" u="none" strike="noStrike" kern="1200" cap="none" spc="0" normalizeH="0" baseline="0" noProof="0" dirty="0">
                      <a:ln>
                        <a:noFill/>
                      </a:ln>
                      <a:solidFill>
                        <a:prstClr val="black"/>
                      </a:solidFill>
                      <a:effectLst/>
                      <a:uLnTx/>
                      <a:uFillTx/>
                      <a:latin typeface="Calibri" panose="020F0502020204030204"/>
                      <a:cs typeface="+mn-cs"/>
                    </a:rPr>
                    <a:t>Marque su número de destino cuando suene el tono de marcado.</a:t>
                  </a:r>
                  <a:endParaRPr kumimoji="0" lang="es-419" altLang="zh-CN" sz="1200" b="0" i="0" u="none" strike="noStrike" kern="1200" cap="none" spc="0" normalizeH="0" baseline="0" noProof="0" dirty="0">
                    <a:ln>
                      <a:noFill/>
                    </a:ln>
                    <a:solidFill>
                      <a:prstClr val="black"/>
                    </a:solidFill>
                    <a:effectLst/>
                    <a:uLnTx/>
                    <a:uFillTx/>
                    <a:latin typeface="Calibri" panose="020F0502020204030204"/>
                    <a:cs typeface="+mn-cs"/>
                  </a:endParaRPr>
                </a:p>
              </p:txBody>
            </p:sp>
            <p:sp>
              <p:nvSpPr>
                <p:cNvPr id="27" name="矩形 26">
                  <a:extLst>
                    <a:ext uri="{FF2B5EF4-FFF2-40B4-BE49-F238E27FC236}">
                      <a16:creationId xmlns:a16="http://schemas.microsoft.com/office/drawing/2014/main" id="{BC155E13-8A52-4A48-97A9-A4AA2AB906DA}"/>
                    </a:ext>
                  </a:extLst>
                </p:cNvPr>
                <p:cNvSpPr/>
                <p:nvPr/>
              </p:nvSpPr>
              <p:spPr>
                <a:xfrm>
                  <a:off x="3437015" y="5410200"/>
                  <a:ext cx="340158" cy="461665"/>
                </a:xfrm>
                <a:prstGeom prst="rect">
                  <a:avLst/>
                </a:prstGeom>
                <a:noFill/>
                <a:ln>
                  <a:solidFill>
                    <a:schemeClr val="bg1"/>
                  </a:solidFill>
                </a:ln>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altLang="zh-CN" sz="2400" b="1" i="0" u="none" strike="noStrike" kern="1200" cap="all" spc="0" normalizeH="0" baseline="0" noProof="0">
                      <a:ln w="0"/>
                      <a:solidFill>
                        <a:srgbClr val="0070C0"/>
                      </a:solidFill>
                      <a:effectLst>
                        <a:reflection blurRad="12700" stA="50000" endPos="50000" dist="5000" dir="5400000" sy="-100000" rotWithShape="0"/>
                      </a:effectLst>
                      <a:uLnTx/>
                      <a:uFillTx/>
                      <a:latin typeface="Calibri" panose="020F0502020204030204"/>
                      <a:cs typeface="+mn-cs"/>
                    </a:rPr>
                    <a:t>4</a:t>
                  </a:r>
                </a:p>
              </p:txBody>
            </p:sp>
          </p:grpSp>
          <p:grpSp>
            <p:nvGrpSpPr>
              <p:cNvPr id="17" name="组合 32">
                <a:extLst>
                  <a:ext uri="{FF2B5EF4-FFF2-40B4-BE49-F238E27FC236}">
                    <a16:creationId xmlns:a16="http://schemas.microsoft.com/office/drawing/2014/main" id="{5E1D9F21-CED7-4D95-AB95-D2B337DB1760}"/>
                  </a:ext>
                </a:extLst>
              </p:cNvPr>
              <p:cNvGrpSpPr>
                <a:grpSpLocks/>
              </p:cNvGrpSpPr>
              <p:nvPr/>
            </p:nvGrpSpPr>
            <p:grpSpPr bwMode="auto">
              <a:xfrm>
                <a:off x="9475759" y="1603144"/>
                <a:ext cx="1973185" cy="1115199"/>
                <a:chOff x="6256415" y="5181600"/>
                <a:chExt cx="1973185" cy="1115199"/>
              </a:xfrm>
            </p:grpSpPr>
            <p:pic>
              <p:nvPicPr>
                <p:cNvPr id="22" name="Picture 23" descr="https://encrypted-tbn0.gstatic.com/images?q=tbn:ANd9GcSk6kgu_jbK6j6YNcWHMfZiAWn7jXhvh5nq3R_ttQ-hyEqPe4d4">
                  <a:extLst>
                    <a:ext uri="{FF2B5EF4-FFF2-40B4-BE49-F238E27FC236}">
                      <a16:creationId xmlns:a16="http://schemas.microsoft.com/office/drawing/2014/main" id="{BFDD7063-90C2-418A-B2F5-9FDE53AAF8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5181600"/>
                  <a:ext cx="1245277" cy="82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1">
                  <a:extLst>
                    <a:ext uri="{FF2B5EF4-FFF2-40B4-BE49-F238E27FC236}">
                      <a16:creationId xmlns:a16="http://schemas.microsoft.com/office/drawing/2014/main" id="{FCFC6BF8-A3BB-415E-8A4F-87BAF12A06BF}"/>
                    </a:ext>
                  </a:extLst>
                </p:cNvPr>
                <p:cNvSpPr txBox="1">
                  <a:spLocks noChangeArrowheads="1"/>
                </p:cNvSpPr>
                <p:nvPr/>
              </p:nvSpPr>
              <p:spPr bwMode="auto">
                <a:xfrm>
                  <a:off x="7049910" y="6019800"/>
                  <a:ext cx="11796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altLang="zh-CN" sz="1200" b="0" i="0" u="none" strike="noStrike" kern="1200" cap="none" spc="0" normalizeH="0" baseline="0" noProof="0" dirty="0">
                      <a:ln>
                        <a:noFill/>
                      </a:ln>
                      <a:solidFill>
                        <a:prstClr val="black"/>
                      </a:solidFill>
                      <a:effectLst/>
                      <a:uLnTx/>
                      <a:uFillTx/>
                      <a:latin typeface="Calibri" panose="020F0502020204030204"/>
                      <a:cs typeface="+mn-cs"/>
                    </a:rPr>
                    <a:t>¡Disfrute!</a:t>
                  </a:r>
                </a:p>
              </p:txBody>
            </p:sp>
            <p:sp>
              <p:nvSpPr>
                <p:cNvPr id="24" name="矩形 28">
                  <a:extLst>
                    <a:ext uri="{FF2B5EF4-FFF2-40B4-BE49-F238E27FC236}">
                      <a16:creationId xmlns:a16="http://schemas.microsoft.com/office/drawing/2014/main" id="{F0E168A5-CC85-459C-8416-FCFF8963A743}"/>
                    </a:ext>
                  </a:extLst>
                </p:cNvPr>
                <p:cNvSpPr/>
                <p:nvPr/>
              </p:nvSpPr>
              <p:spPr>
                <a:xfrm>
                  <a:off x="6256415" y="5410200"/>
                  <a:ext cx="340158" cy="461665"/>
                </a:xfrm>
                <a:prstGeom prst="rect">
                  <a:avLst/>
                </a:prstGeom>
                <a:noFill/>
                <a:ln>
                  <a:solidFill>
                    <a:schemeClr val="bg1"/>
                  </a:solidFill>
                </a:ln>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altLang="zh-CN" sz="2400" b="1" i="0" u="none" strike="noStrike" kern="1200" cap="all" spc="0" normalizeH="0" baseline="0" noProof="0">
                      <a:ln w="0"/>
                      <a:solidFill>
                        <a:srgbClr val="0070C0"/>
                      </a:solidFill>
                      <a:effectLst>
                        <a:reflection blurRad="12700" stA="50000" endPos="50000" dist="5000" dir="5400000" sy="-100000" rotWithShape="0"/>
                      </a:effectLst>
                      <a:uLnTx/>
                      <a:uFillTx/>
                      <a:latin typeface="Calibri" panose="020F0502020204030204"/>
                      <a:cs typeface="+mn-cs"/>
                    </a:rPr>
                    <a:t>5</a:t>
                  </a:r>
                </a:p>
              </p:txBody>
            </p:sp>
          </p:grpSp>
          <p:sp>
            <p:nvSpPr>
              <p:cNvPr id="18" name="Arrow: Curved Right 17">
                <a:extLst>
                  <a:ext uri="{FF2B5EF4-FFF2-40B4-BE49-F238E27FC236}">
                    <a16:creationId xmlns:a16="http://schemas.microsoft.com/office/drawing/2014/main" id="{38BA65FF-E74B-4D20-9F82-188270692800}"/>
                  </a:ext>
                </a:extLst>
              </p:cNvPr>
              <p:cNvSpPr/>
              <p:nvPr/>
            </p:nvSpPr>
            <p:spPr>
              <a:xfrm>
                <a:off x="5562502" y="2373212"/>
                <a:ext cx="461003" cy="192613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Arrow: Curved Right 18">
                <a:extLst>
                  <a:ext uri="{FF2B5EF4-FFF2-40B4-BE49-F238E27FC236}">
                    <a16:creationId xmlns:a16="http://schemas.microsoft.com/office/drawing/2014/main" id="{702F912F-9617-4852-ACDE-DF0FB635A86A}"/>
                  </a:ext>
                </a:extLst>
              </p:cNvPr>
              <p:cNvSpPr/>
              <p:nvPr/>
            </p:nvSpPr>
            <p:spPr>
              <a:xfrm rot="18547996">
                <a:off x="7079076" y="4629894"/>
                <a:ext cx="461003" cy="192613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Arrow: Curved Right 19">
                <a:extLst>
                  <a:ext uri="{FF2B5EF4-FFF2-40B4-BE49-F238E27FC236}">
                    <a16:creationId xmlns:a16="http://schemas.microsoft.com/office/drawing/2014/main" id="{15693A30-9CE4-4919-BD50-3D85EFA22FD1}"/>
                  </a:ext>
                </a:extLst>
              </p:cNvPr>
              <p:cNvSpPr/>
              <p:nvPr/>
            </p:nvSpPr>
            <p:spPr>
              <a:xfrm rot="14151759">
                <a:off x="10582024" y="5091221"/>
                <a:ext cx="461003" cy="147111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Arrow: Curved Right 9">
              <a:extLst>
                <a:ext uri="{FF2B5EF4-FFF2-40B4-BE49-F238E27FC236}">
                  <a16:creationId xmlns:a16="http://schemas.microsoft.com/office/drawing/2014/main" id="{CC5E98FC-54D7-4BFC-8785-69BC713CC93F}"/>
                </a:ext>
              </a:extLst>
            </p:cNvPr>
            <p:cNvSpPr/>
            <p:nvPr/>
          </p:nvSpPr>
          <p:spPr>
            <a:xfrm rot="9773636">
              <a:off x="11622272" y="2052742"/>
              <a:ext cx="461003" cy="147111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8" name="Picture 37">
            <a:extLst>
              <a:ext uri="{FF2B5EF4-FFF2-40B4-BE49-F238E27FC236}">
                <a16:creationId xmlns:a16="http://schemas.microsoft.com/office/drawing/2014/main" id="{FF3BABC6-3AD8-41BA-B38A-FA9C5BE4B271}"/>
              </a:ext>
            </a:extLst>
          </p:cNvPr>
          <p:cNvPicPr>
            <a:picLocks noChangeAspect="1"/>
          </p:cNvPicPr>
          <p:nvPr/>
        </p:nvPicPr>
        <p:blipFill rotWithShape="1">
          <a:blip r:embed="rId6"/>
          <a:srcRect t="25623"/>
          <a:stretch/>
        </p:blipFill>
        <p:spPr>
          <a:xfrm>
            <a:off x="6367344" y="3742103"/>
            <a:ext cx="1884465" cy="934412"/>
          </a:xfrm>
          <a:prstGeom prst="rect">
            <a:avLst/>
          </a:prstGeom>
        </p:spPr>
      </p:pic>
      <p:pic>
        <p:nvPicPr>
          <p:cNvPr id="39" name="Picture 38">
            <a:extLst>
              <a:ext uri="{FF2B5EF4-FFF2-40B4-BE49-F238E27FC236}">
                <a16:creationId xmlns:a16="http://schemas.microsoft.com/office/drawing/2014/main" id="{7CDCBA7A-AC2F-4FA8-9F7F-AC5550510AE4}"/>
              </a:ext>
            </a:extLst>
          </p:cNvPr>
          <p:cNvPicPr>
            <a:picLocks noChangeAspect="1"/>
          </p:cNvPicPr>
          <p:nvPr/>
        </p:nvPicPr>
        <p:blipFill rotWithShape="1">
          <a:blip r:embed="rId7"/>
          <a:srcRect t="20709"/>
          <a:stretch/>
        </p:blipFill>
        <p:spPr>
          <a:xfrm>
            <a:off x="6783938" y="3710158"/>
            <a:ext cx="1038082" cy="548586"/>
          </a:xfrm>
          <a:prstGeom prst="rect">
            <a:avLst/>
          </a:prstGeom>
        </p:spPr>
      </p:pic>
      <p:pic>
        <p:nvPicPr>
          <p:cNvPr id="40" name="Picture 39">
            <a:extLst>
              <a:ext uri="{FF2B5EF4-FFF2-40B4-BE49-F238E27FC236}">
                <a16:creationId xmlns:a16="http://schemas.microsoft.com/office/drawing/2014/main" id="{C42AD0EE-8384-40A4-B86C-BDB7A790CD9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824" t="23750" r="13852" b="18050"/>
          <a:stretch/>
        </p:blipFill>
        <p:spPr>
          <a:xfrm rot="21128138">
            <a:off x="6866658" y="4010058"/>
            <a:ext cx="996794" cy="579544"/>
          </a:xfrm>
          <a:prstGeom prst="rect">
            <a:avLst/>
          </a:prstGeom>
        </p:spPr>
      </p:pic>
      <p:sp>
        <p:nvSpPr>
          <p:cNvPr id="41" name="TextBox 40">
            <a:extLst>
              <a:ext uri="{FF2B5EF4-FFF2-40B4-BE49-F238E27FC236}">
                <a16:creationId xmlns:a16="http://schemas.microsoft.com/office/drawing/2014/main" id="{CCDEC616-5DCE-D41A-A57E-FB57CA5F9385}"/>
              </a:ext>
            </a:extLst>
          </p:cNvPr>
          <p:cNvSpPr txBox="1"/>
          <p:nvPr/>
        </p:nvSpPr>
        <p:spPr>
          <a:xfrm>
            <a:off x="322851" y="276093"/>
            <a:ext cx="7575033"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13818193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lnSpc>
                <a:spcPct val="110000"/>
              </a:lnSpc>
              <a:buNone/>
            </a:pPr>
            <a:r>
              <a:rPr lang="es-419" sz="1800" b="1" dirty="0" err="1">
                <a:solidFill>
                  <a:schemeClr val="accent1"/>
                </a:solidFill>
                <a:latin typeface="Helvetica" panose="020B0604020202020204" pitchFamily="34" charset="0"/>
                <a:ea typeface="맑은 고딕" panose="020B0503020000020004" pitchFamily="50" charset="-127"/>
              </a:rPr>
              <a:t>Callback</a:t>
            </a:r>
            <a:r>
              <a:rPr lang="es-419" sz="1800" b="1" dirty="0">
                <a:solidFill>
                  <a:schemeClr val="accent1"/>
                </a:solidFill>
                <a:latin typeface="Helvetica" panose="020B0604020202020204" pitchFamily="34" charset="0"/>
                <a:ea typeface="맑은 고딕" panose="020B0503020000020004" pitchFamily="50" charset="-127"/>
              </a:rPr>
              <a:t> (Devolución de llamada)</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1997075"/>
            <a:ext cx="5278438" cy="4616450"/>
          </a:xfrm>
        </p:spPr>
        <p:txBody>
          <a:bodyPr>
            <a:normAutofit fontScale="55000" lnSpcReduction="20000"/>
          </a:bodyPr>
          <a:lstStyle/>
          <a:p>
            <a:pPr marL="342900" lvl="0" indent="-342900">
              <a:lnSpc>
                <a:spcPct val="124000"/>
              </a:lnSpc>
              <a:spcBef>
                <a:spcPts val="1200"/>
              </a:spcBef>
              <a:buClr>
                <a:schemeClr val="accent2"/>
              </a:buClr>
              <a:buFont typeface="+mj-lt"/>
              <a:buAutoNum type="arabicPeriod"/>
            </a:pPr>
            <a:r>
              <a:rPr lang="es-419" dirty="0"/>
              <a:t>Acceda a la interfaz web </a:t>
            </a:r>
            <a:r>
              <a:rPr lang="es-419" b="1" dirty="0">
                <a:sym typeface="Wingdings" panose="05000000000000000000" pitchFamily="2" charset="2"/>
              </a:rPr>
              <a:t></a:t>
            </a:r>
            <a:r>
              <a:rPr lang="es-419" b="1" dirty="0"/>
              <a:t> Funciones de llamadas </a:t>
            </a:r>
            <a:r>
              <a:rPr lang="es-419" b="1" dirty="0">
                <a:sym typeface="Wingdings" panose="05000000000000000000" pitchFamily="2" charset="2"/>
              </a:rPr>
              <a:t></a:t>
            </a:r>
            <a:r>
              <a:rPr lang="es-419" b="1" dirty="0"/>
              <a:t> </a:t>
            </a:r>
            <a:r>
              <a:rPr lang="es-419" b="1" dirty="0" err="1"/>
              <a:t>Callback</a:t>
            </a:r>
            <a:r>
              <a:rPr lang="es-419" dirty="0"/>
              <a:t>.</a:t>
            </a:r>
          </a:p>
          <a:p>
            <a:pPr marL="342900" lvl="0" indent="-342900">
              <a:lnSpc>
                <a:spcPct val="124000"/>
              </a:lnSpc>
              <a:spcBef>
                <a:spcPts val="1200"/>
              </a:spcBef>
              <a:buClr>
                <a:schemeClr val="accent2"/>
              </a:buClr>
              <a:buFont typeface="+mj-lt"/>
              <a:buAutoNum type="arabicPeriod"/>
            </a:pPr>
            <a:r>
              <a:rPr lang="es-419" dirty="0"/>
              <a:t>Presione “Agregar” para crear un nuevo </a:t>
            </a:r>
            <a:r>
              <a:rPr lang="es-419" dirty="0" err="1"/>
              <a:t>Callback</a:t>
            </a:r>
            <a:r>
              <a:rPr lang="es-419" dirty="0"/>
              <a:t>.</a:t>
            </a:r>
          </a:p>
          <a:p>
            <a:pPr marL="342900" lvl="0" indent="-342900">
              <a:lnSpc>
                <a:spcPct val="124000"/>
              </a:lnSpc>
              <a:spcBef>
                <a:spcPts val="1200"/>
              </a:spcBef>
              <a:buClr>
                <a:schemeClr val="accent2"/>
              </a:buClr>
              <a:buFont typeface="+mj-lt"/>
              <a:buAutoNum type="arabicPeriod"/>
            </a:pPr>
            <a:r>
              <a:rPr lang="es-419" dirty="0"/>
              <a:t>Especifique un nombre para este servicio de </a:t>
            </a:r>
            <a:r>
              <a:rPr lang="es-419" dirty="0" err="1"/>
              <a:t>Callback</a:t>
            </a:r>
            <a:r>
              <a:rPr lang="es-419" dirty="0"/>
              <a:t>.</a:t>
            </a:r>
          </a:p>
          <a:p>
            <a:pPr marL="342900" lvl="0" indent="-342900">
              <a:lnSpc>
                <a:spcPct val="124000"/>
              </a:lnSpc>
              <a:spcBef>
                <a:spcPts val="1200"/>
              </a:spcBef>
              <a:buClr>
                <a:schemeClr val="accent2"/>
              </a:buClr>
              <a:buFont typeface="+mj-lt"/>
              <a:buAutoNum type="arabicPeriod"/>
            </a:pPr>
            <a:r>
              <a:rPr lang="es-419" dirty="0"/>
              <a:t>Defina un Patrón de </a:t>
            </a:r>
            <a:r>
              <a:rPr lang="es-419" dirty="0" err="1"/>
              <a:t>Caller</a:t>
            </a:r>
            <a:r>
              <a:rPr lang="es-419" dirty="0"/>
              <a:t> ID para restringir a los usuarios permitidos con coincidencias por números. (Solo están permitidos dígitos y comas).</a:t>
            </a:r>
          </a:p>
          <a:p>
            <a:pPr marL="342900" lvl="0" indent="-342900">
              <a:lnSpc>
                <a:spcPct val="124000"/>
              </a:lnSpc>
              <a:spcBef>
                <a:spcPts val="1200"/>
              </a:spcBef>
              <a:buClr>
                <a:schemeClr val="accent2"/>
              </a:buClr>
              <a:buFont typeface="+mj-lt"/>
              <a:buAutoNum type="arabicPeriod"/>
            </a:pPr>
            <a:r>
              <a:rPr lang="es-419" dirty="0"/>
              <a:t>Especifique prefijo de llamada saliente (Si hay alguno).</a:t>
            </a:r>
          </a:p>
          <a:p>
            <a:pPr marL="342900" lvl="0" indent="-342900">
              <a:lnSpc>
                <a:spcPct val="124000"/>
              </a:lnSpc>
              <a:spcBef>
                <a:spcPts val="1200"/>
              </a:spcBef>
              <a:buClr>
                <a:schemeClr val="accent2"/>
              </a:buClr>
              <a:buFont typeface="+mj-lt"/>
              <a:buAutoNum type="arabicPeriod"/>
            </a:pPr>
            <a:r>
              <a:rPr lang="es-419" dirty="0"/>
              <a:t>Especifique el </a:t>
            </a:r>
            <a:r>
              <a:rPr lang="es-VE" dirty="0"/>
              <a:t>Retardo antes de iniciar el </a:t>
            </a:r>
            <a:r>
              <a:rPr lang="es-VE" dirty="0" err="1"/>
              <a:t>Callback</a:t>
            </a:r>
            <a:r>
              <a:rPr lang="es-419" dirty="0"/>
              <a:t>. (El número de segundos antes de que la UCM devuelva la llamada).</a:t>
            </a:r>
          </a:p>
          <a:p>
            <a:pPr marL="342900" lvl="0" indent="-342900">
              <a:lnSpc>
                <a:spcPct val="124000"/>
              </a:lnSpc>
              <a:spcBef>
                <a:spcPts val="1200"/>
              </a:spcBef>
              <a:buClr>
                <a:schemeClr val="accent2"/>
              </a:buClr>
              <a:buFont typeface="+mj-lt"/>
              <a:buAutoNum type="arabicPeriod"/>
            </a:pPr>
            <a:r>
              <a:rPr lang="es-419" dirty="0"/>
              <a:t>Especifique el Destino (DISA o IVR). Nota: El DISA o el IVR debe ser previamente configurado.</a:t>
            </a:r>
          </a:p>
          <a:p>
            <a:pPr marL="342900" lvl="0" indent="-342900">
              <a:lnSpc>
                <a:spcPct val="124000"/>
              </a:lnSpc>
              <a:spcBef>
                <a:spcPts val="1200"/>
              </a:spcBef>
              <a:buClr>
                <a:schemeClr val="accent2"/>
              </a:buClr>
              <a:buFont typeface="+mj-lt"/>
              <a:buAutoNum type="arabicPeriod"/>
            </a:pPr>
            <a:r>
              <a:rPr lang="es-419" dirty="0"/>
              <a:t>Guarde y aplique los cambios.</a:t>
            </a:r>
          </a:p>
        </p:txBody>
      </p:sp>
      <p:grpSp>
        <p:nvGrpSpPr>
          <p:cNvPr id="36" name="Group 35">
            <a:extLst>
              <a:ext uri="{FF2B5EF4-FFF2-40B4-BE49-F238E27FC236}">
                <a16:creationId xmlns:a16="http://schemas.microsoft.com/office/drawing/2014/main" id="{5B956769-1069-49A3-A6D6-ED73890BFB75}"/>
              </a:ext>
            </a:extLst>
          </p:cNvPr>
          <p:cNvGrpSpPr/>
          <p:nvPr/>
        </p:nvGrpSpPr>
        <p:grpSpPr>
          <a:xfrm>
            <a:off x="5289040" y="1956823"/>
            <a:ext cx="6831462" cy="3178635"/>
            <a:chOff x="1877510" y="2545059"/>
            <a:chExt cx="8496224" cy="4012243"/>
          </a:xfrm>
        </p:grpSpPr>
        <p:grpSp>
          <p:nvGrpSpPr>
            <p:cNvPr id="37" name="组合 33">
              <a:extLst>
                <a:ext uri="{FF2B5EF4-FFF2-40B4-BE49-F238E27FC236}">
                  <a16:creationId xmlns:a16="http://schemas.microsoft.com/office/drawing/2014/main" id="{B75D6936-8A83-4B04-BA6B-21EABBB9A1AA}"/>
                </a:ext>
              </a:extLst>
            </p:cNvPr>
            <p:cNvGrpSpPr>
              <a:grpSpLocks/>
            </p:cNvGrpSpPr>
            <p:nvPr/>
          </p:nvGrpSpPr>
          <p:grpSpPr bwMode="auto">
            <a:xfrm>
              <a:off x="1877510" y="2733000"/>
              <a:ext cx="2602746" cy="1577833"/>
              <a:chOff x="375620" y="2819400"/>
              <a:chExt cx="2602746" cy="1577833"/>
            </a:xfrm>
          </p:grpSpPr>
          <p:grpSp>
            <p:nvGrpSpPr>
              <p:cNvPr id="60" name="组合 19">
                <a:extLst>
                  <a:ext uri="{FF2B5EF4-FFF2-40B4-BE49-F238E27FC236}">
                    <a16:creationId xmlns:a16="http://schemas.microsoft.com/office/drawing/2014/main" id="{779D3989-8DFE-4873-87B7-5314A9CEC6BB}"/>
                  </a:ext>
                </a:extLst>
              </p:cNvPr>
              <p:cNvGrpSpPr>
                <a:grpSpLocks/>
              </p:cNvGrpSpPr>
              <p:nvPr/>
            </p:nvGrpSpPr>
            <p:grpSpPr bwMode="auto">
              <a:xfrm>
                <a:off x="380999" y="2819400"/>
                <a:ext cx="2597367" cy="1577833"/>
                <a:chOff x="533399" y="3505200"/>
                <a:chExt cx="2597367" cy="1577833"/>
              </a:xfrm>
            </p:grpSpPr>
            <p:pic>
              <p:nvPicPr>
                <p:cNvPr id="62" name="Picture 5" descr="http://s.hswstatic.com/gif/how-to-unlock-cell-phone-1.jpg">
                  <a:extLst>
                    <a:ext uri="{FF2B5EF4-FFF2-40B4-BE49-F238E27FC236}">
                      <a16:creationId xmlns:a16="http://schemas.microsoft.com/office/drawing/2014/main" id="{81FB2E94-1659-463E-B54A-F04F0706CF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3505200"/>
                  <a:ext cx="1066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TextBox 7">
                  <a:extLst>
                    <a:ext uri="{FF2B5EF4-FFF2-40B4-BE49-F238E27FC236}">
                      <a16:creationId xmlns:a16="http://schemas.microsoft.com/office/drawing/2014/main" id="{C52B6CB6-C612-405B-8279-214D3894A328}"/>
                    </a:ext>
                  </a:extLst>
                </p:cNvPr>
                <p:cNvSpPr txBox="1">
                  <a:spLocks noChangeArrowheads="1"/>
                </p:cNvSpPr>
                <p:nvPr/>
              </p:nvSpPr>
              <p:spPr bwMode="auto">
                <a:xfrm>
                  <a:off x="533399" y="4267200"/>
                  <a:ext cx="2597367" cy="81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altLang="zh-CN" sz="1200" b="0" i="0" u="none" strike="noStrike" kern="1200" cap="none" spc="0" normalizeH="0" baseline="0" noProof="0" dirty="0">
                      <a:ln>
                        <a:noFill/>
                      </a:ln>
                      <a:solidFill>
                        <a:prstClr val="black"/>
                      </a:solidFill>
                      <a:effectLst/>
                      <a:uLnTx/>
                      <a:uFillTx/>
                      <a:latin typeface="Calibri" panose="020F0502020204030204"/>
                      <a:cs typeface="+mn-cs"/>
                    </a:rPr>
                    <a:t>En primer lugar, marque el número PSTN del UCM desde su teléfono móvil.</a:t>
                  </a:r>
                  <a:endParaRPr kumimoji="0" lang="es-419" altLang="zh-CN" sz="1200" b="0" i="0" u="none" strike="noStrike" kern="1200" cap="none" spc="0" normalizeH="0" baseline="0" noProof="0" dirty="0">
                    <a:ln>
                      <a:noFill/>
                    </a:ln>
                    <a:solidFill>
                      <a:prstClr val="black"/>
                    </a:solidFill>
                    <a:effectLst/>
                    <a:uLnTx/>
                    <a:uFillTx/>
                    <a:latin typeface="Calibri" panose="020F0502020204030204"/>
                    <a:cs typeface="+mn-cs"/>
                  </a:endParaRPr>
                </a:p>
              </p:txBody>
            </p:sp>
          </p:grpSp>
          <p:sp>
            <p:nvSpPr>
              <p:cNvPr id="61" name="矩形 22">
                <a:extLst>
                  <a:ext uri="{FF2B5EF4-FFF2-40B4-BE49-F238E27FC236}">
                    <a16:creationId xmlns:a16="http://schemas.microsoft.com/office/drawing/2014/main" id="{DFA39F99-2F2A-487D-B2B3-8354F7F23A69}"/>
                  </a:ext>
                </a:extLst>
              </p:cNvPr>
              <p:cNvSpPr/>
              <p:nvPr/>
            </p:nvSpPr>
            <p:spPr>
              <a:xfrm>
                <a:off x="375620" y="2895600"/>
                <a:ext cx="423051" cy="582738"/>
              </a:xfrm>
              <a:prstGeom prst="rect">
                <a:avLst/>
              </a:prstGeom>
              <a:noFill/>
              <a:ln>
                <a:solidFill>
                  <a:schemeClr val="bg1"/>
                </a:solidFill>
              </a:ln>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altLang="zh-CN" sz="2400" b="1" i="0" u="none" strike="noStrike" kern="1200" cap="all" spc="0" normalizeH="0" baseline="0" noProof="0">
                    <a:ln w="0"/>
                    <a:solidFill>
                      <a:srgbClr val="0070C0"/>
                    </a:solidFill>
                    <a:effectLst>
                      <a:reflection blurRad="12700" stA="50000" endPos="50000" dist="5000" dir="5400000" sy="-100000" rotWithShape="0"/>
                    </a:effectLst>
                    <a:uLnTx/>
                    <a:uFillTx/>
                    <a:latin typeface="Calibri" panose="020F0502020204030204"/>
                    <a:cs typeface="+mn-cs"/>
                  </a:rPr>
                  <a:t>1</a:t>
                </a:r>
              </a:p>
            </p:txBody>
          </p:sp>
        </p:grpSp>
        <p:grpSp>
          <p:nvGrpSpPr>
            <p:cNvPr id="38" name="组合 29">
              <a:extLst>
                <a:ext uri="{FF2B5EF4-FFF2-40B4-BE49-F238E27FC236}">
                  <a16:creationId xmlns:a16="http://schemas.microsoft.com/office/drawing/2014/main" id="{C39A4AD0-9CB3-4893-B886-2B1FF00A56F6}"/>
                </a:ext>
              </a:extLst>
            </p:cNvPr>
            <p:cNvGrpSpPr>
              <a:grpSpLocks/>
            </p:cNvGrpSpPr>
            <p:nvPr/>
          </p:nvGrpSpPr>
          <p:grpSpPr bwMode="auto">
            <a:xfrm>
              <a:off x="2083257" y="4374644"/>
              <a:ext cx="2167030" cy="1465387"/>
              <a:chOff x="3394201" y="3614266"/>
              <a:chExt cx="2167030" cy="1465387"/>
            </a:xfrm>
          </p:grpSpPr>
          <p:pic>
            <p:nvPicPr>
              <p:cNvPr id="57" name="Picture 7" descr="http://www.annastan.com/wp-content/uploads/2010/03/phone.jpg">
                <a:extLst>
                  <a:ext uri="{FF2B5EF4-FFF2-40B4-BE49-F238E27FC236}">
                    <a16:creationId xmlns:a16="http://schemas.microsoft.com/office/drawing/2014/main" id="{6B594ED2-5CC7-4CC9-81DD-0AB79932DA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1030" y="3614266"/>
                <a:ext cx="100668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Box 9">
                <a:extLst>
                  <a:ext uri="{FF2B5EF4-FFF2-40B4-BE49-F238E27FC236}">
                    <a16:creationId xmlns:a16="http://schemas.microsoft.com/office/drawing/2014/main" id="{32A3F642-D963-4350-B758-32D24FF34F0F}"/>
                  </a:ext>
                </a:extLst>
              </p:cNvPr>
              <p:cNvSpPr txBox="1">
                <a:spLocks noChangeArrowheads="1"/>
              </p:cNvSpPr>
              <p:nvPr/>
            </p:nvSpPr>
            <p:spPr bwMode="auto">
              <a:xfrm>
                <a:off x="3427630" y="4496915"/>
                <a:ext cx="2133601" cy="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altLang="zh-CN" sz="1200" b="0" i="0" u="none" strike="noStrike" kern="1200" cap="none" spc="0" normalizeH="0" baseline="0" noProof="0" dirty="0">
                    <a:ln>
                      <a:noFill/>
                    </a:ln>
                    <a:solidFill>
                      <a:prstClr val="black"/>
                    </a:solidFill>
                    <a:effectLst/>
                    <a:uLnTx/>
                    <a:uFillTx/>
                    <a:latin typeface="Calibri" panose="020F0502020204030204"/>
                    <a:cs typeface="+mn-cs"/>
                  </a:rPr>
                  <a:t>Cuelgue cuando </a:t>
                </a:r>
                <a:r>
                  <a:rPr lang="es-VE" altLang="zh-CN" sz="1200" dirty="0">
                    <a:solidFill>
                      <a:prstClr val="black"/>
                    </a:solidFill>
                    <a:latin typeface="Calibri" panose="020F0502020204030204"/>
                  </a:rPr>
                  <a:t>escuche </a:t>
                </a:r>
                <a:r>
                  <a:rPr kumimoji="0" lang="es-VE" altLang="zh-CN" sz="1200" b="0" i="0" u="none" strike="noStrike" kern="1200" cap="none" spc="0" normalizeH="0" baseline="0" noProof="0" dirty="0">
                    <a:ln>
                      <a:noFill/>
                    </a:ln>
                    <a:solidFill>
                      <a:prstClr val="black"/>
                    </a:solidFill>
                    <a:effectLst/>
                    <a:uLnTx/>
                    <a:uFillTx/>
                    <a:latin typeface="Calibri" panose="020F0502020204030204"/>
                    <a:cs typeface="+mn-cs"/>
                  </a:rPr>
                  <a:t>el tono de </a:t>
                </a:r>
                <a:r>
                  <a:rPr kumimoji="0" lang="es-VE" altLang="zh-CN" sz="1200" b="0" i="0" u="none" strike="noStrike" kern="1200" cap="none" spc="0" normalizeH="0" baseline="0" noProof="0" dirty="0" err="1">
                    <a:ln>
                      <a:noFill/>
                    </a:ln>
                    <a:solidFill>
                      <a:prstClr val="black"/>
                    </a:solidFill>
                    <a:effectLst/>
                    <a:uLnTx/>
                    <a:uFillTx/>
                    <a:latin typeface="Calibri" panose="020F0502020204030204"/>
                    <a:cs typeface="+mn-cs"/>
                  </a:rPr>
                  <a:t>ringback</a:t>
                </a:r>
                <a:r>
                  <a:rPr kumimoji="0" lang="es-VE" altLang="zh-CN" sz="1200" b="0" i="0" u="none" strike="noStrike" kern="1200" cap="none" spc="0" normalizeH="0" baseline="0" noProof="0" dirty="0">
                    <a:ln>
                      <a:noFill/>
                    </a:ln>
                    <a:solidFill>
                      <a:prstClr val="black"/>
                    </a:solidFill>
                    <a:effectLst/>
                    <a:uLnTx/>
                    <a:uFillTx/>
                    <a:latin typeface="Calibri" panose="020F0502020204030204"/>
                    <a:cs typeface="+mn-cs"/>
                  </a:rPr>
                  <a:t>.</a:t>
                </a:r>
                <a:endParaRPr kumimoji="0" lang="es-419" altLang="zh-CN" sz="1200" b="0" i="0" u="none" strike="noStrike" kern="1200" cap="none" spc="0" normalizeH="0" baseline="0" noProof="0" dirty="0">
                  <a:ln>
                    <a:noFill/>
                  </a:ln>
                  <a:solidFill>
                    <a:prstClr val="black"/>
                  </a:solidFill>
                  <a:effectLst/>
                  <a:uLnTx/>
                  <a:uFillTx/>
                  <a:latin typeface="Calibri" panose="020F0502020204030204"/>
                  <a:cs typeface="+mn-cs"/>
                </a:endParaRPr>
              </a:p>
            </p:txBody>
          </p:sp>
          <p:sp>
            <p:nvSpPr>
              <p:cNvPr id="59" name="矩形 23">
                <a:extLst>
                  <a:ext uri="{FF2B5EF4-FFF2-40B4-BE49-F238E27FC236}">
                    <a16:creationId xmlns:a16="http://schemas.microsoft.com/office/drawing/2014/main" id="{F500B7AC-C2DE-4418-9763-CCD1465EE0B7}"/>
                  </a:ext>
                </a:extLst>
              </p:cNvPr>
              <p:cNvSpPr/>
              <p:nvPr/>
            </p:nvSpPr>
            <p:spPr>
              <a:xfrm>
                <a:off x="3394201" y="3842866"/>
                <a:ext cx="423051" cy="582738"/>
              </a:xfrm>
              <a:prstGeom prst="rect">
                <a:avLst/>
              </a:prstGeom>
              <a:noFill/>
              <a:ln>
                <a:solidFill>
                  <a:schemeClr val="bg1"/>
                </a:solidFill>
              </a:ln>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altLang="zh-CN" sz="2400" b="1" i="0" u="none" strike="noStrike" kern="1200" cap="all" spc="0" normalizeH="0" baseline="0" noProof="0">
                    <a:ln w="0"/>
                    <a:solidFill>
                      <a:srgbClr val="0070C0"/>
                    </a:solidFill>
                    <a:effectLst>
                      <a:reflection blurRad="12700" stA="50000" endPos="50000" dist="5000" dir="5400000" sy="-100000" rotWithShape="0"/>
                    </a:effectLst>
                    <a:uLnTx/>
                    <a:uFillTx/>
                    <a:latin typeface="Calibri" panose="020F0502020204030204"/>
                    <a:cs typeface="+mn-cs"/>
                  </a:rPr>
                  <a:t>2</a:t>
                </a:r>
              </a:p>
            </p:txBody>
          </p:sp>
        </p:grpSp>
        <p:grpSp>
          <p:nvGrpSpPr>
            <p:cNvPr id="39" name="组合 30">
              <a:extLst>
                <a:ext uri="{FF2B5EF4-FFF2-40B4-BE49-F238E27FC236}">
                  <a16:creationId xmlns:a16="http://schemas.microsoft.com/office/drawing/2014/main" id="{9C4B121E-2908-444C-A92B-00B9379B9086}"/>
                </a:ext>
              </a:extLst>
            </p:cNvPr>
            <p:cNvGrpSpPr>
              <a:grpSpLocks/>
            </p:cNvGrpSpPr>
            <p:nvPr/>
          </p:nvGrpSpPr>
          <p:grpSpPr bwMode="auto">
            <a:xfrm>
              <a:off x="4126380" y="4441573"/>
              <a:ext cx="2133600" cy="2115729"/>
              <a:chOff x="6172200" y="3200400"/>
              <a:chExt cx="2133600" cy="2115729"/>
            </a:xfrm>
          </p:grpSpPr>
          <p:pic>
            <p:nvPicPr>
              <p:cNvPr id="54" name="Picture 9" descr="http://www.chacocanyon.com/images/mobile-phone.gif">
                <a:extLst>
                  <a:ext uri="{FF2B5EF4-FFF2-40B4-BE49-F238E27FC236}">
                    <a16:creationId xmlns:a16="http://schemas.microsoft.com/office/drawing/2014/main" id="{172424AB-F0EA-4E56-8EF0-FAAC10F04C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3200400"/>
                <a:ext cx="990600" cy="1111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Box 11">
                <a:extLst>
                  <a:ext uri="{FF2B5EF4-FFF2-40B4-BE49-F238E27FC236}">
                    <a16:creationId xmlns:a16="http://schemas.microsoft.com/office/drawing/2014/main" id="{22087232-C428-4703-9BC6-A74ACC74655B}"/>
                  </a:ext>
                </a:extLst>
              </p:cNvPr>
              <p:cNvSpPr txBox="1">
                <a:spLocks noChangeArrowheads="1"/>
              </p:cNvSpPr>
              <p:nvPr/>
            </p:nvSpPr>
            <p:spPr bwMode="auto">
              <a:xfrm>
                <a:off x="6172200" y="4267200"/>
                <a:ext cx="2133600" cy="104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altLang="zh-CN" sz="1200" b="0" i="0" u="none" strike="noStrike" kern="1200" cap="none" spc="0" normalizeH="0" baseline="0" noProof="0" dirty="0">
                    <a:ln>
                      <a:noFill/>
                    </a:ln>
                    <a:solidFill>
                      <a:prstClr val="black"/>
                    </a:solidFill>
                    <a:effectLst/>
                    <a:uLnTx/>
                    <a:uFillTx/>
                    <a:latin typeface="Calibri" panose="020F0502020204030204"/>
                    <a:cs typeface="+mn-cs"/>
                  </a:rPr>
                  <a:t>Unos segundos más tarde, la UCM vuelve a llamar y su teléfono móvil suena.</a:t>
                </a:r>
                <a:endParaRPr kumimoji="0" lang="es-419" altLang="zh-CN" sz="1200" b="0" i="0" u="none" strike="noStrike" kern="1200" cap="none" spc="0" normalizeH="0" baseline="0" noProof="0" dirty="0">
                  <a:ln>
                    <a:noFill/>
                  </a:ln>
                  <a:solidFill>
                    <a:prstClr val="black"/>
                  </a:solidFill>
                  <a:effectLst/>
                  <a:uLnTx/>
                  <a:uFillTx/>
                  <a:latin typeface="Calibri" panose="020F0502020204030204"/>
                  <a:cs typeface="+mn-cs"/>
                </a:endParaRPr>
              </a:p>
            </p:txBody>
          </p:sp>
          <p:sp>
            <p:nvSpPr>
              <p:cNvPr id="56" name="矩形 24">
                <a:extLst>
                  <a:ext uri="{FF2B5EF4-FFF2-40B4-BE49-F238E27FC236}">
                    <a16:creationId xmlns:a16="http://schemas.microsoft.com/office/drawing/2014/main" id="{E038131F-E91A-4D9A-B663-AEA18DCDA2D5}"/>
                  </a:ext>
                </a:extLst>
              </p:cNvPr>
              <p:cNvSpPr/>
              <p:nvPr/>
            </p:nvSpPr>
            <p:spPr>
              <a:xfrm>
                <a:off x="6291169" y="3733800"/>
                <a:ext cx="423051" cy="582738"/>
              </a:xfrm>
              <a:prstGeom prst="rect">
                <a:avLst/>
              </a:prstGeom>
              <a:noFill/>
              <a:ln>
                <a:solidFill>
                  <a:schemeClr val="bg1"/>
                </a:solidFill>
              </a:ln>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altLang="zh-CN" sz="2400" b="1" i="0" u="none" strike="noStrike" kern="1200" cap="all" spc="0" normalizeH="0" baseline="0" noProof="0">
                    <a:ln w="0"/>
                    <a:solidFill>
                      <a:srgbClr val="0070C0"/>
                    </a:solidFill>
                    <a:effectLst>
                      <a:reflection blurRad="12700" stA="50000" endPos="50000" dist="5000" dir="5400000" sy="-100000" rotWithShape="0"/>
                    </a:effectLst>
                    <a:uLnTx/>
                    <a:uFillTx/>
                    <a:latin typeface="Calibri" panose="020F0502020204030204"/>
                    <a:cs typeface="+mn-cs"/>
                  </a:rPr>
                  <a:t>3</a:t>
                </a:r>
              </a:p>
            </p:txBody>
          </p:sp>
        </p:grpSp>
        <p:grpSp>
          <p:nvGrpSpPr>
            <p:cNvPr id="40" name="组合 27">
              <a:extLst>
                <a:ext uri="{FF2B5EF4-FFF2-40B4-BE49-F238E27FC236}">
                  <a16:creationId xmlns:a16="http://schemas.microsoft.com/office/drawing/2014/main" id="{FD81176B-138B-401C-A1C9-D6DEF24C8B62}"/>
                </a:ext>
              </a:extLst>
            </p:cNvPr>
            <p:cNvGrpSpPr>
              <a:grpSpLocks/>
            </p:cNvGrpSpPr>
            <p:nvPr/>
          </p:nvGrpSpPr>
          <p:grpSpPr bwMode="auto">
            <a:xfrm>
              <a:off x="7875826" y="4036978"/>
              <a:ext cx="2281331" cy="1435873"/>
              <a:chOff x="3395569" y="5257800"/>
              <a:chExt cx="2281331" cy="1435873"/>
            </a:xfrm>
          </p:grpSpPr>
          <p:pic>
            <p:nvPicPr>
              <p:cNvPr id="51" name="Picture 17" descr="http://cdn2.hubspot.net/hub/65551/file-19567734-jpg/images/istock_000015857110medium.jpg">
                <a:extLst>
                  <a:ext uri="{FF2B5EF4-FFF2-40B4-BE49-F238E27FC236}">
                    <a16:creationId xmlns:a16="http://schemas.microsoft.com/office/drawing/2014/main" id="{6D957127-B5ED-4235-A005-4C6BB730D3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0" y="5257800"/>
                <a:ext cx="1220610" cy="81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TextBox 17">
                <a:extLst>
                  <a:ext uri="{FF2B5EF4-FFF2-40B4-BE49-F238E27FC236}">
                    <a16:creationId xmlns:a16="http://schemas.microsoft.com/office/drawing/2014/main" id="{D388638B-70E0-4452-B784-AC558CA5D1EF}"/>
                  </a:ext>
                </a:extLst>
              </p:cNvPr>
              <p:cNvSpPr txBox="1">
                <a:spLocks noChangeArrowheads="1"/>
              </p:cNvSpPr>
              <p:nvPr/>
            </p:nvSpPr>
            <p:spPr bwMode="auto">
              <a:xfrm>
                <a:off x="3771900" y="6110935"/>
                <a:ext cx="1905000" cy="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VE" altLang="zh-CN" sz="1200" b="0" i="0" u="none" strike="noStrike" kern="1200" cap="none" spc="0" normalizeH="0" baseline="0" noProof="0" dirty="0">
                    <a:ln>
                      <a:noFill/>
                    </a:ln>
                    <a:solidFill>
                      <a:prstClr val="black"/>
                    </a:solidFill>
                    <a:effectLst/>
                    <a:uLnTx/>
                    <a:uFillTx/>
                    <a:latin typeface="Calibri" panose="020F0502020204030204"/>
                    <a:cs typeface="+mn-cs"/>
                  </a:rPr>
                  <a:t>Marque su número de destino.</a:t>
                </a:r>
                <a:endParaRPr kumimoji="0" lang="zh-CN" altLang="en-US" sz="1200" b="0" i="0" u="none" strike="noStrike" kern="1200" cap="none" spc="0" normalizeH="0" baseline="0" noProof="0" dirty="0">
                  <a:ln>
                    <a:noFill/>
                  </a:ln>
                  <a:solidFill>
                    <a:prstClr val="black"/>
                  </a:solidFill>
                  <a:effectLst/>
                  <a:uLnTx/>
                  <a:uFillTx/>
                  <a:latin typeface="Calibri" panose="020F0502020204030204"/>
                  <a:cs typeface="+mn-cs"/>
                </a:endParaRPr>
              </a:p>
            </p:txBody>
          </p:sp>
          <p:sp>
            <p:nvSpPr>
              <p:cNvPr id="53" name="矩形 26">
                <a:extLst>
                  <a:ext uri="{FF2B5EF4-FFF2-40B4-BE49-F238E27FC236}">
                    <a16:creationId xmlns:a16="http://schemas.microsoft.com/office/drawing/2014/main" id="{106BF011-821A-4FB0-80B7-3EC61B97B1B0}"/>
                  </a:ext>
                </a:extLst>
              </p:cNvPr>
              <p:cNvSpPr/>
              <p:nvPr/>
            </p:nvSpPr>
            <p:spPr>
              <a:xfrm>
                <a:off x="3395569" y="5410199"/>
                <a:ext cx="423051" cy="582738"/>
              </a:xfrm>
              <a:prstGeom prst="rect">
                <a:avLst/>
              </a:prstGeom>
              <a:noFill/>
              <a:ln>
                <a:solidFill>
                  <a:schemeClr val="bg1"/>
                </a:solidFill>
              </a:ln>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altLang="zh-CN" sz="2400" b="1" i="0" u="none" strike="noStrike" kern="1200" cap="all" spc="0" normalizeH="0" baseline="0" noProof="0">
                    <a:ln w="0"/>
                    <a:solidFill>
                      <a:srgbClr val="0070C0"/>
                    </a:solidFill>
                    <a:effectLst>
                      <a:reflection blurRad="12700" stA="50000" endPos="50000" dist="5000" dir="5400000" sy="-100000" rotWithShape="0"/>
                    </a:effectLst>
                    <a:uLnTx/>
                    <a:uFillTx/>
                    <a:latin typeface="Calibri" panose="020F0502020204030204"/>
                    <a:cs typeface="+mn-cs"/>
                  </a:rPr>
                  <a:t>5</a:t>
                </a:r>
              </a:p>
            </p:txBody>
          </p:sp>
        </p:grpSp>
        <p:grpSp>
          <p:nvGrpSpPr>
            <p:cNvPr id="41" name="组合 32">
              <a:extLst>
                <a:ext uri="{FF2B5EF4-FFF2-40B4-BE49-F238E27FC236}">
                  <a16:creationId xmlns:a16="http://schemas.microsoft.com/office/drawing/2014/main" id="{B509F659-E713-4AF3-B7DA-0A2BF67AAC93}"/>
                </a:ext>
              </a:extLst>
            </p:cNvPr>
            <p:cNvGrpSpPr>
              <a:grpSpLocks/>
            </p:cNvGrpSpPr>
            <p:nvPr/>
          </p:nvGrpSpPr>
          <p:grpSpPr bwMode="auto">
            <a:xfrm>
              <a:off x="8637826" y="2817779"/>
              <a:ext cx="1735908" cy="1178320"/>
              <a:chOff x="6214969" y="5181600"/>
              <a:chExt cx="1735908" cy="1178320"/>
            </a:xfrm>
          </p:grpSpPr>
          <p:pic>
            <p:nvPicPr>
              <p:cNvPr id="48" name="Picture 23" descr="https://encrypted-tbn0.gstatic.com/images?q=tbn:ANd9GcSk6kgu_jbK6j6YNcWHMfZiAWn7jXhvh5nq3R_ttQ-hyEqPe4d4">
                <a:extLst>
                  <a:ext uri="{FF2B5EF4-FFF2-40B4-BE49-F238E27FC236}">
                    <a16:creationId xmlns:a16="http://schemas.microsoft.com/office/drawing/2014/main" id="{27550C0D-56F2-43C2-8E0E-D2DFEEBF894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5600" y="5181600"/>
                <a:ext cx="1245277" cy="82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TextBox 21">
                <a:extLst>
                  <a:ext uri="{FF2B5EF4-FFF2-40B4-BE49-F238E27FC236}">
                    <a16:creationId xmlns:a16="http://schemas.microsoft.com/office/drawing/2014/main" id="{895C1D0B-E549-4AEB-B8D1-263C22DF04E1}"/>
                  </a:ext>
                </a:extLst>
              </p:cNvPr>
              <p:cNvSpPr txBox="1">
                <a:spLocks noChangeArrowheads="1"/>
              </p:cNvSpPr>
              <p:nvPr/>
            </p:nvSpPr>
            <p:spPr bwMode="auto">
              <a:xfrm>
                <a:off x="6771186" y="6010277"/>
                <a:ext cx="1179690" cy="34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altLang="zh-CN" sz="1200" b="0" i="0" u="none" strike="noStrike" kern="1200" cap="none" spc="0" normalizeH="0" baseline="0" noProof="0" dirty="0">
                    <a:ln>
                      <a:noFill/>
                    </a:ln>
                    <a:solidFill>
                      <a:prstClr val="black"/>
                    </a:solidFill>
                    <a:effectLst/>
                    <a:uLnTx/>
                    <a:uFillTx/>
                    <a:latin typeface="Calibri" panose="020F0502020204030204"/>
                    <a:cs typeface="+mn-cs"/>
                  </a:rPr>
                  <a:t>¡Disfrute!</a:t>
                </a:r>
              </a:p>
            </p:txBody>
          </p:sp>
          <p:sp>
            <p:nvSpPr>
              <p:cNvPr id="50" name="矩形 28">
                <a:extLst>
                  <a:ext uri="{FF2B5EF4-FFF2-40B4-BE49-F238E27FC236}">
                    <a16:creationId xmlns:a16="http://schemas.microsoft.com/office/drawing/2014/main" id="{586947C4-4280-4989-BDEC-D0E75647FF16}"/>
                  </a:ext>
                </a:extLst>
              </p:cNvPr>
              <p:cNvSpPr/>
              <p:nvPr/>
            </p:nvSpPr>
            <p:spPr>
              <a:xfrm>
                <a:off x="6214969" y="5410201"/>
                <a:ext cx="423051" cy="582739"/>
              </a:xfrm>
              <a:prstGeom prst="rect">
                <a:avLst/>
              </a:prstGeom>
              <a:noFill/>
              <a:ln>
                <a:solidFill>
                  <a:schemeClr val="bg1"/>
                </a:solidFill>
              </a:ln>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altLang="zh-CN" sz="2400" b="1" i="0" u="none" strike="noStrike" kern="1200" cap="all" spc="0" normalizeH="0" baseline="0" noProof="0">
                    <a:ln w="0"/>
                    <a:solidFill>
                      <a:srgbClr val="0070C0"/>
                    </a:solidFill>
                    <a:effectLst>
                      <a:reflection blurRad="12700" stA="50000" endPos="50000" dist="5000" dir="5400000" sy="-100000" rotWithShape="0"/>
                    </a:effectLst>
                    <a:uLnTx/>
                    <a:uFillTx/>
                    <a:latin typeface="Calibri" panose="020F0502020204030204"/>
                    <a:cs typeface="+mn-cs"/>
                  </a:rPr>
                  <a:t>6</a:t>
                </a:r>
              </a:p>
            </p:txBody>
          </p:sp>
        </p:grpSp>
        <p:grpSp>
          <p:nvGrpSpPr>
            <p:cNvPr id="42" name="组合 35">
              <a:extLst>
                <a:ext uri="{FF2B5EF4-FFF2-40B4-BE49-F238E27FC236}">
                  <a16:creationId xmlns:a16="http://schemas.microsoft.com/office/drawing/2014/main" id="{C2F58841-5E41-4192-924E-30E9CF22F524}"/>
                </a:ext>
              </a:extLst>
            </p:cNvPr>
            <p:cNvGrpSpPr>
              <a:grpSpLocks/>
            </p:cNvGrpSpPr>
            <p:nvPr/>
          </p:nvGrpSpPr>
          <p:grpSpPr bwMode="auto">
            <a:xfrm>
              <a:off x="6232856" y="4189379"/>
              <a:ext cx="2133600" cy="2262038"/>
              <a:chOff x="457200" y="4724400"/>
              <a:chExt cx="2133600" cy="2262038"/>
            </a:xfrm>
          </p:grpSpPr>
          <p:pic>
            <p:nvPicPr>
              <p:cNvPr id="45" name="Picture 11" descr="http://gallery.mailchimp.com/bf761def80072b68a5b69e416/images/Phone_Final.jpg">
                <a:extLst>
                  <a:ext uri="{FF2B5EF4-FFF2-40B4-BE49-F238E27FC236}">
                    <a16:creationId xmlns:a16="http://schemas.microsoft.com/office/drawing/2014/main" id="{167EB072-DCFA-4E7E-B3DD-2A925D0E1D5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200" y="4724400"/>
                <a:ext cx="1219200" cy="138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13">
                <a:extLst>
                  <a:ext uri="{FF2B5EF4-FFF2-40B4-BE49-F238E27FC236}">
                    <a16:creationId xmlns:a16="http://schemas.microsoft.com/office/drawing/2014/main" id="{17A03674-5C89-406D-9087-7087A52E47EE}"/>
                  </a:ext>
                </a:extLst>
              </p:cNvPr>
              <p:cNvSpPr txBox="1">
                <a:spLocks noChangeArrowheads="1"/>
              </p:cNvSpPr>
              <p:nvPr/>
            </p:nvSpPr>
            <p:spPr bwMode="auto">
              <a:xfrm>
                <a:off x="457200" y="5937509"/>
                <a:ext cx="2133600" cy="1048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altLang="zh-CN" sz="1200" b="0" i="0" u="none" strike="noStrike" kern="1200" cap="none" spc="0" normalizeH="0" baseline="0" noProof="0" dirty="0">
                    <a:ln>
                      <a:noFill/>
                    </a:ln>
                    <a:solidFill>
                      <a:prstClr val="black"/>
                    </a:solidFill>
                    <a:effectLst/>
                    <a:uLnTx/>
                    <a:uFillTx/>
                    <a:latin typeface="Calibri" panose="020F0502020204030204"/>
                    <a:cs typeface="+mn-cs"/>
                  </a:rPr>
                  <a:t>Conteste la llamada. </a:t>
                </a:r>
                <a:r>
                  <a:rPr kumimoji="0" lang="es-VE" altLang="zh-CN" sz="1200" b="0" i="0" u="none" strike="noStrike" kern="1200" cap="none" spc="0" normalizeH="0" baseline="0" noProof="0" dirty="0">
                    <a:ln>
                      <a:noFill/>
                    </a:ln>
                    <a:solidFill>
                      <a:prstClr val="black"/>
                    </a:solidFill>
                    <a:effectLst/>
                    <a:uLnTx/>
                    <a:uFillTx/>
                    <a:latin typeface="Calibri" panose="020F0502020204030204"/>
                    <a:cs typeface="+mn-cs"/>
                  </a:rPr>
                  <a:t>La llamada será entonces dirigida inmediatamente al DISA o IVR en el UCM.</a:t>
                </a:r>
                <a:endParaRPr kumimoji="0" lang="es-419" altLang="zh-CN" sz="1200" b="0" i="0" u="none" strike="noStrike" kern="1200" cap="none" spc="0" normalizeH="0" baseline="0" noProof="0" dirty="0">
                  <a:ln>
                    <a:noFill/>
                  </a:ln>
                  <a:solidFill>
                    <a:prstClr val="black"/>
                  </a:solidFill>
                  <a:effectLst/>
                  <a:uLnTx/>
                  <a:uFillTx/>
                  <a:latin typeface="Calibri" panose="020F0502020204030204"/>
                  <a:cs typeface="+mn-cs"/>
                </a:endParaRPr>
              </a:p>
            </p:txBody>
          </p:sp>
          <p:sp>
            <p:nvSpPr>
              <p:cNvPr id="47" name="矩形 25">
                <a:extLst>
                  <a:ext uri="{FF2B5EF4-FFF2-40B4-BE49-F238E27FC236}">
                    <a16:creationId xmlns:a16="http://schemas.microsoft.com/office/drawing/2014/main" id="{527F919F-26EE-4B04-8876-8AFD7A55AF95}"/>
                  </a:ext>
                </a:extLst>
              </p:cNvPr>
              <p:cNvSpPr/>
              <p:nvPr/>
            </p:nvSpPr>
            <p:spPr>
              <a:xfrm>
                <a:off x="499969" y="5181600"/>
                <a:ext cx="423051" cy="582738"/>
              </a:xfrm>
              <a:prstGeom prst="rect">
                <a:avLst/>
              </a:prstGeom>
              <a:noFill/>
              <a:ln>
                <a:solidFill>
                  <a:schemeClr val="bg1"/>
                </a:solidFill>
              </a:ln>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altLang="zh-CN" sz="2400" b="1" i="0" u="none" strike="noStrike" kern="1200" cap="all" spc="0" normalizeH="0" baseline="0" noProof="0">
                    <a:ln w="0"/>
                    <a:solidFill>
                      <a:srgbClr val="0070C0"/>
                    </a:solidFill>
                    <a:effectLst>
                      <a:reflection blurRad="12700" stA="50000" endPos="50000" dist="5000" dir="5400000" sy="-100000" rotWithShape="0"/>
                    </a:effectLst>
                    <a:uLnTx/>
                    <a:uFillTx/>
                    <a:latin typeface="Calibri" panose="020F0502020204030204"/>
                    <a:cs typeface="+mn-cs"/>
                  </a:rPr>
                  <a:t>4</a:t>
                </a:r>
              </a:p>
            </p:txBody>
          </p:sp>
        </p:grpSp>
        <p:sp>
          <p:nvSpPr>
            <p:cNvPr id="43" name="TextBox 36">
              <a:extLst>
                <a:ext uri="{FF2B5EF4-FFF2-40B4-BE49-F238E27FC236}">
                  <a16:creationId xmlns:a16="http://schemas.microsoft.com/office/drawing/2014/main" id="{D7A34922-BDA2-4700-A736-055BF469985F}"/>
                </a:ext>
              </a:extLst>
            </p:cNvPr>
            <p:cNvSpPr txBox="1">
              <a:spLocks noChangeArrowheads="1"/>
            </p:cNvSpPr>
            <p:nvPr/>
          </p:nvSpPr>
          <p:spPr bwMode="auto">
            <a:xfrm>
              <a:off x="5720792" y="2545059"/>
              <a:ext cx="2594902" cy="186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VE" altLang="zh-CN" sz="1800" b="1" i="0" u="none" strike="noStrike" kern="1200" cap="none" spc="0" normalizeH="0" baseline="0" noProof="0" dirty="0">
                  <a:ln>
                    <a:noFill/>
                  </a:ln>
                  <a:solidFill>
                    <a:srgbClr val="00B050"/>
                  </a:solidFill>
                  <a:effectLst/>
                  <a:uLnTx/>
                  <a:uFillTx/>
                  <a:latin typeface="Calibri" panose="020F0502020204030204"/>
                  <a:cs typeface="+mn-cs"/>
                </a:rPr>
                <a:t>Una solución económica para reducir el coste mientras se disfruta de la movilidad.</a:t>
              </a:r>
            </a:p>
          </p:txBody>
        </p:sp>
        <p:pic>
          <p:nvPicPr>
            <p:cNvPr id="44" name="Picture 43">
              <a:extLst>
                <a:ext uri="{FF2B5EF4-FFF2-40B4-BE49-F238E27FC236}">
                  <a16:creationId xmlns:a16="http://schemas.microsoft.com/office/drawing/2014/main" id="{ACC7F226-C1C8-486B-9B7C-4180EA7BB4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85056" y="2741578"/>
              <a:ext cx="935736" cy="1392936"/>
            </a:xfrm>
            <a:prstGeom prst="rect">
              <a:avLst/>
            </a:prstGeom>
          </p:spPr>
        </p:pic>
      </p:grpSp>
      <p:sp>
        <p:nvSpPr>
          <p:cNvPr id="65" name="TextBox 64">
            <a:extLst>
              <a:ext uri="{FF2B5EF4-FFF2-40B4-BE49-F238E27FC236}">
                <a16:creationId xmlns:a16="http://schemas.microsoft.com/office/drawing/2014/main" id="{4DA00906-CDFC-EB6A-12B3-F3DE0CBC5F98}"/>
              </a:ext>
            </a:extLst>
          </p:cNvPr>
          <p:cNvSpPr txBox="1"/>
          <p:nvPr/>
        </p:nvSpPr>
        <p:spPr>
          <a:xfrm>
            <a:off x="322851" y="276093"/>
            <a:ext cx="7368593"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23014260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3971925" cy="481012"/>
          </a:xfrm>
        </p:spPr>
        <p:txBody>
          <a:bodyPr>
            <a:normAutofit/>
          </a:bodyPr>
          <a:lstStyle/>
          <a:p>
            <a:pPr marL="0" indent="0">
              <a:lnSpc>
                <a:spcPct val="150000"/>
              </a:lnSpc>
              <a:buNone/>
            </a:pPr>
            <a:r>
              <a:rPr lang="es-419" sz="1800" b="1" dirty="0">
                <a:solidFill>
                  <a:schemeClr val="accent1"/>
                </a:solidFill>
                <a:latin typeface="Helvetica" panose="020B0604020202020204" pitchFamily="34" charset="0"/>
                <a:ea typeface="맑은 고딕" panose="020B0503020000020004" pitchFamily="50" charset="-127"/>
              </a:rPr>
              <a:t>Función de Anuncio</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692150" y="2035175"/>
            <a:ext cx="11499850" cy="3194050"/>
          </a:xfrm>
        </p:spPr>
        <p:txBody>
          <a:bodyPr>
            <a:normAutofit fontScale="55000" lnSpcReduction="20000"/>
          </a:bodyPr>
          <a:lstStyle/>
          <a:p>
            <a:pPr algn="just">
              <a:lnSpc>
                <a:spcPct val="150000"/>
              </a:lnSpc>
            </a:pPr>
            <a:r>
              <a:rPr lang="es-419" dirty="0"/>
              <a:t>La función de anuncio se utiliza para reproducir una grabación a las personas que llaman y enviarlas a un destino diferente cuando el anuncio termine de reproducirse. Las grabaciones de los anuncios no pueden ser interrumpidas, y pueden ser usadas en un IVR o para el Destino predeterminado de las rutas entrantes.</a:t>
            </a:r>
          </a:p>
          <a:p>
            <a:pPr marL="342900" indent="-342900" algn="just">
              <a:lnSpc>
                <a:spcPct val="150000"/>
              </a:lnSpc>
              <a:buClr>
                <a:schemeClr val="accent2"/>
              </a:buClr>
              <a:buFont typeface="+mj-lt"/>
              <a:buAutoNum type="arabicPeriod"/>
            </a:pPr>
            <a:r>
              <a:rPr lang="es-419" dirty="0"/>
              <a:t>Diríjase a la </a:t>
            </a:r>
            <a:r>
              <a:rPr lang="es-419" b="1" dirty="0"/>
              <a:t>interfaz web </a:t>
            </a:r>
            <a:r>
              <a:rPr lang="es-419" dirty="0"/>
              <a:t>de la UCM63xx </a:t>
            </a:r>
            <a:r>
              <a:rPr lang="es-419" b="1" dirty="0"/>
              <a:t>→ Funciones de llamadas → Anuncio </a:t>
            </a:r>
            <a:r>
              <a:rPr lang="es-419" dirty="0"/>
              <a:t>y haga clic en “Agregar”.</a:t>
            </a:r>
          </a:p>
          <a:p>
            <a:pPr marL="342900" indent="-342900" algn="just">
              <a:lnSpc>
                <a:spcPct val="150000"/>
              </a:lnSpc>
              <a:buClr>
                <a:schemeClr val="accent2"/>
              </a:buClr>
              <a:buFont typeface="+mj-lt"/>
              <a:buAutoNum type="arabicPeriod"/>
            </a:pPr>
            <a:r>
              <a:rPr lang="es-419" dirty="0"/>
              <a:t>Especifique el “Nombre” de su nuevo anuncio.</a:t>
            </a:r>
          </a:p>
          <a:p>
            <a:pPr marL="342900" indent="-342900" algn="just">
              <a:lnSpc>
                <a:spcPct val="150000"/>
              </a:lnSpc>
              <a:buClr>
                <a:schemeClr val="accent2"/>
              </a:buClr>
              <a:buFont typeface="+mj-lt"/>
              <a:buAutoNum type="arabicPeriod"/>
            </a:pPr>
            <a:r>
              <a:rPr lang="es-419" dirty="0"/>
              <a:t>Cargue la “Notificación” que será usada por la función de anuncio.</a:t>
            </a:r>
          </a:p>
          <a:p>
            <a:pPr marL="342900" indent="-342900" algn="just">
              <a:lnSpc>
                <a:spcPct val="150000"/>
              </a:lnSpc>
              <a:buClr>
                <a:schemeClr val="accent2"/>
              </a:buClr>
              <a:buFont typeface="+mj-lt"/>
              <a:buAutoNum type="arabicPeriod"/>
            </a:pPr>
            <a:r>
              <a:rPr lang="es-419" dirty="0"/>
              <a:t>Y especifique el “Destino predeterminado” a donde se redirigirá a la persona que llama después de que finalice la reproducción de la notificación cargada.</a:t>
            </a:r>
          </a:p>
        </p:txBody>
      </p:sp>
      <p:sp>
        <p:nvSpPr>
          <p:cNvPr id="9" name="TextBox 8">
            <a:extLst>
              <a:ext uri="{FF2B5EF4-FFF2-40B4-BE49-F238E27FC236}">
                <a16:creationId xmlns:a16="http://schemas.microsoft.com/office/drawing/2014/main" id="{C6786EFB-2A2A-EFF5-8A3D-A6F7D5549FC3}"/>
              </a:ext>
            </a:extLst>
          </p:cNvPr>
          <p:cNvSpPr txBox="1"/>
          <p:nvPr/>
        </p:nvSpPr>
        <p:spPr>
          <a:xfrm>
            <a:off x="322850" y="276093"/>
            <a:ext cx="737408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27956040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3276600" cy="481012"/>
          </a:xfrm>
        </p:spPr>
        <p:txBody>
          <a:bodyPr/>
          <a:lstStyle/>
          <a:p>
            <a:pPr marL="0" indent="0">
              <a:lnSpc>
                <a:spcPct val="150000"/>
              </a:lnSpc>
              <a:buNone/>
            </a:pPr>
            <a:r>
              <a:rPr lang="es-419" sz="1800" b="1">
                <a:solidFill>
                  <a:schemeClr val="accent1"/>
                </a:solidFill>
                <a:latin typeface="Helvetica" panose="020B0604020202020204" pitchFamily="34" charset="0"/>
                <a:ea typeface="맑은 고딕" panose="020B0503020000020004" pitchFamily="50" charset="-127"/>
              </a:rPr>
              <a:t>IVR</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1927225"/>
            <a:ext cx="5521325" cy="4351338"/>
          </a:xfrm>
        </p:spPr>
        <p:txBody>
          <a:bodyPr>
            <a:normAutofit fontScale="62500" lnSpcReduction="20000"/>
          </a:bodyPr>
          <a:lstStyle/>
          <a:p>
            <a:pPr marL="342900" lvl="0" indent="-342900">
              <a:lnSpc>
                <a:spcPct val="124000"/>
              </a:lnSpc>
              <a:spcBef>
                <a:spcPts val="1200"/>
              </a:spcBef>
              <a:buClr>
                <a:schemeClr val="accent2"/>
              </a:buClr>
              <a:buAutoNum type="arabicPeriod"/>
            </a:pPr>
            <a:r>
              <a:rPr lang="es-419" dirty="0"/>
              <a:t>Diríjase a </a:t>
            </a:r>
            <a:r>
              <a:rPr lang="es-419" b="1" dirty="0"/>
              <a:t>Funciones de llamadas </a:t>
            </a:r>
            <a:r>
              <a:rPr lang="es-419" b="1" dirty="0">
                <a:sym typeface="Wingdings" panose="05000000000000000000" pitchFamily="2" charset="2"/>
              </a:rPr>
              <a:t> IVR</a:t>
            </a:r>
            <a:r>
              <a:rPr lang="es-419" dirty="0">
                <a:sym typeface="Wingdings" panose="05000000000000000000" pitchFamily="2" charset="2"/>
              </a:rPr>
              <a:t> y haga clic en “Agregar”.</a:t>
            </a:r>
            <a:endParaRPr lang="es-419" dirty="0"/>
          </a:p>
          <a:p>
            <a:pPr marL="342900" lvl="0" indent="-342900">
              <a:lnSpc>
                <a:spcPct val="124000"/>
              </a:lnSpc>
              <a:spcBef>
                <a:spcPts val="1200"/>
              </a:spcBef>
              <a:buClr>
                <a:schemeClr val="accent2"/>
              </a:buClr>
              <a:buAutoNum type="arabicPeriod"/>
            </a:pPr>
            <a:r>
              <a:rPr lang="es-419" dirty="0"/>
              <a:t>Especifique un nombre para este IVR.</a:t>
            </a:r>
          </a:p>
          <a:p>
            <a:pPr marL="342900" lvl="0" indent="-342900">
              <a:lnSpc>
                <a:spcPct val="124000"/>
              </a:lnSpc>
              <a:spcBef>
                <a:spcPts val="1200"/>
              </a:spcBef>
              <a:buClr>
                <a:schemeClr val="accent2"/>
              </a:buClr>
              <a:buAutoNum type="arabicPeriod"/>
            </a:pPr>
            <a:r>
              <a:rPr lang="es-419" dirty="0"/>
              <a:t>Configure lo siguiente:</a:t>
            </a:r>
          </a:p>
          <a:p>
            <a:pPr marL="798513" lvl="0" indent="-342900">
              <a:lnSpc>
                <a:spcPct val="124000"/>
              </a:lnSpc>
              <a:spcBef>
                <a:spcPts val="1200"/>
              </a:spcBef>
              <a:buClr>
                <a:schemeClr val="accent2"/>
              </a:buClr>
              <a:buFont typeface="Wingdings" panose="05000000000000000000" pitchFamily="2" charset="2"/>
              <a:buChar char="§"/>
            </a:pPr>
            <a:r>
              <a:rPr lang="es-419" b="1" dirty="0"/>
              <a:t>Marcar troncales</a:t>
            </a:r>
            <a:r>
              <a:rPr lang="es-419" dirty="0"/>
              <a:t>: Para permitir que el IVR utilice los enlaces troncales.</a:t>
            </a:r>
          </a:p>
          <a:p>
            <a:pPr marL="798513" lvl="0" indent="-342900">
              <a:lnSpc>
                <a:spcPct val="124000"/>
              </a:lnSpc>
              <a:spcBef>
                <a:spcPts val="1200"/>
              </a:spcBef>
              <a:buClr>
                <a:schemeClr val="accent2"/>
              </a:buClr>
              <a:buFont typeface="Wingdings" panose="05000000000000000000" pitchFamily="2" charset="2"/>
              <a:buChar char="§"/>
            </a:pPr>
            <a:r>
              <a:rPr lang="es-419" b="1" dirty="0"/>
              <a:t>Privilegio</a:t>
            </a:r>
            <a:r>
              <a:rPr lang="es-419" dirty="0"/>
              <a:t>: Es el nivel de permiso que tendrán las llamadas salientes, si la opción “Marcar troncales” esta habilitada.</a:t>
            </a:r>
          </a:p>
          <a:p>
            <a:pPr marL="798513" lvl="0" indent="-342900">
              <a:lnSpc>
                <a:spcPct val="124000"/>
              </a:lnSpc>
              <a:spcBef>
                <a:spcPts val="1200"/>
              </a:spcBef>
              <a:buClr>
                <a:schemeClr val="accent2"/>
              </a:buClr>
              <a:buFont typeface="Wingdings" panose="05000000000000000000" pitchFamily="2" charset="2"/>
              <a:buChar char="§"/>
            </a:pPr>
            <a:r>
              <a:rPr lang="es-419" b="1" dirty="0"/>
              <a:t>Marcar otras extensiones</a:t>
            </a:r>
            <a:r>
              <a:rPr lang="es-419" dirty="0"/>
              <a:t>: Para permitir a las personas que llaman marquen un número de extensión cuando lleguen al IVR.</a:t>
            </a:r>
          </a:p>
        </p:txBody>
      </p:sp>
      <p:sp>
        <p:nvSpPr>
          <p:cNvPr id="7" name="Content Placeholder 2">
            <a:extLst>
              <a:ext uri="{FF2B5EF4-FFF2-40B4-BE49-F238E27FC236}">
                <a16:creationId xmlns:a16="http://schemas.microsoft.com/office/drawing/2014/main" id="{81B159FE-6363-47DD-85AB-DAF48188EA24}"/>
              </a:ext>
            </a:extLst>
          </p:cNvPr>
          <p:cNvSpPr txBox="1">
            <a:spLocks/>
          </p:cNvSpPr>
          <p:nvPr/>
        </p:nvSpPr>
        <p:spPr>
          <a:xfrm>
            <a:off x="5911239" y="1877143"/>
            <a:ext cx="5821064" cy="461912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A5389"/>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30000"/>
              </a:lnSpc>
              <a:spcBef>
                <a:spcPts val="1000"/>
              </a:spcBef>
              <a:spcAft>
                <a:spcPts val="600"/>
              </a:spcAft>
              <a:buClr>
                <a:srgbClr val="ED7D31"/>
              </a:buClr>
              <a:buSzTx/>
              <a:buFont typeface="+mj-lt"/>
              <a:buAutoNum type="arabicPeriod" startAt="4"/>
              <a:tabLst/>
              <a:defRPr/>
            </a:pPr>
            <a:r>
              <a:rPr kumimoji="0" lang="es-419" sz="1800" b="0" i="0" u="none" strike="noStrike" kern="1200" cap="none" spc="0" normalizeH="0" baseline="0" noProof="0" dirty="0">
                <a:ln>
                  <a:noFill/>
                </a:ln>
                <a:solidFill>
                  <a:prstClr val="black"/>
                </a:solidFill>
                <a:effectLst/>
                <a:uLnTx/>
                <a:uFillTx/>
                <a:latin typeface="Calibri" panose="020F0502020204030204"/>
              </a:rPr>
              <a:t>En al pestaña “</a:t>
            </a:r>
            <a:r>
              <a:rPr kumimoji="0" lang="es-419" sz="1800" b="1" i="0" u="none" strike="noStrike" kern="1200" cap="none" spc="0" normalizeH="0" baseline="0" noProof="0" dirty="0">
                <a:ln>
                  <a:noFill/>
                </a:ln>
                <a:solidFill>
                  <a:prstClr val="black"/>
                </a:solidFill>
                <a:effectLst/>
                <a:uLnTx/>
                <a:uFillTx/>
                <a:latin typeface="Calibri" panose="020F0502020204030204"/>
              </a:rPr>
              <a:t>Eventos al presionar teclas</a:t>
            </a:r>
            <a:r>
              <a:rPr kumimoji="0" lang="es-419" sz="1800" b="0" i="0" u="none" strike="noStrike" kern="1200" cap="none" spc="0" normalizeH="0" baseline="0" noProof="0" dirty="0">
                <a:ln>
                  <a:noFill/>
                </a:ln>
                <a:solidFill>
                  <a:prstClr val="black"/>
                </a:solidFill>
                <a:effectLst/>
                <a:uLnTx/>
                <a:uFillTx/>
                <a:latin typeface="Calibri" panose="020F0502020204030204"/>
              </a:rPr>
              <a:t>”, configure un destino para cada dígito.</a:t>
            </a:r>
          </a:p>
          <a:p>
            <a:pPr marL="342900" marR="0" lvl="0" indent="-342900" algn="just" defTabSz="914400" rtl="0" eaLnBrk="1" fontAlgn="auto" latinLnBrk="0" hangingPunct="1">
              <a:lnSpc>
                <a:spcPct val="130000"/>
              </a:lnSpc>
              <a:spcBef>
                <a:spcPts val="1000"/>
              </a:spcBef>
              <a:spcAft>
                <a:spcPts val="1200"/>
              </a:spcAft>
              <a:buClr>
                <a:srgbClr val="ED7D31"/>
              </a:buClr>
              <a:buSzTx/>
              <a:buFont typeface="+mj-lt"/>
              <a:buAutoNum type="arabicPeriod" startAt="4"/>
              <a:tabLst/>
              <a:defRPr/>
            </a:pPr>
            <a:endParaRPr kumimoji="0" lang="es-419" sz="1700" b="0" i="0" u="none" strike="noStrike" kern="1200" cap="none" spc="0" normalizeH="0" baseline="0" noProof="0" dirty="0">
              <a:ln>
                <a:noFill/>
              </a:ln>
              <a:solidFill>
                <a:prstClr val="black"/>
              </a:solidFill>
              <a:effectLst/>
              <a:uLnTx/>
              <a:uFillTx/>
              <a:latin typeface="Calibri" panose="020F0502020204030204"/>
            </a:endParaRPr>
          </a:p>
          <a:p>
            <a:pPr marL="342900" marR="0" lvl="0" indent="-342900" algn="just" defTabSz="914400" rtl="0" eaLnBrk="1" fontAlgn="auto" latinLnBrk="0" hangingPunct="1">
              <a:lnSpc>
                <a:spcPct val="130000"/>
              </a:lnSpc>
              <a:spcBef>
                <a:spcPts val="1000"/>
              </a:spcBef>
              <a:spcAft>
                <a:spcPts val="1200"/>
              </a:spcAft>
              <a:buClr>
                <a:srgbClr val="ED7D31"/>
              </a:buClr>
              <a:buSzTx/>
              <a:buFont typeface="+mj-lt"/>
              <a:buAutoNum type="arabicPeriod" startAt="4"/>
              <a:tabLst/>
              <a:defRPr/>
            </a:pPr>
            <a:endParaRPr kumimoji="0" lang="es-419" sz="1700" b="0" i="0" u="none" strike="noStrike" kern="1200" cap="none" spc="0" normalizeH="0" baseline="0" noProof="0" dirty="0">
              <a:ln>
                <a:noFill/>
              </a:ln>
              <a:solidFill>
                <a:prstClr val="black"/>
              </a:solidFill>
              <a:effectLst/>
              <a:uLnTx/>
              <a:uFillTx/>
              <a:latin typeface="Calibri" panose="020F0502020204030204"/>
            </a:endParaRPr>
          </a:p>
          <a:p>
            <a:pPr marL="342900" marR="0" lvl="0" indent="-342900" algn="just" defTabSz="914400" rtl="0" eaLnBrk="1" fontAlgn="auto" latinLnBrk="0" hangingPunct="1">
              <a:lnSpc>
                <a:spcPct val="130000"/>
              </a:lnSpc>
              <a:spcBef>
                <a:spcPts val="1000"/>
              </a:spcBef>
              <a:spcAft>
                <a:spcPts val="1200"/>
              </a:spcAft>
              <a:buClr>
                <a:srgbClr val="ED7D31"/>
              </a:buClr>
              <a:buSzTx/>
              <a:buFont typeface="+mj-lt"/>
              <a:buAutoNum type="arabicPeriod" startAt="4"/>
              <a:tabLst/>
              <a:defRPr/>
            </a:pPr>
            <a:endParaRPr kumimoji="0" lang="es-419" sz="1700" b="0" i="0" u="none" strike="noStrike" kern="1200" cap="none" spc="0" normalizeH="0" baseline="0" noProof="0" dirty="0">
              <a:ln>
                <a:noFill/>
              </a:ln>
              <a:solidFill>
                <a:prstClr val="black"/>
              </a:solidFill>
              <a:effectLst/>
              <a:uLnTx/>
              <a:uFillTx/>
              <a:latin typeface="Calibri" panose="020F0502020204030204"/>
            </a:endParaRPr>
          </a:p>
          <a:p>
            <a:pPr marL="342900" marR="0" lvl="0" indent="-342900" algn="just" defTabSz="914400" rtl="0" eaLnBrk="1" fontAlgn="auto" latinLnBrk="0" hangingPunct="1">
              <a:lnSpc>
                <a:spcPct val="130000"/>
              </a:lnSpc>
              <a:spcBef>
                <a:spcPts val="600"/>
              </a:spcBef>
              <a:spcAft>
                <a:spcPts val="1200"/>
              </a:spcAft>
              <a:buClr>
                <a:srgbClr val="ED7D31"/>
              </a:buClr>
              <a:buSzTx/>
              <a:buFont typeface="+mj-lt"/>
              <a:buAutoNum type="arabicPeriod" startAt="4"/>
              <a:tabLst/>
              <a:defRPr/>
            </a:pPr>
            <a:endParaRPr kumimoji="0" lang="es-419" sz="1800" b="0" i="0" u="none" strike="noStrike" kern="1200" cap="none" spc="0" normalizeH="0" baseline="0" noProof="0" dirty="0">
              <a:ln>
                <a:noFill/>
              </a:ln>
              <a:solidFill>
                <a:prstClr val="black"/>
              </a:solidFill>
              <a:effectLst/>
              <a:uLnTx/>
              <a:uFillTx/>
              <a:latin typeface="Calibri" panose="020F0502020204030204"/>
            </a:endParaRPr>
          </a:p>
          <a:p>
            <a:pPr marL="0" marR="0" lvl="0" indent="0" algn="just" defTabSz="914400" rtl="0" eaLnBrk="1" fontAlgn="auto" latinLnBrk="0" hangingPunct="1">
              <a:lnSpc>
                <a:spcPct val="130000"/>
              </a:lnSpc>
              <a:spcBef>
                <a:spcPts val="0"/>
              </a:spcBef>
              <a:spcAft>
                <a:spcPts val="1200"/>
              </a:spcAft>
              <a:buClr>
                <a:srgbClr val="ED7D31"/>
              </a:buClr>
              <a:buSzTx/>
              <a:buFont typeface="Arial" panose="020B0604020202020204" pitchFamily="34" charset="0"/>
              <a:buNone/>
              <a:tabLst/>
              <a:defRPr/>
            </a:pPr>
            <a:endParaRPr kumimoji="0" lang="es-419" sz="1800" b="0" i="0" u="none" strike="noStrike" kern="1200" cap="none" spc="0" normalizeH="0" baseline="0" noProof="0" dirty="0">
              <a:ln>
                <a:noFill/>
              </a:ln>
              <a:solidFill>
                <a:prstClr val="black"/>
              </a:solidFill>
              <a:effectLst/>
              <a:uLnTx/>
              <a:uFillTx/>
              <a:latin typeface="Calibri" panose="020F0502020204030204"/>
            </a:endParaRPr>
          </a:p>
          <a:p>
            <a:pPr marL="285750" marR="0" lvl="0" indent="-285750" algn="just" defTabSz="914400" rtl="0" eaLnBrk="1" fontAlgn="auto" latinLnBrk="0" hangingPunct="1">
              <a:lnSpc>
                <a:spcPct val="130000"/>
              </a:lnSpc>
              <a:spcBef>
                <a:spcPts val="1000"/>
              </a:spcBef>
              <a:spcAft>
                <a:spcPts val="1200"/>
              </a:spcAft>
              <a:buClr>
                <a:srgbClr val="ED7D31"/>
              </a:buClr>
              <a:buSzTx/>
              <a:buFont typeface="Wingdings" panose="05000000000000000000" pitchFamily="2" charset="2"/>
              <a:buChar char="§"/>
              <a:tabLst/>
              <a:defRPr/>
            </a:pPr>
            <a:endParaRPr kumimoji="0" lang="es-419" sz="1800" b="0" i="0" u="none" strike="noStrike" kern="1200" cap="none" spc="0" normalizeH="0" baseline="0" noProof="0" dirty="0">
              <a:ln>
                <a:noFill/>
              </a:ln>
              <a:solidFill>
                <a:prstClr val="black"/>
              </a:solidFill>
              <a:effectLst/>
              <a:uLnTx/>
              <a:uFillTx/>
              <a:latin typeface="Calibri" panose="020F0502020204030204"/>
            </a:endParaRPr>
          </a:p>
          <a:p>
            <a:pPr marL="342900" marR="0" lvl="0" indent="-342900" algn="just" defTabSz="914400" rtl="0" eaLnBrk="1" fontAlgn="auto" latinLnBrk="0" hangingPunct="1">
              <a:lnSpc>
                <a:spcPct val="120000"/>
              </a:lnSpc>
              <a:spcBef>
                <a:spcPts val="1000"/>
              </a:spcBef>
              <a:spcAft>
                <a:spcPts val="1200"/>
              </a:spcAft>
              <a:buClr>
                <a:srgbClr val="ED7D31"/>
              </a:buClr>
              <a:buSzTx/>
              <a:buFont typeface="+mj-lt"/>
              <a:buAutoNum type="arabicPeriod"/>
              <a:tabLst/>
              <a:defRPr/>
            </a:pPr>
            <a:endParaRPr kumimoji="0" lang="es-419" sz="1800" b="0" i="0" u="none" strike="noStrike" kern="1200" cap="none" spc="0" normalizeH="0" baseline="0" noProof="0" dirty="0">
              <a:ln>
                <a:noFill/>
              </a:ln>
              <a:solidFill>
                <a:prstClr val="black"/>
              </a:solidFill>
              <a:effectLst/>
              <a:uLnTx/>
              <a:uFillTx/>
              <a:latin typeface="Calibri" panose="020F0502020204030204"/>
            </a:endParaRPr>
          </a:p>
        </p:txBody>
      </p:sp>
      <p:sp>
        <p:nvSpPr>
          <p:cNvPr id="6" name="Rectangle 5">
            <a:extLst>
              <a:ext uri="{FF2B5EF4-FFF2-40B4-BE49-F238E27FC236}">
                <a16:creationId xmlns:a16="http://schemas.microsoft.com/office/drawing/2014/main" id="{E177E2DF-3814-4024-9F05-3B106EE2DED7}"/>
              </a:ext>
            </a:extLst>
          </p:cNvPr>
          <p:cNvSpPr/>
          <p:nvPr/>
        </p:nvSpPr>
        <p:spPr>
          <a:xfrm>
            <a:off x="5985408" y="2939469"/>
            <a:ext cx="3324546" cy="2955681"/>
          </a:xfrm>
          <a:prstGeom prst="rect">
            <a:avLst/>
          </a:prstGeom>
        </p:spPr>
        <p:txBody>
          <a:bodyPr wrap="square">
            <a:spAutoFit/>
          </a:bodyPr>
          <a:lstStyle/>
          <a:p>
            <a:pPr marL="285750" marR="0" lvl="0" indent="-285750" algn="just" defTabSz="914400" rtl="0" eaLnBrk="1" fontAlgn="auto" latinLnBrk="0" hangingPunct="1">
              <a:lnSpc>
                <a:spcPct val="110000"/>
              </a:lnSpc>
              <a:spcBef>
                <a:spcPts val="0"/>
              </a:spcBef>
              <a:spcAft>
                <a:spcPts val="0"/>
              </a:spcAft>
              <a:buClr>
                <a:srgbClr val="ED7D31"/>
              </a:buClr>
              <a:buSzTx/>
              <a:buFont typeface="Wingdings" panose="05000000000000000000" pitchFamily="2" charset="2"/>
              <a:buChar char="§"/>
              <a:tabLst/>
              <a:defRPr/>
            </a:pPr>
            <a:r>
              <a:rPr kumimoji="0" lang="es-419" sz="17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Extensión</a:t>
            </a:r>
          </a:p>
          <a:p>
            <a:pPr marL="285750" marR="0" lvl="0" indent="-285750" algn="just" defTabSz="914400" rtl="0" eaLnBrk="1" fontAlgn="auto" latinLnBrk="0" hangingPunct="1">
              <a:lnSpc>
                <a:spcPct val="110000"/>
              </a:lnSpc>
              <a:spcBef>
                <a:spcPts val="0"/>
              </a:spcBef>
              <a:spcAft>
                <a:spcPts val="0"/>
              </a:spcAft>
              <a:buClr>
                <a:srgbClr val="ED7D31"/>
              </a:buClr>
              <a:buSzTx/>
              <a:buFont typeface="Wingdings" panose="05000000000000000000" pitchFamily="2" charset="2"/>
              <a:buChar char="§"/>
              <a:tabLst/>
              <a:defRPr/>
            </a:pPr>
            <a:r>
              <a:rPr kumimoji="0" lang="es-419" sz="17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Buzón de voz</a:t>
            </a:r>
          </a:p>
          <a:p>
            <a:pPr marL="285750" marR="0" lvl="0" indent="-285750" algn="just" defTabSz="914400" rtl="0" eaLnBrk="1" fontAlgn="auto" latinLnBrk="0" hangingPunct="1">
              <a:lnSpc>
                <a:spcPct val="110000"/>
              </a:lnSpc>
              <a:spcBef>
                <a:spcPts val="0"/>
              </a:spcBef>
              <a:spcAft>
                <a:spcPts val="0"/>
              </a:spcAft>
              <a:buClr>
                <a:srgbClr val="ED7D31"/>
              </a:buClr>
              <a:buSzTx/>
              <a:buFont typeface="Wingdings" panose="05000000000000000000" pitchFamily="2" charset="2"/>
              <a:buChar char="§"/>
              <a:tabLst/>
              <a:defRPr/>
            </a:pPr>
            <a:r>
              <a:rPr kumimoji="0" lang="es-419" sz="17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Reunión</a:t>
            </a:r>
          </a:p>
          <a:p>
            <a:pPr marL="285750" marR="0" lvl="0" indent="-285750" algn="just" defTabSz="914400" rtl="0" eaLnBrk="1" fontAlgn="auto" latinLnBrk="0" hangingPunct="1">
              <a:lnSpc>
                <a:spcPct val="110000"/>
              </a:lnSpc>
              <a:spcBef>
                <a:spcPts val="0"/>
              </a:spcBef>
              <a:spcAft>
                <a:spcPts val="0"/>
              </a:spcAft>
              <a:buClr>
                <a:srgbClr val="ED7D31"/>
              </a:buClr>
              <a:buSzTx/>
              <a:buFont typeface="Wingdings" panose="05000000000000000000" pitchFamily="2" charset="2"/>
              <a:buChar char="§"/>
              <a:tabLst/>
              <a:defRPr/>
            </a:pPr>
            <a:r>
              <a:rPr kumimoji="0" lang="es-419" sz="17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Grupo de buzón de voz</a:t>
            </a:r>
          </a:p>
          <a:p>
            <a:pPr marL="285750" marR="0" lvl="0" indent="-285750" algn="just" defTabSz="914400" rtl="0" eaLnBrk="1" fontAlgn="auto" latinLnBrk="0" hangingPunct="1">
              <a:lnSpc>
                <a:spcPct val="110000"/>
              </a:lnSpc>
              <a:spcBef>
                <a:spcPts val="0"/>
              </a:spcBef>
              <a:spcAft>
                <a:spcPts val="0"/>
              </a:spcAft>
              <a:buClr>
                <a:srgbClr val="ED7D31"/>
              </a:buClr>
              <a:buSzTx/>
              <a:buFont typeface="Wingdings" panose="05000000000000000000" pitchFamily="2" charset="2"/>
              <a:buChar char="§"/>
              <a:tabLst/>
              <a:defRPr/>
            </a:pPr>
            <a:r>
              <a:rPr kumimoji="0" lang="es-419" sz="17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IVR</a:t>
            </a:r>
          </a:p>
          <a:p>
            <a:pPr marL="285750" marR="0" lvl="0" indent="-285750" algn="just" defTabSz="914400" rtl="0" eaLnBrk="1" fontAlgn="auto" latinLnBrk="0" hangingPunct="1">
              <a:lnSpc>
                <a:spcPct val="110000"/>
              </a:lnSpc>
              <a:spcBef>
                <a:spcPts val="0"/>
              </a:spcBef>
              <a:spcAft>
                <a:spcPts val="0"/>
              </a:spcAft>
              <a:buClr>
                <a:srgbClr val="ED7D31"/>
              </a:buClr>
              <a:buSzTx/>
              <a:buFont typeface="Wingdings" panose="05000000000000000000" pitchFamily="2" charset="2"/>
              <a:buChar char="§"/>
              <a:tabLst/>
              <a:defRPr/>
            </a:pPr>
            <a:r>
              <a:rPr kumimoji="0" lang="es-419" sz="17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Grupo de timbrado</a:t>
            </a:r>
          </a:p>
          <a:p>
            <a:pPr marL="285750" marR="0" lvl="0" indent="-285750" algn="just" defTabSz="914400" rtl="0" eaLnBrk="1" fontAlgn="auto" latinLnBrk="0" hangingPunct="1">
              <a:lnSpc>
                <a:spcPct val="110000"/>
              </a:lnSpc>
              <a:spcBef>
                <a:spcPts val="0"/>
              </a:spcBef>
              <a:spcAft>
                <a:spcPts val="0"/>
              </a:spcAft>
              <a:buClr>
                <a:srgbClr val="ED7D31"/>
              </a:buClr>
              <a:buSzTx/>
              <a:buFont typeface="Wingdings" panose="05000000000000000000" pitchFamily="2" charset="2"/>
              <a:buChar char="§"/>
              <a:tabLst/>
              <a:defRPr/>
            </a:pPr>
            <a:r>
              <a:rPr kumimoji="0" lang="es-419" sz="17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Cola de llamadas</a:t>
            </a:r>
          </a:p>
          <a:p>
            <a:pPr marL="285750" marR="0" lvl="0" indent="-285750" algn="just" defTabSz="914400" rtl="0" eaLnBrk="1" fontAlgn="auto" latinLnBrk="0" hangingPunct="1">
              <a:lnSpc>
                <a:spcPct val="110000"/>
              </a:lnSpc>
              <a:spcBef>
                <a:spcPts val="0"/>
              </a:spcBef>
              <a:spcAft>
                <a:spcPts val="0"/>
              </a:spcAft>
              <a:buClr>
                <a:srgbClr val="ED7D31"/>
              </a:buClr>
              <a:buSzTx/>
              <a:buFont typeface="Wingdings" panose="05000000000000000000" pitchFamily="2" charset="2"/>
              <a:buChar char="§"/>
              <a:tabLst/>
              <a:defRPr/>
            </a:pPr>
            <a:r>
              <a:rPr kumimoji="0" lang="es-419" sz="17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Grupo de voceo/</a:t>
            </a:r>
            <a:r>
              <a:rPr kumimoji="0" lang="es-419" sz="1700" b="0" i="0" u="none" strike="noStrike" kern="1200" cap="none" spc="0" normalizeH="0" baseline="0" noProof="0" dirty="0" err="1">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intercom</a:t>
            </a:r>
            <a:endParaRPr kumimoji="0" lang="es-419" sz="17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10000"/>
              </a:lnSpc>
              <a:spcBef>
                <a:spcPts val="0"/>
              </a:spcBef>
              <a:spcAft>
                <a:spcPts val="0"/>
              </a:spcAft>
              <a:buClr>
                <a:srgbClr val="ED7D31"/>
              </a:buClr>
              <a:buSzTx/>
              <a:buFont typeface="Wingdings" panose="05000000000000000000" pitchFamily="2" charset="2"/>
              <a:buChar char="§"/>
              <a:tabLst/>
              <a:defRPr/>
            </a:pPr>
            <a:r>
              <a:rPr kumimoji="0" lang="es-419" sz="17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Video conferencia (UCM6200/6500)</a:t>
            </a:r>
          </a:p>
        </p:txBody>
      </p:sp>
      <p:sp>
        <p:nvSpPr>
          <p:cNvPr id="8" name="Rectangle 7">
            <a:extLst>
              <a:ext uri="{FF2B5EF4-FFF2-40B4-BE49-F238E27FC236}">
                <a16:creationId xmlns:a16="http://schemas.microsoft.com/office/drawing/2014/main" id="{E8C0C53E-5DA5-4B6D-8119-51CA4235FEB1}"/>
              </a:ext>
            </a:extLst>
          </p:cNvPr>
          <p:cNvSpPr/>
          <p:nvPr/>
        </p:nvSpPr>
        <p:spPr>
          <a:xfrm>
            <a:off x="9104816" y="2944972"/>
            <a:ext cx="2627487" cy="2397066"/>
          </a:xfrm>
          <a:prstGeom prst="rect">
            <a:avLst/>
          </a:prstGeom>
        </p:spPr>
        <p:txBody>
          <a:bodyPr wrap="square">
            <a:spAutoFit/>
          </a:bodyPr>
          <a:lstStyle/>
          <a:p>
            <a:pPr marL="285750" marR="0" lvl="0" indent="-285750" algn="just" defTabSz="914400" rtl="0" eaLnBrk="1" fontAlgn="auto" latinLnBrk="0" hangingPunct="1">
              <a:lnSpc>
                <a:spcPct val="110000"/>
              </a:lnSpc>
              <a:spcBef>
                <a:spcPts val="0"/>
              </a:spcBef>
              <a:spcAft>
                <a:spcPts val="0"/>
              </a:spcAft>
              <a:buClr>
                <a:srgbClr val="ED7D31"/>
              </a:buClr>
              <a:buSzTx/>
              <a:buFont typeface="Wingdings" panose="05000000000000000000" pitchFamily="2" charset="2"/>
              <a:buChar char="§"/>
              <a:tabLst/>
              <a:defRPr/>
            </a:pPr>
            <a:r>
              <a:rPr kumimoji="0" lang="es-419" sz="17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Fax</a:t>
            </a:r>
          </a:p>
          <a:p>
            <a:pPr marL="285750" marR="0" lvl="0" indent="-285750" algn="just" defTabSz="914400" rtl="0" eaLnBrk="1" fontAlgn="auto" latinLnBrk="0" hangingPunct="1">
              <a:lnSpc>
                <a:spcPct val="110000"/>
              </a:lnSpc>
              <a:spcBef>
                <a:spcPts val="0"/>
              </a:spcBef>
              <a:spcAft>
                <a:spcPts val="0"/>
              </a:spcAft>
              <a:buClr>
                <a:srgbClr val="ED7D31"/>
              </a:buClr>
              <a:buSzTx/>
              <a:buFont typeface="Wingdings" panose="05000000000000000000" pitchFamily="2" charset="2"/>
              <a:buChar char="§"/>
              <a:tabLst/>
              <a:defRPr/>
            </a:pPr>
            <a:r>
              <a:rPr kumimoji="0" lang="es-419" sz="17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Notificaciones por voz</a:t>
            </a:r>
          </a:p>
          <a:p>
            <a:pPr marL="285750" marR="0" lvl="0" indent="-285750" algn="just" defTabSz="914400" rtl="0" eaLnBrk="1" fontAlgn="auto" latinLnBrk="0" hangingPunct="1">
              <a:lnSpc>
                <a:spcPct val="110000"/>
              </a:lnSpc>
              <a:spcBef>
                <a:spcPts val="0"/>
              </a:spcBef>
              <a:spcAft>
                <a:spcPts val="0"/>
              </a:spcAft>
              <a:buClr>
                <a:srgbClr val="ED7D31"/>
              </a:buClr>
              <a:buSzTx/>
              <a:buFont typeface="Wingdings" panose="05000000000000000000" pitchFamily="2" charset="2"/>
              <a:buChar char="§"/>
              <a:tabLst/>
              <a:defRPr/>
            </a:pPr>
            <a:r>
              <a:rPr kumimoji="0" lang="es-419" sz="17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Colgar</a:t>
            </a:r>
          </a:p>
          <a:p>
            <a:pPr marL="285750" marR="0" lvl="0" indent="-285750" algn="just" defTabSz="914400" rtl="0" eaLnBrk="1" fontAlgn="auto" latinLnBrk="0" hangingPunct="1">
              <a:lnSpc>
                <a:spcPct val="110000"/>
              </a:lnSpc>
              <a:spcBef>
                <a:spcPts val="0"/>
              </a:spcBef>
              <a:spcAft>
                <a:spcPts val="0"/>
              </a:spcAft>
              <a:buClr>
                <a:srgbClr val="ED7D31"/>
              </a:buClr>
              <a:buSzTx/>
              <a:buFont typeface="Wingdings" panose="05000000000000000000" pitchFamily="2" charset="2"/>
              <a:buChar char="§"/>
              <a:tabLst/>
              <a:defRPr/>
            </a:pPr>
            <a:r>
              <a:rPr kumimoji="0" lang="es-419" sz="17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DISA</a:t>
            </a:r>
          </a:p>
          <a:p>
            <a:pPr marL="285750" marR="0" lvl="0" indent="-285750" algn="just" defTabSz="914400" rtl="0" eaLnBrk="1" fontAlgn="auto" latinLnBrk="0" hangingPunct="1">
              <a:lnSpc>
                <a:spcPct val="110000"/>
              </a:lnSpc>
              <a:spcBef>
                <a:spcPts val="0"/>
              </a:spcBef>
              <a:spcAft>
                <a:spcPts val="0"/>
              </a:spcAft>
              <a:buClr>
                <a:srgbClr val="ED7D31"/>
              </a:buClr>
              <a:buSzTx/>
              <a:buFont typeface="Wingdings" panose="05000000000000000000" pitchFamily="2" charset="2"/>
              <a:buChar char="§"/>
              <a:tabLst/>
              <a:defRPr/>
            </a:pPr>
            <a:r>
              <a:rPr kumimoji="0" lang="es-419" sz="17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Marcación por nombre</a:t>
            </a:r>
          </a:p>
          <a:p>
            <a:pPr marL="285750" marR="0" lvl="0" indent="-285750" algn="just" defTabSz="914400" rtl="0" eaLnBrk="1" fontAlgn="auto" latinLnBrk="0" hangingPunct="1">
              <a:lnSpc>
                <a:spcPct val="110000"/>
              </a:lnSpc>
              <a:spcBef>
                <a:spcPts val="0"/>
              </a:spcBef>
              <a:spcAft>
                <a:spcPts val="0"/>
              </a:spcAft>
              <a:buClr>
                <a:srgbClr val="ED7D31"/>
              </a:buClr>
              <a:buSzTx/>
              <a:buFont typeface="Wingdings" panose="05000000000000000000" pitchFamily="2" charset="2"/>
              <a:buChar char="§"/>
              <a:tabLst/>
              <a:defRPr/>
            </a:pPr>
            <a:r>
              <a:rPr kumimoji="0" lang="es-419" sz="17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Número externo</a:t>
            </a:r>
          </a:p>
          <a:p>
            <a:pPr marL="285750" marR="0" lvl="0" indent="-285750" algn="just" defTabSz="914400" rtl="0" eaLnBrk="1" fontAlgn="auto" latinLnBrk="0" hangingPunct="1">
              <a:lnSpc>
                <a:spcPct val="110000"/>
              </a:lnSpc>
              <a:spcBef>
                <a:spcPts val="0"/>
              </a:spcBef>
              <a:spcAft>
                <a:spcPts val="0"/>
              </a:spcAft>
              <a:buClr>
                <a:srgbClr val="ED7D31"/>
              </a:buClr>
              <a:buSzTx/>
              <a:buFont typeface="Wingdings" panose="05000000000000000000" pitchFamily="2" charset="2"/>
              <a:buChar char="§"/>
              <a:tabLst/>
              <a:defRPr/>
            </a:pPr>
            <a:r>
              <a:rPr kumimoji="0" lang="es-419" sz="1700" b="0" i="0" u="none" strike="noStrike" kern="1200" cap="none" spc="0" normalizeH="0" baseline="0" noProof="0" dirty="0" err="1">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Callback</a:t>
            </a:r>
            <a:endParaRPr kumimoji="0" lang="es-419" sz="17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a:p>
            <a:pPr marL="285750" marR="0" lvl="0" indent="-285750" algn="just" defTabSz="914400" rtl="0" eaLnBrk="1" fontAlgn="auto" latinLnBrk="0" hangingPunct="1">
              <a:lnSpc>
                <a:spcPct val="110000"/>
              </a:lnSpc>
              <a:spcBef>
                <a:spcPts val="0"/>
              </a:spcBef>
              <a:spcAft>
                <a:spcPts val="0"/>
              </a:spcAft>
              <a:buClr>
                <a:srgbClr val="ED7D31"/>
              </a:buClr>
              <a:buSzTx/>
              <a:buFont typeface="Wingdings" panose="05000000000000000000" pitchFamily="2" charset="2"/>
              <a:buChar char="§"/>
              <a:tabLst/>
              <a:defRPr/>
            </a:pPr>
            <a:r>
              <a:rPr kumimoji="0" lang="es-419" sz="17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Anuncio</a:t>
            </a:r>
          </a:p>
        </p:txBody>
      </p:sp>
      <p:pic>
        <p:nvPicPr>
          <p:cNvPr id="9" name="Picture 6" descr="Image result for ivr">
            <a:extLst>
              <a:ext uri="{FF2B5EF4-FFF2-40B4-BE49-F238E27FC236}">
                <a16:creationId xmlns:a16="http://schemas.microsoft.com/office/drawing/2014/main" id="{FFFDD3C7-8AFA-4EE4-B989-853188EAC0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86213" y="687811"/>
            <a:ext cx="1071117" cy="108182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0BD23F1-55FC-8264-602C-395A65D485C8}"/>
              </a:ext>
            </a:extLst>
          </p:cNvPr>
          <p:cNvSpPr txBox="1"/>
          <p:nvPr/>
        </p:nvSpPr>
        <p:spPr>
          <a:xfrm>
            <a:off x="322850" y="276093"/>
            <a:ext cx="7833114"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18694727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2316163" cy="481012"/>
          </a:xfrm>
        </p:spPr>
        <p:txBody>
          <a:bodyPr/>
          <a:lstStyle/>
          <a:p>
            <a:pPr marL="0" indent="0">
              <a:lnSpc>
                <a:spcPct val="110000"/>
              </a:lnSpc>
              <a:buNone/>
            </a:pPr>
            <a:r>
              <a:rPr lang="es-419" sz="1800" b="1" dirty="0">
                <a:solidFill>
                  <a:schemeClr val="accent1"/>
                </a:solidFill>
                <a:latin typeface="Helvetica" panose="020B0604020202020204" pitchFamily="34" charset="0"/>
                <a:ea typeface="맑은 고딕" panose="020B0503020000020004" pitchFamily="50" charset="-127"/>
              </a:rPr>
              <a:t>Grupo de captura</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2241550"/>
            <a:ext cx="6484938" cy="3373438"/>
          </a:xfrm>
        </p:spPr>
        <p:txBody>
          <a:bodyPr>
            <a:normAutofit fontScale="62500" lnSpcReduction="20000"/>
          </a:bodyPr>
          <a:lstStyle/>
          <a:p>
            <a:pPr marL="342900" lvl="0" indent="-342900" algn="just">
              <a:lnSpc>
                <a:spcPct val="124000"/>
              </a:lnSpc>
              <a:spcBef>
                <a:spcPts val="1200"/>
              </a:spcBef>
              <a:buClr>
                <a:schemeClr val="accent2"/>
              </a:buClr>
              <a:buFont typeface="+mj-lt"/>
              <a:buAutoNum type="arabicPeriod"/>
            </a:pPr>
            <a:r>
              <a:rPr lang="es-419" dirty="0"/>
              <a:t>Acceda la interfaz web de la UCM </a:t>
            </a:r>
            <a:r>
              <a:rPr lang="es-419" dirty="0">
                <a:sym typeface="Wingdings" panose="05000000000000000000" pitchFamily="2" charset="2"/>
              </a:rPr>
              <a:t> </a:t>
            </a:r>
            <a:r>
              <a:rPr lang="es-419" b="1" dirty="0">
                <a:sym typeface="Wingdings" panose="05000000000000000000" pitchFamily="2" charset="2"/>
              </a:rPr>
              <a:t>Funciones de llamadas </a:t>
            </a:r>
            <a:r>
              <a:rPr lang="es-419" dirty="0">
                <a:sym typeface="Wingdings" panose="05000000000000000000" pitchFamily="2" charset="2"/>
              </a:rPr>
              <a:t> </a:t>
            </a:r>
            <a:r>
              <a:rPr lang="es-419" b="1" dirty="0">
                <a:sym typeface="Wingdings" panose="05000000000000000000" pitchFamily="2" charset="2"/>
              </a:rPr>
              <a:t>Grupo de captura</a:t>
            </a:r>
            <a:r>
              <a:rPr lang="es-419" dirty="0">
                <a:sym typeface="Wingdings" panose="05000000000000000000" pitchFamily="2" charset="2"/>
              </a:rPr>
              <a:t>.</a:t>
            </a:r>
          </a:p>
          <a:p>
            <a:pPr marL="342900" lvl="0" indent="-342900" algn="just">
              <a:lnSpc>
                <a:spcPct val="124000"/>
              </a:lnSpc>
              <a:spcBef>
                <a:spcPts val="1200"/>
              </a:spcBef>
              <a:buClr>
                <a:schemeClr val="accent2"/>
              </a:buClr>
              <a:buFont typeface="+mj-lt"/>
              <a:buAutoNum type="arabicPeriod"/>
            </a:pPr>
            <a:r>
              <a:rPr lang="es-419" dirty="0">
                <a:ea typeface="Open Sans" charset="0"/>
                <a:cs typeface="Open Sans" charset="0"/>
              </a:rPr>
              <a:t>Haga clic en “Agregar” para crear un nuevo grupo de captura.</a:t>
            </a:r>
          </a:p>
          <a:p>
            <a:pPr marL="342900" lvl="0" indent="-342900" algn="just">
              <a:lnSpc>
                <a:spcPct val="124000"/>
              </a:lnSpc>
              <a:spcBef>
                <a:spcPts val="1200"/>
              </a:spcBef>
              <a:buClr>
                <a:schemeClr val="accent2"/>
              </a:buClr>
              <a:buFont typeface="+mj-lt"/>
              <a:buAutoNum type="arabicPeriod"/>
            </a:pPr>
            <a:r>
              <a:rPr lang="es-419" dirty="0">
                <a:ea typeface="Open Sans" charset="0"/>
                <a:cs typeface="Open Sans" charset="0"/>
              </a:rPr>
              <a:t>Especifique el nombre del Grupo de captura.</a:t>
            </a:r>
          </a:p>
          <a:p>
            <a:pPr marL="342900" indent="-342900" algn="just">
              <a:lnSpc>
                <a:spcPct val="124000"/>
              </a:lnSpc>
              <a:spcBef>
                <a:spcPts val="1200"/>
              </a:spcBef>
              <a:buClr>
                <a:schemeClr val="accent2"/>
              </a:buClr>
              <a:buFont typeface="+mj-lt"/>
              <a:buAutoNum type="arabicPeriod"/>
            </a:pPr>
            <a:r>
              <a:rPr lang="es-419" dirty="0">
                <a:ea typeface="Open Sans" charset="0"/>
                <a:cs typeface="Open Sans" charset="0"/>
              </a:rPr>
              <a:t>Seleccione algunas extensiones disponibles para ser miembros del Grupo de captura (Al menos 2 extensiones deben ser seleccionadas).</a:t>
            </a:r>
          </a:p>
          <a:p>
            <a:pPr marL="342900" lvl="0" indent="-342900" algn="just">
              <a:lnSpc>
                <a:spcPct val="124000"/>
              </a:lnSpc>
              <a:spcBef>
                <a:spcPts val="1200"/>
              </a:spcBef>
              <a:buClr>
                <a:schemeClr val="accent2"/>
              </a:buClr>
              <a:buFont typeface="+mj-lt"/>
              <a:buAutoNum type="arabicPeriod"/>
            </a:pPr>
            <a:r>
              <a:rPr lang="es-419" dirty="0">
                <a:ea typeface="Open Sans" charset="0"/>
                <a:cs typeface="Open Sans" charset="0"/>
              </a:rPr>
              <a:t>Presione el botón guardar y aplique los nuevos cambios.</a:t>
            </a:r>
            <a:endParaRPr lang="es-419" dirty="0"/>
          </a:p>
        </p:txBody>
      </p:sp>
      <p:grpSp>
        <p:nvGrpSpPr>
          <p:cNvPr id="6" name="Group 5">
            <a:extLst>
              <a:ext uri="{FF2B5EF4-FFF2-40B4-BE49-F238E27FC236}">
                <a16:creationId xmlns:a16="http://schemas.microsoft.com/office/drawing/2014/main" id="{8801033E-83CC-4444-BA26-8268673032EA}"/>
              </a:ext>
            </a:extLst>
          </p:cNvPr>
          <p:cNvGrpSpPr/>
          <p:nvPr/>
        </p:nvGrpSpPr>
        <p:grpSpPr>
          <a:xfrm>
            <a:off x="6709213" y="697236"/>
            <a:ext cx="5034980" cy="5289300"/>
            <a:chOff x="6208276" y="1438127"/>
            <a:chExt cx="5034980" cy="5289300"/>
          </a:xfrm>
        </p:grpSpPr>
        <p:pic>
          <p:nvPicPr>
            <p:cNvPr id="7" name="Picture 6" descr="A picture containing clipart&#10;&#10;Description generated with high confidence">
              <a:extLst>
                <a:ext uri="{FF2B5EF4-FFF2-40B4-BE49-F238E27FC236}">
                  <a16:creationId xmlns:a16="http://schemas.microsoft.com/office/drawing/2014/main" id="{81ED7183-7948-4666-8B70-936BDEEF4418}"/>
                </a:ext>
              </a:extLst>
            </p:cNvPr>
            <p:cNvPicPr>
              <a:picLocks noChangeAspect="1"/>
            </p:cNvPicPr>
            <p:nvPr/>
          </p:nvPicPr>
          <p:blipFill>
            <a:blip r:embed="rId3"/>
            <a:stretch>
              <a:fillRect/>
            </a:stretch>
          </p:blipFill>
          <p:spPr>
            <a:xfrm>
              <a:off x="7754751" y="4366915"/>
              <a:ext cx="229980" cy="412379"/>
            </a:xfrm>
            <a:prstGeom prst="rect">
              <a:avLst/>
            </a:prstGeom>
          </p:spPr>
        </p:pic>
        <p:sp>
          <p:nvSpPr>
            <p:cNvPr id="8" name="Rectangle: Rounded Corners 7">
              <a:extLst>
                <a:ext uri="{FF2B5EF4-FFF2-40B4-BE49-F238E27FC236}">
                  <a16:creationId xmlns:a16="http://schemas.microsoft.com/office/drawing/2014/main" id="{4CE68FB2-1274-4468-A7A2-177288629659}"/>
                </a:ext>
              </a:extLst>
            </p:cNvPr>
            <p:cNvSpPr/>
            <p:nvPr/>
          </p:nvSpPr>
          <p:spPr>
            <a:xfrm>
              <a:off x="6375041" y="4318126"/>
              <a:ext cx="4868215" cy="2409301"/>
            </a:xfrm>
            <a:prstGeom prst="roundRect">
              <a:avLst/>
            </a:prstGeom>
            <a:no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Graphic 8" descr="Receiver">
              <a:extLst>
                <a:ext uri="{FF2B5EF4-FFF2-40B4-BE49-F238E27FC236}">
                  <a16:creationId xmlns:a16="http://schemas.microsoft.com/office/drawing/2014/main" id="{7666036C-7FA5-459B-9850-F1BD4EBAC6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1752" y="1438127"/>
              <a:ext cx="770108" cy="770108"/>
            </a:xfrm>
            <a:prstGeom prst="rect">
              <a:avLst/>
            </a:prstGeom>
          </p:spPr>
        </p:pic>
        <p:sp>
          <p:nvSpPr>
            <p:cNvPr id="10" name="TextBox 9">
              <a:extLst>
                <a:ext uri="{FF2B5EF4-FFF2-40B4-BE49-F238E27FC236}">
                  <a16:creationId xmlns:a16="http://schemas.microsoft.com/office/drawing/2014/main" id="{F3C5D383-16C1-4D71-95E0-762EF8034804}"/>
                </a:ext>
              </a:extLst>
            </p:cNvPr>
            <p:cNvSpPr txBox="1"/>
            <p:nvPr/>
          </p:nvSpPr>
          <p:spPr>
            <a:xfrm>
              <a:off x="6208276" y="3984419"/>
              <a:ext cx="2093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0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Grupo de captura</a:t>
              </a:r>
            </a:p>
          </p:txBody>
        </p:sp>
        <p:sp>
          <p:nvSpPr>
            <p:cNvPr id="11" name="Arrow: Down 10">
              <a:extLst>
                <a:ext uri="{FF2B5EF4-FFF2-40B4-BE49-F238E27FC236}">
                  <a16:creationId xmlns:a16="http://schemas.microsoft.com/office/drawing/2014/main" id="{ED83CE95-6B45-4264-8641-CC340C1B287E}"/>
                </a:ext>
              </a:extLst>
            </p:cNvPr>
            <p:cNvSpPr/>
            <p:nvPr/>
          </p:nvSpPr>
          <p:spPr>
            <a:xfrm>
              <a:off x="8487779" y="2260751"/>
              <a:ext cx="254514" cy="7557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descr="A picture containing monitor&#10;&#10;Description generated with high confidence">
              <a:extLst>
                <a:ext uri="{FF2B5EF4-FFF2-40B4-BE49-F238E27FC236}">
                  <a16:creationId xmlns:a16="http://schemas.microsoft.com/office/drawing/2014/main" id="{695793A2-6454-4050-B170-B2E0A0CA0AFA}"/>
                </a:ext>
              </a:extLst>
            </p:cNvPr>
            <p:cNvPicPr>
              <a:picLocks noChangeAspect="1"/>
            </p:cNvPicPr>
            <p:nvPr/>
          </p:nvPicPr>
          <p:blipFill>
            <a:blip r:embed="rId6"/>
            <a:stretch>
              <a:fillRect/>
            </a:stretch>
          </p:blipFill>
          <p:spPr>
            <a:xfrm>
              <a:off x="6776162" y="4450931"/>
              <a:ext cx="1009791" cy="914528"/>
            </a:xfrm>
            <a:prstGeom prst="rect">
              <a:avLst/>
            </a:prstGeom>
          </p:spPr>
        </p:pic>
        <p:pic>
          <p:nvPicPr>
            <p:cNvPr id="13" name="Picture 12" descr="A picture containing electronics, monitor&#10;&#10;Description generated with high confidence">
              <a:extLst>
                <a:ext uri="{FF2B5EF4-FFF2-40B4-BE49-F238E27FC236}">
                  <a16:creationId xmlns:a16="http://schemas.microsoft.com/office/drawing/2014/main" id="{454F99E9-94D6-496F-BBBC-C97A4144E710}"/>
                </a:ext>
              </a:extLst>
            </p:cNvPr>
            <p:cNvPicPr>
              <a:picLocks noChangeAspect="1"/>
            </p:cNvPicPr>
            <p:nvPr/>
          </p:nvPicPr>
          <p:blipFill>
            <a:blip r:embed="rId7"/>
            <a:stretch>
              <a:fillRect/>
            </a:stretch>
          </p:blipFill>
          <p:spPr>
            <a:xfrm>
              <a:off x="7254619" y="5634698"/>
              <a:ext cx="1000265" cy="962159"/>
            </a:xfrm>
            <a:prstGeom prst="rect">
              <a:avLst/>
            </a:prstGeom>
          </p:spPr>
        </p:pic>
        <p:sp>
          <p:nvSpPr>
            <p:cNvPr id="15" name="Arrow: Bent-Up 14">
              <a:extLst>
                <a:ext uri="{FF2B5EF4-FFF2-40B4-BE49-F238E27FC236}">
                  <a16:creationId xmlns:a16="http://schemas.microsoft.com/office/drawing/2014/main" id="{225B79CC-748C-4CA9-AEE4-91BF65778520}"/>
                </a:ext>
              </a:extLst>
            </p:cNvPr>
            <p:cNvSpPr/>
            <p:nvPr/>
          </p:nvSpPr>
          <p:spPr>
            <a:xfrm rot="5400000" flipV="1">
              <a:off x="7735123" y="4220124"/>
              <a:ext cx="874129" cy="679637"/>
            </a:xfrm>
            <a:prstGeom prst="bentUpArrow">
              <a:avLst>
                <a:gd name="adj1" fmla="val 13235"/>
                <a:gd name="adj2" fmla="val 12776"/>
                <a:gd name="adj3" fmla="val 235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15" descr="A picture containing monitor&#10;&#10;Description generated with high confidence">
              <a:extLst>
                <a:ext uri="{FF2B5EF4-FFF2-40B4-BE49-F238E27FC236}">
                  <a16:creationId xmlns:a16="http://schemas.microsoft.com/office/drawing/2014/main" id="{1B690DF8-F860-4B1B-AA03-12C915E3A8A6}"/>
                </a:ext>
              </a:extLst>
            </p:cNvPr>
            <p:cNvPicPr>
              <a:picLocks noChangeAspect="1"/>
            </p:cNvPicPr>
            <p:nvPr/>
          </p:nvPicPr>
          <p:blipFill>
            <a:blip r:embed="rId6"/>
            <a:stretch>
              <a:fillRect/>
            </a:stretch>
          </p:blipFill>
          <p:spPr>
            <a:xfrm>
              <a:off x="9312361" y="5682329"/>
              <a:ext cx="1009791" cy="914528"/>
            </a:xfrm>
            <a:prstGeom prst="rect">
              <a:avLst/>
            </a:prstGeom>
          </p:spPr>
        </p:pic>
        <p:pic>
          <p:nvPicPr>
            <p:cNvPr id="17" name="Picture 16" descr="A picture containing electronics, monitor&#10;&#10;Description generated with high confidence">
              <a:extLst>
                <a:ext uri="{FF2B5EF4-FFF2-40B4-BE49-F238E27FC236}">
                  <a16:creationId xmlns:a16="http://schemas.microsoft.com/office/drawing/2014/main" id="{8D6AFA44-6FA4-473B-AB56-B65690D5FC77}"/>
                </a:ext>
              </a:extLst>
            </p:cNvPr>
            <p:cNvPicPr>
              <a:picLocks noChangeAspect="1"/>
            </p:cNvPicPr>
            <p:nvPr/>
          </p:nvPicPr>
          <p:blipFill>
            <a:blip r:embed="rId7"/>
            <a:stretch>
              <a:fillRect/>
            </a:stretch>
          </p:blipFill>
          <p:spPr>
            <a:xfrm>
              <a:off x="9896181" y="4521305"/>
              <a:ext cx="1000265" cy="962159"/>
            </a:xfrm>
            <a:prstGeom prst="rect">
              <a:avLst/>
            </a:prstGeom>
          </p:spPr>
        </p:pic>
        <p:sp>
          <p:nvSpPr>
            <p:cNvPr id="18" name="TextBox 17">
              <a:extLst>
                <a:ext uri="{FF2B5EF4-FFF2-40B4-BE49-F238E27FC236}">
                  <a16:creationId xmlns:a16="http://schemas.microsoft.com/office/drawing/2014/main" id="{08AD5D63-8FD7-471F-A27C-102672CABC75}"/>
                </a:ext>
              </a:extLst>
            </p:cNvPr>
            <p:cNvSpPr txBox="1"/>
            <p:nvPr/>
          </p:nvSpPr>
          <p:spPr>
            <a:xfrm>
              <a:off x="8139781" y="2416048"/>
              <a:ext cx="323942" cy="369332"/>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800"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9" name="TextBox 18">
              <a:extLst>
                <a:ext uri="{FF2B5EF4-FFF2-40B4-BE49-F238E27FC236}">
                  <a16:creationId xmlns:a16="http://schemas.microsoft.com/office/drawing/2014/main" id="{BF92C3E6-7752-417E-B34C-B02546053C3E}"/>
                </a:ext>
              </a:extLst>
            </p:cNvPr>
            <p:cNvSpPr txBox="1"/>
            <p:nvPr/>
          </p:nvSpPr>
          <p:spPr>
            <a:xfrm>
              <a:off x="8188064" y="5049407"/>
              <a:ext cx="323942" cy="369332"/>
            </a:xfrm>
            <a:prstGeom prst="rect">
              <a:avLst/>
            </a:prstGeom>
            <a:solidFill>
              <a:schemeClr val="accent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800"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20" name="Arrow: Bent-Up 19">
              <a:extLst>
                <a:ext uri="{FF2B5EF4-FFF2-40B4-BE49-F238E27FC236}">
                  <a16:creationId xmlns:a16="http://schemas.microsoft.com/office/drawing/2014/main" id="{1BD729A8-5A65-426E-A166-D470D607B695}"/>
                </a:ext>
              </a:extLst>
            </p:cNvPr>
            <p:cNvSpPr/>
            <p:nvPr/>
          </p:nvSpPr>
          <p:spPr>
            <a:xfrm flipH="1">
              <a:off x="9328528" y="4151399"/>
              <a:ext cx="503743" cy="1051869"/>
            </a:xfrm>
            <a:prstGeom prst="bentUp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6E98DAFA-C9FC-4A29-AB5E-C493C59187BC}"/>
                </a:ext>
              </a:extLst>
            </p:cNvPr>
            <p:cNvSpPr txBox="1"/>
            <p:nvPr/>
          </p:nvSpPr>
          <p:spPr>
            <a:xfrm>
              <a:off x="8982834" y="4533662"/>
              <a:ext cx="323942" cy="369332"/>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800"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22" name="TextBox 21">
              <a:extLst>
                <a:ext uri="{FF2B5EF4-FFF2-40B4-BE49-F238E27FC236}">
                  <a16:creationId xmlns:a16="http://schemas.microsoft.com/office/drawing/2014/main" id="{58373828-D5AD-4F8C-9544-32F82E7F2473}"/>
                </a:ext>
              </a:extLst>
            </p:cNvPr>
            <p:cNvSpPr txBox="1"/>
            <p:nvPr/>
          </p:nvSpPr>
          <p:spPr>
            <a:xfrm>
              <a:off x="9204367" y="2409088"/>
              <a:ext cx="323942" cy="369332"/>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800"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23" name="Arrow: Down 22">
              <a:extLst>
                <a:ext uri="{FF2B5EF4-FFF2-40B4-BE49-F238E27FC236}">
                  <a16:creationId xmlns:a16="http://schemas.microsoft.com/office/drawing/2014/main" id="{FC05CCED-4D98-4BAE-A3C2-990E8497CFD0}"/>
                </a:ext>
              </a:extLst>
            </p:cNvPr>
            <p:cNvSpPr/>
            <p:nvPr/>
          </p:nvSpPr>
          <p:spPr>
            <a:xfrm rot="10800000">
              <a:off x="8910745" y="2244112"/>
              <a:ext cx="254514" cy="755778"/>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4F62E048-5B83-4EB0-BFFF-1AAB6B46FD56}"/>
                </a:ext>
              </a:extLst>
            </p:cNvPr>
            <p:cNvSpPr/>
            <p:nvPr/>
          </p:nvSpPr>
          <p:spPr>
            <a:xfrm>
              <a:off x="8798723" y="5146754"/>
              <a:ext cx="11741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1800" b="1" i="0" u="none" strike="noStrike" kern="1200" cap="none" spc="0" normalizeH="0" baseline="0" noProof="0" dirty="0">
                  <a:ln>
                    <a:noFill/>
                  </a:ln>
                  <a:solidFill>
                    <a:prstClr val="black"/>
                  </a:solidFill>
                  <a:effectLst/>
                  <a:uLnTx/>
                  <a:uFillTx/>
                  <a:latin typeface="Calibri" panose="020F0502020204030204"/>
                  <a:ea typeface="+mn-ea"/>
                  <a:cs typeface="+mn-cs"/>
                </a:rPr>
                <a:t>Marque*8</a:t>
              </a:r>
              <a:endParaRPr kumimoji="0" lang="es-419"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7" name="Picture 26">
            <a:extLst>
              <a:ext uri="{FF2B5EF4-FFF2-40B4-BE49-F238E27FC236}">
                <a16:creationId xmlns:a16="http://schemas.microsoft.com/office/drawing/2014/main" id="{FF3BABC6-3AD8-41BA-B38A-FA9C5BE4B271}"/>
              </a:ext>
            </a:extLst>
          </p:cNvPr>
          <p:cNvPicPr>
            <a:picLocks noChangeAspect="1"/>
          </p:cNvPicPr>
          <p:nvPr/>
        </p:nvPicPr>
        <p:blipFill rotWithShape="1">
          <a:blip r:embed="rId8"/>
          <a:srcRect t="25623"/>
          <a:stretch/>
        </p:blipFill>
        <p:spPr>
          <a:xfrm>
            <a:off x="8294157" y="2335054"/>
            <a:ext cx="1993901" cy="988676"/>
          </a:xfrm>
          <a:prstGeom prst="rect">
            <a:avLst/>
          </a:prstGeom>
        </p:spPr>
      </p:pic>
      <p:pic>
        <p:nvPicPr>
          <p:cNvPr id="28" name="Picture 27">
            <a:extLst>
              <a:ext uri="{FF2B5EF4-FFF2-40B4-BE49-F238E27FC236}">
                <a16:creationId xmlns:a16="http://schemas.microsoft.com/office/drawing/2014/main" id="{7CDCBA7A-AC2F-4FA8-9F7F-AC5550510AE4}"/>
              </a:ext>
            </a:extLst>
          </p:cNvPr>
          <p:cNvPicPr>
            <a:picLocks noChangeAspect="1"/>
          </p:cNvPicPr>
          <p:nvPr/>
        </p:nvPicPr>
        <p:blipFill rotWithShape="1">
          <a:blip r:embed="rId9"/>
          <a:srcRect t="20709"/>
          <a:stretch/>
        </p:blipFill>
        <p:spPr>
          <a:xfrm>
            <a:off x="8850972" y="2300549"/>
            <a:ext cx="1098367" cy="580444"/>
          </a:xfrm>
          <a:prstGeom prst="rect">
            <a:avLst/>
          </a:prstGeom>
        </p:spPr>
      </p:pic>
      <p:pic>
        <p:nvPicPr>
          <p:cNvPr id="29" name="Picture 28">
            <a:extLst>
              <a:ext uri="{FF2B5EF4-FFF2-40B4-BE49-F238E27FC236}">
                <a16:creationId xmlns:a16="http://schemas.microsoft.com/office/drawing/2014/main" id="{C42AD0EE-8384-40A4-B86C-BDB7A790CD9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2824" t="23750" r="13852" b="18050"/>
          <a:stretch/>
        </p:blipFill>
        <p:spPr>
          <a:xfrm rot="21128138">
            <a:off x="8839668" y="2675057"/>
            <a:ext cx="1054681" cy="613200"/>
          </a:xfrm>
          <a:prstGeom prst="rect">
            <a:avLst/>
          </a:prstGeom>
        </p:spPr>
      </p:pic>
      <p:sp>
        <p:nvSpPr>
          <p:cNvPr id="30" name="TextBox 29">
            <a:extLst>
              <a:ext uri="{FF2B5EF4-FFF2-40B4-BE49-F238E27FC236}">
                <a16:creationId xmlns:a16="http://schemas.microsoft.com/office/drawing/2014/main" id="{C39B7A06-C467-E294-2495-E47E52B2069E}"/>
              </a:ext>
            </a:extLst>
          </p:cNvPr>
          <p:cNvSpPr txBox="1"/>
          <p:nvPr/>
        </p:nvSpPr>
        <p:spPr>
          <a:xfrm>
            <a:off x="322851" y="276093"/>
            <a:ext cx="7601981"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1412036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Google Shape;119;p17">
            <a:extLst>
              <a:ext uri="{FF2B5EF4-FFF2-40B4-BE49-F238E27FC236}">
                <a16:creationId xmlns:a16="http://schemas.microsoft.com/office/drawing/2014/main" id="{7B10A497-2930-4194-BDD1-47855460C267}"/>
              </a:ext>
            </a:extLst>
          </p:cNvPr>
          <p:cNvSpPr txBox="1">
            <a:spLocks/>
          </p:cNvSpPr>
          <p:nvPr/>
        </p:nvSpPr>
        <p:spPr>
          <a:xfrm>
            <a:off x="-5278" y="985930"/>
            <a:ext cx="4091503" cy="481638"/>
          </a:xfrm>
          <a:prstGeom prst="rect">
            <a:avLst/>
          </a:prstGeom>
          <a:noFill/>
          <a:ln>
            <a:noFill/>
          </a:ln>
        </p:spPr>
        <p:txBody>
          <a:bodyPr spcFirstLastPara="1" wrap="square" lIns="91425" tIns="45700" rIns="91425" bIns="45700" anchor="t" anchorCtr="0">
            <a:normAutofit/>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Bef>
                <a:spcPts val="0"/>
              </a:spcBef>
              <a:buClr>
                <a:srgbClr val="002060"/>
              </a:buClr>
              <a:buSzPts val="2000"/>
              <a:buFont typeface="Arial" pitchFamily="34" charset="0"/>
              <a:buNone/>
            </a:pPr>
            <a:r>
              <a:rPr lang="en-US" sz="1800" b="1" dirty="0">
                <a:solidFill>
                  <a:schemeClr val="accent1"/>
                </a:solidFill>
                <a:latin typeface="Helvetica" panose="020B0604020202020204" pitchFamily="34" charset="0"/>
                <a:cs typeface="Helvetica" panose="020B0604020202020204" pitchFamily="34" charset="0"/>
              </a:rPr>
              <a:t>Estado del </a:t>
            </a:r>
            <a:r>
              <a:rPr lang="en-US" sz="1800" b="1" dirty="0" err="1">
                <a:solidFill>
                  <a:schemeClr val="accent1"/>
                </a:solidFill>
                <a:latin typeface="Helvetica" panose="020B0604020202020204" pitchFamily="34" charset="0"/>
                <a:cs typeface="Helvetica" panose="020B0604020202020204" pitchFamily="34" charset="0"/>
              </a:rPr>
              <a:t>sistema</a:t>
            </a:r>
            <a:r>
              <a:rPr lang="en-US" sz="1800" b="1" dirty="0">
                <a:solidFill>
                  <a:schemeClr val="accent1"/>
                </a:solidFill>
                <a:latin typeface="Helvetica" panose="020B0604020202020204" pitchFamily="34" charset="0"/>
                <a:cs typeface="Helvetica" panose="020B0604020202020204" pitchFamily="34" charset="0"/>
              </a:rPr>
              <a:t>- </a:t>
            </a:r>
            <a:r>
              <a:rPr lang="en-US" sz="1800" b="1" dirty="0" err="1">
                <a:solidFill>
                  <a:schemeClr val="accent1"/>
                </a:solidFill>
                <a:latin typeface="Helvetica" panose="020B0604020202020204" pitchFamily="34" charset="0"/>
                <a:cs typeface="Helvetica" panose="020B0604020202020204" pitchFamily="34" charset="0"/>
              </a:rPr>
              <a:t>Tablero</a:t>
            </a:r>
            <a:endParaRPr lang="en-US" sz="1800" b="1" dirty="0">
              <a:solidFill>
                <a:schemeClr val="accent1"/>
              </a:solidFill>
              <a:latin typeface="Helvetica" panose="020B0604020202020204" pitchFamily="34" charset="0"/>
              <a:cs typeface="Helvetica" panose="020B0604020202020204" pitchFamily="34" charset="0"/>
            </a:endParaRPr>
          </a:p>
        </p:txBody>
      </p:sp>
      <p:sp>
        <p:nvSpPr>
          <p:cNvPr id="14" name="Google Shape;417;p44">
            <a:extLst>
              <a:ext uri="{FF2B5EF4-FFF2-40B4-BE49-F238E27FC236}">
                <a16:creationId xmlns:a16="http://schemas.microsoft.com/office/drawing/2014/main" id="{AB81F599-8702-4403-A3FE-9A6A6BFB8539}"/>
              </a:ext>
            </a:extLst>
          </p:cNvPr>
          <p:cNvSpPr txBox="1">
            <a:spLocks/>
          </p:cNvSpPr>
          <p:nvPr/>
        </p:nvSpPr>
        <p:spPr>
          <a:xfrm>
            <a:off x="86528" y="1377667"/>
            <a:ext cx="5755439" cy="2647314"/>
          </a:xfrm>
          <a:prstGeom prst="rect">
            <a:avLst/>
          </a:prstGeom>
          <a:noFill/>
          <a:ln>
            <a:noFill/>
          </a:ln>
        </p:spPr>
        <p:txBody>
          <a:bodyPr spcFirstLastPara="1" wrap="square" lIns="91425" tIns="45700" rIns="91425" bIns="45700" anchor="t" anchorCtr="0">
            <a:normAutofit fontScale="92500" lnSpcReduction="20000"/>
          </a:bodyPr>
          <a:lstStyle>
            <a:lvl1pPr marL="342874" indent="-342874" algn="l" defTabSz="914332" rtl="0" eaLnBrk="1" latinLnBrk="1" hangingPunct="1">
              <a:spcBef>
                <a:spcPct val="20000"/>
              </a:spcBef>
              <a:buFont typeface="Arial" pitchFamily="34" charset="0"/>
              <a:buChar char="•"/>
              <a:defRPr lang="ko-KR" altLang="en-US" sz="2500" kern="1200" smtClean="0">
                <a:solidFill>
                  <a:schemeClr val="tx1"/>
                </a:solidFill>
                <a:latin typeface="맑은 고딕" panose="020B0503020000020004" pitchFamily="50" charset="-127"/>
                <a:ea typeface="맑은 고딕" panose="020B0503020000020004" pitchFamily="50" charset="-127"/>
                <a:cs typeface="+mn-cs"/>
              </a:defRPr>
            </a:lvl1pPr>
            <a:lvl2pPr marL="742895" indent="-285730"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2pPr>
            <a:lvl3pPr marL="1142914"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3pPr>
            <a:lvl4pPr marL="1600080" indent="-228584" algn="l" defTabSz="914332" rtl="0" eaLnBrk="1" latinLnBrk="1" hangingPunct="1">
              <a:spcBef>
                <a:spcPct val="20000"/>
              </a:spcBef>
              <a:buFont typeface="Arial" pitchFamily="34" charset="0"/>
              <a:buChar char="–"/>
              <a:defRPr lang="ko-KR" altLang="en-US" sz="1800" kern="1200" smtClean="0">
                <a:solidFill>
                  <a:schemeClr val="tx1"/>
                </a:solidFill>
                <a:latin typeface="맑은 고딕" panose="020B0503020000020004" pitchFamily="50" charset="-127"/>
                <a:ea typeface="맑은 고딕" panose="020B0503020000020004" pitchFamily="50" charset="-127"/>
                <a:cs typeface="+mn-cs"/>
              </a:defRPr>
            </a:lvl4pPr>
            <a:lvl5pPr marL="2057247" indent="-228584" algn="l" defTabSz="914332" rtl="0" eaLnBrk="1" latinLnBrk="1" hangingPunct="1">
              <a:spcBef>
                <a:spcPct val="20000"/>
              </a:spcBef>
              <a:buFont typeface="Arial" pitchFamily="34" charset="0"/>
              <a:buChar char="»"/>
              <a:defRPr lang="ko-KR" altLang="en-US" sz="1800" kern="1200">
                <a:solidFill>
                  <a:schemeClr val="tx1"/>
                </a:solidFill>
                <a:latin typeface="맑은 고딕" panose="020B0503020000020004" pitchFamily="50" charset="-127"/>
                <a:ea typeface="맑은 고딕" panose="020B0503020000020004" pitchFamily="50" charset="-127"/>
                <a:cs typeface="+mn-cs"/>
              </a:defRPr>
            </a:lvl5pPr>
            <a:lvl6pPr marL="2514412"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578"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8744"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5910" indent="-228584" algn="l" defTabSz="914332"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lgn="just" eaLnBrk="0" latinLnBrk="0">
              <a:lnSpc>
                <a:spcPct val="150000"/>
              </a:lnSpc>
              <a:spcBef>
                <a:spcPts val="1000"/>
              </a:spcBef>
              <a:buClr>
                <a:schemeClr val="accent2"/>
              </a:buClr>
              <a:buSzPts val="1800"/>
              <a:buFont typeface="Calibri"/>
              <a:buAutoNum type="arabicPeriod"/>
            </a:pPr>
            <a:r>
              <a:rPr lang="es-MX" sz="1600" dirty="0">
                <a:latin typeface="+mn-lt"/>
              </a:rPr>
              <a:t>La UCM63XX supervisa el estado de las troncales, extensiones, colas, salas de reuniones, interfaces y parqueo de extensiones. 
Presenta a los administradores el estado en tiempo real en diferentes secciones en</a:t>
            </a:r>
            <a:r>
              <a:rPr lang="en-US" sz="1600" dirty="0">
                <a:latin typeface="+mn-lt"/>
              </a:rPr>
              <a:t> la </a:t>
            </a:r>
            <a:r>
              <a:rPr lang="en-US" sz="1600" dirty="0" err="1">
                <a:latin typeface="+mn-lt"/>
              </a:rPr>
              <a:t>interfaz</a:t>
            </a:r>
            <a:r>
              <a:rPr lang="en-US" sz="1600" dirty="0">
                <a:latin typeface="+mn-lt"/>
              </a:rPr>
              <a:t> </a:t>
            </a:r>
            <a:r>
              <a:rPr lang="en-US" sz="1600" b="1" dirty="0">
                <a:latin typeface="+mn-lt"/>
              </a:rPr>
              <a:t>Web </a:t>
            </a:r>
            <a:r>
              <a:rPr lang="en-US" sz="1600" b="1" i="0" dirty="0">
                <a:solidFill>
                  <a:srgbClr val="202122"/>
                </a:solidFill>
                <a:effectLst/>
                <a:latin typeface="+mn-lt"/>
              </a:rPr>
              <a:t>→</a:t>
            </a:r>
            <a:r>
              <a:rPr lang="en-US" sz="1600" b="1" dirty="0">
                <a:latin typeface="+mn-lt"/>
              </a:rPr>
              <a:t> Estado del </a:t>
            </a:r>
            <a:r>
              <a:rPr lang="en-US" sz="1600" b="1" dirty="0" err="1">
                <a:latin typeface="+mn-lt"/>
              </a:rPr>
              <a:t>sistema</a:t>
            </a:r>
            <a:r>
              <a:rPr lang="en-US" sz="1600" b="1" dirty="0">
                <a:latin typeface="+mn-lt"/>
              </a:rPr>
              <a:t> </a:t>
            </a:r>
            <a:r>
              <a:rPr lang="en-US" sz="1600" b="1" i="0" dirty="0">
                <a:solidFill>
                  <a:srgbClr val="202122"/>
                </a:solidFill>
                <a:effectLst/>
                <a:latin typeface="+mn-lt"/>
              </a:rPr>
              <a:t>→</a:t>
            </a:r>
            <a:r>
              <a:rPr lang="en-US" sz="1600" b="1" dirty="0">
                <a:latin typeface="+mn-lt"/>
              </a:rPr>
              <a:t> </a:t>
            </a:r>
            <a:r>
              <a:rPr lang="en-US" sz="1600" b="1" dirty="0" err="1">
                <a:latin typeface="+mn-lt"/>
              </a:rPr>
              <a:t>Tablero</a:t>
            </a:r>
            <a:r>
              <a:rPr lang="en-US" sz="1600" dirty="0">
                <a:latin typeface="+mn-lt"/>
              </a:rPr>
              <a:t>.</a:t>
            </a:r>
          </a:p>
          <a:p>
            <a:pPr marL="342900" indent="-342900" algn="just" eaLnBrk="0" latinLnBrk="0">
              <a:lnSpc>
                <a:spcPct val="150000"/>
              </a:lnSpc>
              <a:spcBef>
                <a:spcPts val="1000"/>
              </a:spcBef>
              <a:buClr>
                <a:schemeClr val="accent2"/>
              </a:buClr>
              <a:buSzPts val="1800"/>
              <a:buFont typeface="Calibri"/>
              <a:buAutoNum type="arabicPeriod"/>
            </a:pPr>
            <a:r>
              <a:rPr lang="es-MX" sz="1600" dirty="0">
                <a:latin typeface="+mn-lt"/>
              </a:rPr>
              <a:t>Los usuarios pueden buscar fácilmente una opción específica utilizando la barra de búsqueda de Web GUI.</a:t>
            </a:r>
            <a:endParaRPr lang="en-US" sz="1600" dirty="0">
              <a:latin typeface="+mn-lt"/>
            </a:endParaRPr>
          </a:p>
        </p:txBody>
      </p:sp>
      <p:pic>
        <p:nvPicPr>
          <p:cNvPr id="15" name="Google Shape;455;p47">
            <a:extLst>
              <a:ext uri="{FF2B5EF4-FFF2-40B4-BE49-F238E27FC236}">
                <a16:creationId xmlns:a16="http://schemas.microsoft.com/office/drawing/2014/main" id="{D320FEC1-449B-47E0-A7AE-94E3E10BBC92}"/>
              </a:ext>
            </a:extLst>
          </p:cNvPr>
          <p:cNvPicPr preferRelativeResize="0"/>
          <p:nvPr/>
        </p:nvPicPr>
        <p:blipFill rotWithShape="1">
          <a:blip r:embed="rId3">
            <a:alphaModFix/>
          </a:blip>
          <a:srcRect/>
          <a:stretch/>
        </p:blipFill>
        <p:spPr>
          <a:xfrm>
            <a:off x="9049831" y="1729699"/>
            <a:ext cx="2980465" cy="2575775"/>
          </a:xfrm>
          <a:prstGeom prst="rect">
            <a:avLst/>
          </a:prstGeom>
          <a:noFill/>
          <a:ln w="9525" cap="flat" cmpd="sng">
            <a:solidFill>
              <a:schemeClr val="accent1"/>
            </a:solidFill>
            <a:prstDash val="solid"/>
            <a:round/>
            <a:headEnd type="none" w="sm" len="sm"/>
            <a:tailEnd type="none" w="sm" len="sm"/>
          </a:ln>
        </p:spPr>
      </p:pic>
      <p:pic>
        <p:nvPicPr>
          <p:cNvPr id="16" name="Google Shape;457;p47">
            <a:extLst>
              <a:ext uri="{FF2B5EF4-FFF2-40B4-BE49-F238E27FC236}">
                <a16:creationId xmlns:a16="http://schemas.microsoft.com/office/drawing/2014/main" id="{2FDA15AB-0FB2-4B8C-873D-94100F59C88A}"/>
              </a:ext>
            </a:extLst>
          </p:cNvPr>
          <p:cNvPicPr preferRelativeResize="0"/>
          <p:nvPr/>
        </p:nvPicPr>
        <p:blipFill rotWithShape="1">
          <a:blip r:embed="rId4">
            <a:alphaModFix/>
          </a:blip>
          <a:srcRect/>
          <a:stretch/>
        </p:blipFill>
        <p:spPr>
          <a:xfrm>
            <a:off x="6210876" y="4464344"/>
            <a:ext cx="5943600" cy="1898650"/>
          </a:xfrm>
          <a:prstGeom prst="rect">
            <a:avLst/>
          </a:prstGeom>
          <a:noFill/>
          <a:ln w="9525" cap="flat" cmpd="sng">
            <a:solidFill>
              <a:schemeClr val="accent1"/>
            </a:solidFill>
            <a:prstDash val="solid"/>
            <a:round/>
            <a:headEnd type="none" w="sm" len="sm"/>
            <a:tailEnd type="none" w="sm" len="sm"/>
          </a:ln>
        </p:spPr>
      </p:pic>
      <p:pic>
        <p:nvPicPr>
          <p:cNvPr id="17" name="Google Shape;458;p47">
            <a:extLst>
              <a:ext uri="{FF2B5EF4-FFF2-40B4-BE49-F238E27FC236}">
                <a16:creationId xmlns:a16="http://schemas.microsoft.com/office/drawing/2014/main" id="{13F29327-1B22-4205-BE3C-90A7458A9F4E}"/>
              </a:ext>
            </a:extLst>
          </p:cNvPr>
          <p:cNvPicPr preferRelativeResize="0"/>
          <p:nvPr/>
        </p:nvPicPr>
        <p:blipFill rotWithShape="1">
          <a:blip r:embed="rId5">
            <a:alphaModFix/>
          </a:blip>
          <a:srcRect/>
          <a:stretch/>
        </p:blipFill>
        <p:spPr>
          <a:xfrm>
            <a:off x="6350034" y="1698128"/>
            <a:ext cx="2604135" cy="2647315"/>
          </a:xfrm>
          <a:prstGeom prst="rect">
            <a:avLst/>
          </a:prstGeom>
          <a:noFill/>
          <a:ln w="9525" cap="flat" cmpd="sng">
            <a:solidFill>
              <a:schemeClr val="accent1"/>
            </a:solidFill>
            <a:prstDash val="solid"/>
            <a:round/>
            <a:headEnd type="none" w="sm" len="sm"/>
            <a:tailEnd type="none" w="sm" len="sm"/>
          </a:ln>
        </p:spPr>
      </p:pic>
      <p:pic>
        <p:nvPicPr>
          <p:cNvPr id="20" name="Google Shape;459;p47">
            <a:extLst>
              <a:ext uri="{FF2B5EF4-FFF2-40B4-BE49-F238E27FC236}">
                <a16:creationId xmlns:a16="http://schemas.microsoft.com/office/drawing/2014/main" id="{A50DF614-98FE-4135-8933-6158CCC9E11A}"/>
              </a:ext>
            </a:extLst>
          </p:cNvPr>
          <p:cNvPicPr preferRelativeResize="0"/>
          <p:nvPr/>
        </p:nvPicPr>
        <p:blipFill rotWithShape="1">
          <a:blip r:embed="rId6">
            <a:alphaModFix/>
          </a:blip>
          <a:srcRect/>
          <a:stretch/>
        </p:blipFill>
        <p:spPr>
          <a:xfrm>
            <a:off x="3144331" y="4210127"/>
            <a:ext cx="3053845" cy="2602784"/>
          </a:xfrm>
          <a:prstGeom prst="rect">
            <a:avLst/>
          </a:prstGeom>
          <a:noFill/>
          <a:ln w="9525" cap="flat" cmpd="sng">
            <a:solidFill>
              <a:schemeClr val="accent1"/>
            </a:solidFill>
            <a:prstDash val="solid"/>
            <a:round/>
            <a:headEnd type="none" w="sm" len="sm"/>
            <a:tailEnd type="none" w="sm" len="sm"/>
          </a:ln>
        </p:spPr>
      </p:pic>
      <p:pic>
        <p:nvPicPr>
          <p:cNvPr id="8" name="Picture 7" descr="Graphical user interface, text, application&#10;&#10;Description automatically generated">
            <a:extLst>
              <a:ext uri="{FF2B5EF4-FFF2-40B4-BE49-F238E27FC236}">
                <a16:creationId xmlns:a16="http://schemas.microsoft.com/office/drawing/2014/main" id="{27CFC032-D3CD-47EF-9B87-1B13C76440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524" y="4666465"/>
            <a:ext cx="3059552" cy="1696529"/>
          </a:xfrm>
          <a:prstGeom prst="rect">
            <a:avLst/>
          </a:prstGeom>
          <a:ln>
            <a:solidFill>
              <a:schemeClr val="accent1"/>
            </a:solidFill>
          </a:ln>
        </p:spPr>
      </p:pic>
      <p:sp>
        <p:nvSpPr>
          <p:cNvPr id="2" name="TextBox 7">
            <a:extLst>
              <a:ext uri="{FF2B5EF4-FFF2-40B4-BE49-F238E27FC236}">
                <a16:creationId xmlns:a16="http://schemas.microsoft.com/office/drawing/2014/main" id="{FE04381A-E64D-B201-39EF-8A43FE3E4299}"/>
              </a:ext>
            </a:extLst>
          </p:cNvPr>
          <p:cNvSpPr txBox="1"/>
          <p:nvPr/>
        </p:nvSpPr>
        <p:spPr>
          <a:xfrm>
            <a:off x="322851" y="276093"/>
            <a:ext cx="6026331" cy="523220"/>
          </a:xfrm>
          <a:prstGeom prst="rect">
            <a:avLst/>
          </a:prstGeom>
          <a:noFill/>
        </p:spPr>
        <p:txBody>
          <a:bodyPr wrap="square" rtlCol="0">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s-VE" altLang="ko-KR" sz="2800" b="1" i="0" u="none" strike="noStrike" kern="1200" cap="none" spc="0" normalizeH="0" baseline="0" dirty="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rPr>
              <a:t>Instalación e implementación</a:t>
            </a:r>
            <a:endParaRPr kumimoji="0" lang="es-VE" altLang="ko-KR" sz="2800" b="1" i="0" u="none" strike="noStrike" kern="1200" cap="none" spc="0" normalizeH="0" baseline="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endParaRPr>
          </a:p>
        </p:txBody>
      </p:sp>
    </p:spTree>
    <p:extLst>
      <p:ext uri="{BB962C8B-B14F-4D97-AF65-F5344CB8AC3E}">
        <p14:creationId xmlns:p14="http://schemas.microsoft.com/office/powerpoint/2010/main" val="7501294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lnSpc>
                <a:spcPct val="110000"/>
              </a:lnSpc>
              <a:buNone/>
            </a:pPr>
            <a:r>
              <a:rPr lang="es-419" sz="1800" b="1" dirty="0">
                <a:solidFill>
                  <a:schemeClr val="accent1"/>
                </a:solidFill>
                <a:latin typeface="Helvetica" panose="020B0604020202020204" pitchFamily="34" charset="0"/>
                <a:ea typeface="맑은 고딕" panose="020B0503020000020004" pitchFamily="50" charset="-127"/>
              </a:rPr>
              <a:t>Marcación rápida</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1982788"/>
            <a:ext cx="5716588" cy="4618037"/>
          </a:xfrm>
        </p:spPr>
        <p:txBody>
          <a:bodyPr>
            <a:normAutofit fontScale="92500"/>
          </a:bodyPr>
          <a:lstStyle/>
          <a:p>
            <a:pPr marL="342900" lvl="0" indent="-342900">
              <a:lnSpc>
                <a:spcPct val="124000"/>
              </a:lnSpc>
              <a:spcBef>
                <a:spcPts val="1200"/>
              </a:spcBef>
              <a:buClr>
                <a:schemeClr val="accent2"/>
              </a:buClr>
              <a:buFont typeface="+mj-lt"/>
              <a:buAutoNum type="arabicPeriod"/>
            </a:pPr>
            <a:r>
              <a:rPr lang="es-419" sz="2000" dirty="0"/>
              <a:t>Acceda a la interfaz web </a:t>
            </a:r>
            <a:r>
              <a:rPr lang="es-419" sz="2000" b="1" dirty="0">
                <a:sym typeface="Wingdings" panose="05000000000000000000" pitchFamily="2" charset="2"/>
              </a:rPr>
              <a:t></a:t>
            </a:r>
            <a:r>
              <a:rPr lang="es-419" sz="2000" b="1" dirty="0"/>
              <a:t> Funciones de llamadas </a:t>
            </a:r>
            <a:r>
              <a:rPr lang="es-419" sz="2000" b="1" dirty="0">
                <a:sym typeface="Wingdings" panose="05000000000000000000" pitchFamily="2" charset="2"/>
              </a:rPr>
              <a:t></a:t>
            </a:r>
            <a:r>
              <a:rPr lang="es-419" sz="2000" b="1" dirty="0"/>
              <a:t> Marcación rápida</a:t>
            </a:r>
            <a:r>
              <a:rPr lang="es-419" sz="2000" dirty="0"/>
              <a:t>.</a:t>
            </a:r>
          </a:p>
          <a:p>
            <a:pPr marL="342900" lvl="0" indent="-342900">
              <a:lnSpc>
                <a:spcPct val="124000"/>
              </a:lnSpc>
              <a:spcBef>
                <a:spcPts val="1200"/>
              </a:spcBef>
              <a:buClr>
                <a:schemeClr val="accent2"/>
              </a:buClr>
              <a:buFont typeface="+mj-lt"/>
              <a:buAutoNum type="arabicPeriod"/>
            </a:pPr>
            <a:r>
              <a:rPr lang="es-419" sz="2000" dirty="0"/>
              <a:t>Presione el botón “Agregar”.</a:t>
            </a:r>
          </a:p>
          <a:p>
            <a:pPr marL="342900" lvl="0" indent="-342900">
              <a:lnSpc>
                <a:spcPct val="124000"/>
              </a:lnSpc>
              <a:spcBef>
                <a:spcPts val="1200"/>
              </a:spcBef>
              <a:buClr>
                <a:schemeClr val="accent2"/>
              </a:buClr>
              <a:buFont typeface="+mj-lt"/>
              <a:buAutoNum type="arabicPeriod"/>
            </a:pPr>
            <a:r>
              <a:rPr lang="es-419" sz="2000" dirty="0"/>
              <a:t>Elija </a:t>
            </a:r>
            <a:r>
              <a:rPr lang="es-VE" sz="2000" b="1" dirty="0"/>
              <a:t>Marcación rápida de extensión</a:t>
            </a:r>
            <a:r>
              <a:rPr lang="es-VE" sz="2000" dirty="0"/>
              <a:t> (1 a 4 dígitos).</a:t>
            </a:r>
            <a:endParaRPr lang="es-419" sz="2000" dirty="0"/>
          </a:p>
          <a:p>
            <a:pPr marL="342900" lvl="0" indent="-342900">
              <a:lnSpc>
                <a:spcPct val="124000"/>
              </a:lnSpc>
              <a:spcBef>
                <a:spcPts val="1200"/>
              </a:spcBef>
              <a:buClr>
                <a:schemeClr val="accent2"/>
              </a:buClr>
              <a:buFont typeface="+mj-lt"/>
              <a:buAutoNum type="arabicPeriod"/>
            </a:pPr>
            <a:r>
              <a:rPr lang="es-419" sz="2000" dirty="0"/>
              <a:t>Seleccione un destino para el marcado en </a:t>
            </a:r>
            <a:r>
              <a:rPr lang="es-VE" sz="2000" b="1" dirty="0"/>
              <a:t>Destino predeterminado</a:t>
            </a:r>
            <a:r>
              <a:rPr lang="es-419" sz="2000" dirty="0"/>
              <a:t>.</a:t>
            </a:r>
          </a:p>
          <a:p>
            <a:pPr marL="342900" lvl="0" indent="-342900">
              <a:lnSpc>
                <a:spcPct val="124000"/>
              </a:lnSpc>
              <a:spcBef>
                <a:spcPts val="1200"/>
              </a:spcBef>
              <a:buClr>
                <a:schemeClr val="accent2"/>
              </a:buClr>
              <a:buFont typeface="+mj-lt"/>
              <a:buAutoNum type="arabicPeriod"/>
            </a:pPr>
            <a:r>
              <a:rPr lang="es-419" sz="2000" dirty="0"/>
              <a:t>Guarde las configuraciones.</a:t>
            </a:r>
          </a:p>
          <a:p>
            <a:pPr marL="342900" lvl="0" indent="-342900">
              <a:lnSpc>
                <a:spcPct val="124000"/>
              </a:lnSpc>
              <a:spcBef>
                <a:spcPts val="1200"/>
              </a:spcBef>
              <a:buClr>
                <a:schemeClr val="accent2"/>
              </a:buClr>
              <a:buFont typeface="+mj-lt"/>
              <a:buAutoNum type="arabicPeriod"/>
            </a:pPr>
            <a:r>
              <a:rPr lang="es-419" sz="2000" dirty="0"/>
              <a:t>Repita los pasos anteriores para cada marcación rápida nueva.</a:t>
            </a:r>
          </a:p>
          <a:p>
            <a:pPr marL="342900" lvl="0" indent="-342900">
              <a:lnSpc>
                <a:spcPct val="124000"/>
              </a:lnSpc>
              <a:spcBef>
                <a:spcPts val="1200"/>
              </a:spcBef>
              <a:buClr>
                <a:schemeClr val="accent2"/>
              </a:buClr>
              <a:buFont typeface="+mj-lt"/>
              <a:buAutoNum type="arabicPeriod"/>
            </a:pPr>
            <a:r>
              <a:rPr lang="es-419" sz="2000" dirty="0"/>
              <a:t>Aplique los cambios.</a:t>
            </a:r>
          </a:p>
        </p:txBody>
      </p:sp>
      <p:pic>
        <p:nvPicPr>
          <p:cNvPr id="21" name="Picture 20">
            <a:extLst>
              <a:ext uri="{FF2B5EF4-FFF2-40B4-BE49-F238E27FC236}">
                <a16:creationId xmlns:a16="http://schemas.microsoft.com/office/drawing/2014/main" id="{690F7D1E-1750-4D01-884C-02E54E882BC3}"/>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914015" y="1773487"/>
            <a:ext cx="5805760" cy="3658801"/>
          </a:xfrm>
          <a:prstGeom prst="rect">
            <a:avLst/>
          </a:prstGeom>
          <a:ln>
            <a:solidFill>
              <a:schemeClr val="accent1"/>
            </a:solidFill>
          </a:ln>
        </p:spPr>
      </p:pic>
      <p:sp>
        <p:nvSpPr>
          <p:cNvPr id="8" name="TextBox 7">
            <a:extLst>
              <a:ext uri="{FF2B5EF4-FFF2-40B4-BE49-F238E27FC236}">
                <a16:creationId xmlns:a16="http://schemas.microsoft.com/office/drawing/2014/main" id="{680CCDC3-2ED0-CEFE-A7AC-DD0AB03CB4A7}"/>
              </a:ext>
            </a:extLst>
          </p:cNvPr>
          <p:cNvSpPr txBox="1"/>
          <p:nvPr/>
        </p:nvSpPr>
        <p:spPr>
          <a:xfrm>
            <a:off x="322851" y="276093"/>
            <a:ext cx="7702033"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8054096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lnSpc>
                <a:spcPct val="110000"/>
              </a:lnSpc>
              <a:buNone/>
            </a:pPr>
            <a:r>
              <a:rPr lang="es-419" sz="1800" b="1" dirty="0">
                <a:solidFill>
                  <a:schemeClr val="accent1"/>
                </a:solidFill>
                <a:latin typeface="Helvetica" panose="020B0604020202020204" pitchFamily="34" charset="0"/>
                <a:ea typeface="맑은 고딕" panose="020B0503020000020004" pitchFamily="50" charset="-127"/>
              </a:rPr>
              <a:t>Lista de eventos</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1774208"/>
            <a:ext cx="5603875" cy="4977998"/>
          </a:xfrm>
        </p:spPr>
        <p:txBody>
          <a:bodyPr>
            <a:noAutofit/>
          </a:bodyPr>
          <a:lstStyle/>
          <a:p>
            <a:pPr marL="342900" lvl="0" indent="-342900">
              <a:lnSpc>
                <a:spcPct val="124000"/>
              </a:lnSpc>
              <a:spcBef>
                <a:spcPts val="1200"/>
              </a:spcBef>
              <a:buClr>
                <a:schemeClr val="accent2"/>
              </a:buClr>
              <a:buFont typeface="+mj-lt"/>
              <a:buAutoNum type="arabicPeriod"/>
            </a:pPr>
            <a:r>
              <a:rPr lang="es-419" sz="1400" dirty="0"/>
              <a:t>Acceda a la interfaz web </a:t>
            </a:r>
            <a:r>
              <a:rPr lang="es-419" sz="1400" b="1" dirty="0">
                <a:sym typeface="Wingdings" panose="05000000000000000000" pitchFamily="2" charset="2"/>
              </a:rPr>
              <a:t></a:t>
            </a:r>
            <a:r>
              <a:rPr lang="es-419" sz="1400" b="1" dirty="0"/>
              <a:t> Funciones de llamadas </a:t>
            </a:r>
            <a:r>
              <a:rPr lang="es-419" sz="1400" b="1" dirty="0">
                <a:sym typeface="Wingdings" panose="05000000000000000000" pitchFamily="2" charset="2"/>
              </a:rPr>
              <a:t></a:t>
            </a:r>
            <a:r>
              <a:rPr lang="es-419" sz="1400" b="1" dirty="0"/>
              <a:t> Lista de eventos</a:t>
            </a:r>
            <a:r>
              <a:rPr lang="es-419" sz="1400" dirty="0"/>
              <a:t>.</a:t>
            </a:r>
          </a:p>
          <a:p>
            <a:pPr marL="342900" lvl="0" indent="-342900">
              <a:lnSpc>
                <a:spcPct val="124000"/>
              </a:lnSpc>
              <a:spcBef>
                <a:spcPts val="1200"/>
              </a:spcBef>
              <a:buClr>
                <a:schemeClr val="accent2"/>
              </a:buClr>
              <a:buFont typeface="+mj-lt"/>
              <a:buAutoNum type="arabicPeriod"/>
            </a:pPr>
            <a:r>
              <a:rPr lang="es-419" sz="1400" dirty="0"/>
              <a:t>Presione “Agregar” para crear una nueva lista de eventos.</a:t>
            </a:r>
          </a:p>
          <a:p>
            <a:pPr marL="342900" lvl="0" indent="-342900">
              <a:lnSpc>
                <a:spcPct val="124000"/>
              </a:lnSpc>
              <a:spcBef>
                <a:spcPts val="1200"/>
              </a:spcBef>
              <a:buClr>
                <a:schemeClr val="accent2"/>
              </a:buClr>
              <a:buFont typeface="+mj-lt"/>
              <a:buAutoNum type="arabicPeriod"/>
            </a:pPr>
            <a:r>
              <a:rPr lang="es-419" sz="1400" dirty="0"/>
              <a:t>Defina el campo </a:t>
            </a:r>
            <a:r>
              <a:rPr lang="es-419" sz="1400" b="1" dirty="0"/>
              <a:t>URI</a:t>
            </a:r>
            <a:r>
              <a:rPr lang="es-419" sz="1400" dirty="0"/>
              <a:t> (por ejemplo: BLF_LIST_SAMPLE).</a:t>
            </a:r>
          </a:p>
          <a:p>
            <a:pPr marL="342900" lvl="0" indent="-342900">
              <a:lnSpc>
                <a:spcPct val="124000"/>
              </a:lnSpc>
              <a:spcBef>
                <a:spcPts val="1200"/>
              </a:spcBef>
              <a:buClr>
                <a:schemeClr val="accent2"/>
              </a:buClr>
              <a:buFont typeface="+mj-lt"/>
              <a:buAutoNum type="arabicPeriod"/>
            </a:pPr>
            <a:r>
              <a:rPr lang="es-419" sz="1400" dirty="0"/>
              <a:t>Seleccione las extensiones en </a:t>
            </a:r>
            <a:r>
              <a:rPr lang="es-419" sz="1400" b="1" dirty="0"/>
              <a:t>Extensiones locales</a:t>
            </a:r>
            <a:r>
              <a:rPr lang="es-419" sz="1400" dirty="0"/>
              <a:t> y/o </a:t>
            </a:r>
            <a:r>
              <a:rPr lang="es-419" sz="1400" b="1" dirty="0"/>
              <a:t>Extensiones remotas</a:t>
            </a:r>
            <a:r>
              <a:rPr lang="es-419" sz="1400" dirty="0"/>
              <a:t> y/o </a:t>
            </a:r>
            <a:r>
              <a:rPr lang="es-419" sz="1400" b="1" dirty="0"/>
              <a:t>Extensiones especiales</a:t>
            </a:r>
            <a:r>
              <a:rPr lang="es-419" sz="1400" dirty="0"/>
              <a:t> para ser monitoreadas en la lista de eventos.</a:t>
            </a:r>
          </a:p>
          <a:p>
            <a:pPr marL="342900" lvl="0" indent="-342900">
              <a:lnSpc>
                <a:spcPct val="124000"/>
              </a:lnSpc>
              <a:spcBef>
                <a:spcPts val="1200"/>
              </a:spcBef>
              <a:buClr>
                <a:schemeClr val="accent2"/>
              </a:buClr>
              <a:buFont typeface="+mj-lt"/>
              <a:buAutoNum type="arabicPeriod"/>
            </a:pPr>
            <a:r>
              <a:rPr lang="es-419" sz="1400" dirty="0"/>
              <a:t>Diríjase a la interfaz web del GXP/GRP </a:t>
            </a:r>
            <a:r>
              <a:rPr lang="es-419" sz="1400" dirty="0">
                <a:sym typeface="Wingdings" panose="05000000000000000000" pitchFamily="2" charset="2"/>
              </a:rPr>
              <a:t> </a:t>
            </a:r>
            <a:r>
              <a:rPr lang="es-419" sz="1400" dirty="0"/>
              <a:t>Cuenta# </a:t>
            </a:r>
            <a:r>
              <a:rPr lang="es-419" sz="1400" dirty="0">
                <a:sym typeface="Wingdings" panose="05000000000000000000" pitchFamily="2" charset="2"/>
              </a:rPr>
              <a:t> Configuraciones SIP  Funciones avanzadas, Configure</a:t>
            </a:r>
            <a:r>
              <a:rPr lang="es-419" sz="1400" dirty="0"/>
              <a:t> </a:t>
            </a:r>
            <a:r>
              <a:rPr lang="es-419" sz="1400" b="1" dirty="0"/>
              <a:t>Lista de eventos BLF URI </a:t>
            </a:r>
            <a:r>
              <a:rPr lang="es-419" sz="1400" dirty="0"/>
              <a:t>al URI configurado en la UCM.</a:t>
            </a:r>
          </a:p>
          <a:p>
            <a:pPr marL="342900" lvl="0" indent="-342900">
              <a:lnSpc>
                <a:spcPct val="124000"/>
              </a:lnSpc>
              <a:spcBef>
                <a:spcPts val="1200"/>
              </a:spcBef>
              <a:buClr>
                <a:schemeClr val="accent2"/>
              </a:buClr>
              <a:buFont typeface="+mj-lt"/>
              <a:buAutoNum type="arabicPeriod"/>
            </a:pPr>
            <a:r>
              <a:rPr lang="es-VE" sz="1400" dirty="0"/>
              <a:t>Si la opción “Provisionamiento automático de la lista de eventos </a:t>
            </a:r>
            <a:r>
              <a:rPr lang="es-VE" sz="1400" dirty="0" err="1"/>
              <a:t>BLFs</a:t>
            </a:r>
            <a:r>
              <a:rPr lang="es-VE" sz="1400" dirty="0"/>
              <a:t>” está configurada en “Activado”, el teléfono asignará automáticamente las extensiones BLF en </a:t>
            </a:r>
            <a:r>
              <a:rPr lang="es-VE" sz="1400" dirty="0" err="1"/>
              <a:t>MPKs</a:t>
            </a:r>
            <a:r>
              <a:rPr lang="es-VE" sz="1400" dirty="0"/>
              <a:t>/</a:t>
            </a:r>
            <a:r>
              <a:rPr lang="es-VE" sz="1400" dirty="0" err="1"/>
              <a:t>VPKs</a:t>
            </a:r>
            <a:r>
              <a:rPr lang="es-VE" sz="1400" dirty="0"/>
              <a:t>. Si se configura en “Desactivado”, manualmente configure las </a:t>
            </a:r>
            <a:r>
              <a:rPr lang="es-VE" sz="1400" dirty="0" err="1"/>
              <a:t>MPKs</a:t>
            </a:r>
            <a:r>
              <a:rPr lang="es-VE" sz="1400" dirty="0"/>
              <a:t>/</a:t>
            </a:r>
            <a:r>
              <a:rPr lang="es-VE" sz="1400" dirty="0" err="1"/>
              <a:t>VPKs</a:t>
            </a:r>
            <a:r>
              <a:rPr lang="es-VE" sz="1400" dirty="0"/>
              <a:t> como extensiones BLF, asegúrese de configurar el “Modo” en “Lista de eventos BLF”.</a:t>
            </a:r>
            <a:endParaRPr lang="es-419" sz="1400" dirty="0"/>
          </a:p>
        </p:txBody>
      </p:sp>
      <p:pic>
        <p:nvPicPr>
          <p:cNvPr id="8" name="Picture 7"/>
          <p:cNvPicPr>
            <a:picLocks noChangeAspect="1"/>
          </p:cNvPicPr>
          <p:nvPr/>
        </p:nvPicPr>
        <p:blipFill>
          <a:blip r:embed="rId3"/>
          <a:stretch>
            <a:fillRect/>
          </a:stretch>
        </p:blipFill>
        <p:spPr>
          <a:xfrm>
            <a:off x="6001554" y="1022523"/>
            <a:ext cx="6036187" cy="4735431"/>
          </a:xfrm>
          <a:prstGeom prst="rect">
            <a:avLst/>
          </a:prstGeom>
          <a:ln>
            <a:solidFill>
              <a:schemeClr val="accent1"/>
            </a:solidFill>
          </a:ln>
        </p:spPr>
      </p:pic>
      <p:pic>
        <p:nvPicPr>
          <p:cNvPr id="6" name="Picture 5">
            <a:extLst>
              <a:ext uri="{FF2B5EF4-FFF2-40B4-BE49-F238E27FC236}">
                <a16:creationId xmlns:a16="http://schemas.microsoft.com/office/drawing/2014/main" id="{E6E864C5-1A19-4397-9CA5-0E4DDA52F5D1}"/>
              </a:ext>
            </a:extLst>
          </p:cNvPr>
          <p:cNvPicPr>
            <a:picLocks noChangeAspect="1"/>
          </p:cNvPicPr>
          <p:nvPr/>
        </p:nvPicPr>
        <p:blipFill>
          <a:blip r:embed="rId4"/>
          <a:stretch>
            <a:fillRect/>
          </a:stretch>
        </p:blipFill>
        <p:spPr>
          <a:xfrm>
            <a:off x="5593296" y="4135174"/>
            <a:ext cx="3724275" cy="828675"/>
          </a:xfrm>
          <a:prstGeom prst="rect">
            <a:avLst/>
          </a:prstGeom>
          <a:ln>
            <a:solidFill>
              <a:schemeClr val="accent1"/>
            </a:solidFill>
          </a:ln>
        </p:spPr>
      </p:pic>
      <p:pic>
        <p:nvPicPr>
          <p:cNvPr id="7" name="Picture 6">
            <a:extLst>
              <a:ext uri="{FF2B5EF4-FFF2-40B4-BE49-F238E27FC236}">
                <a16:creationId xmlns:a16="http://schemas.microsoft.com/office/drawing/2014/main" id="{5D4BD0D2-E335-472B-BF3C-0D80DA3AFC69}"/>
              </a:ext>
            </a:extLst>
          </p:cNvPr>
          <p:cNvPicPr>
            <a:picLocks noChangeAspect="1"/>
          </p:cNvPicPr>
          <p:nvPr/>
        </p:nvPicPr>
        <p:blipFill>
          <a:blip r:embed="rId5"/>
          <a:stretch>
            <a:fillRect/>
          </a:stretch>
        </p:blipFill>
        <p:spPr>
          <a:xfrm>
            <a:off x="5818454" y="4886417"/>
            <a:ext cx="5753100" cy="1743075"/>
          </a:xfrm>
          <a:prstGeom prst="rect">
            <a:avLst/>
          </a:prstGeom>
          <a:ln>
            <a:solidFill>
              <a:schemeClr val="accent1"/>
            </a:solidFill>
          </a:ln>
        </p:spPr>
      </p:pic>
      <p:sp>
        <p:nvSpPr>
          <p:cNvPr id="9" name="TextBox 8">
            <a:extLst>
              <a:ext uri="{FF2B5EF4-FFF2-40B4-BE49-F238E27FC236}">
                <a16:creationId xmlns:a16="http://schemas.microsoft.com/office/drawing/2014/main" id="{21337999-1F54-EC5B-CD13-9471D67F3B3B}"/>
              </a:ext>
            </a:extLst>
          </p:cNvPr>
          <p:cNvSpPr txBox="1"/>
          <p:nvPr/>
        </p:nvSpPr>
        <p:spPr>
          <a:xfrm>
            <a:off x="322851" y="276093"/>
            <a:ext cx="7606498"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15783089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Servicio de despertador</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2033588"/>
            <a:ext cx="11550650" cy="4616450"/>
          </a:xfrm>
        </p:spPr>
        <p:txBody>
          <a:bodyPr numCol="2" spcCol="457200">
            <a:normAutofit fontScale="92500" lnSpcReduction="20000"/>
          </a:bodyPr>
          <a:lstStyle/>
          <a:p>
            <a:pPr marL="400050" lvl="0" indent="-400050">
              <a:lnSpc>
                <a:spcPct val="124000"/>
              </a:lnSpc>
              <a:spcBef>
                <a:spcPts val="1200"/>
              </a:spcBef>
              <a:buClr>
                <a:schemeClr val="accent2"/>
              </a:buClr>
              <a:buFont typeface="+mj-lt"/>
              <a:buAutoNum type="romanUcPeriod"/>
            </a:pPr>
            <a:r>
              <a:rPr lang="es-419" sz="2000" u="sng" dirty="0"/>
              <a:t>Usando el usuario Administrador</a:t>
            </a:r>
          </a:p>
          <a:p>
            <a:pPr marL="747713" lvl="1" indent="-349250">
              <a:lnSpc>
                <a:spcPct val="124000"/>
              </a:lnSpc>
              <a:spcBef>
                <a:spcPts val="1200"/>
              </a:spcBef>
              <a:buClr>
                <a:schemeClr val="accent2"/>
              </a:buClr>
              <a:buFont typeface="+mj-lt"/>
              <a:buAutoNum type="arabicPeriod"/>
            </a:pPr>
            <a:r>
              <a:rPr lang="es-419" sz="1800" dirty="0"/>
              <a:t>Acceda a la interfaz web de la UCM </a:t>
            </a:r>
            <a:r>
              <a:rPr lang="es-419" sz="1800" b="1" dirty="0">
                <a:sym typeface="Wingdings" panose="05000000000000000000" pitchFamily="2" charset="2"/>
              </a:rPr>
              <a:t></a:t>
            </a:r>
            <a:r>
              <a:rPr lang="es-419" sz="1800" b="1" dirty="0"/>
              <a:t> Otras características </a:t>
            </a:r>
            <a:r>
              <a:rPr lang="es-419" sz="1800" b="1" dirty="0">
                <a:sym typeface="Wingdings" panose="05000000000000000000" pitchFamily="2" charset="2"/>
              </a:rPr>
              <a:t></a:t>
            </a:r>
            <a:r>
              <a:rPr lang="es-419" sz="1800" b="1" dirty="0"/>
              <a:t> Servicio de despertador</a:t>
            </a:r>
            <a:r>
              <a:rPr lang="es-419" sz="1800" dirty="0"/>
              <a:t>.</a:t>
            </a:r>
          </a:p>
          <a:p>
            <a:pPr marL="747713" lvl="1" indent="-349250">
              <a:lnSpc>
                <a:spcPct val="124000"/>
              </a:lnSpc>
              <a:spcBef>
                <a:spcPts val="1200"/>
              </a:spcBef>
              <a:buClr>
                <a:schemeClr val="accent2"/>
              </a:buClr>
              <a:buFont typeface="+mj-lt"/>
              <a:buAutoNum type="arabicPeriod"/>
            </a:pPr>
            <a:r>
              <a:rPr lang="es-419" sz="1800" dirty="0"/>
              <a:t>Presione “Agregar” para crear un nuevo servicio de despertador.</a:t>
            </a:r>
          </a:p>
          <a:p>
            <a:pPr marL="747713" lvl="1" indent="-349250">
              <a:lnSpc>
                <a:spcPct val="124000"/>
              </a:lnSpc>
              <a:spcBef>
                <a:spcPts val="1200"/>
              </a:spcBef>
              <a:buClr>
                <a:schemeClr val="accent2"/>
              </a:buClr>
              <a:buFont typeface="+mj-lt"/>
              <a:buAutoNum type="arabicPeriod"/>
            </a:pPr>
            <a:r>
              <a:rPr lang="es-419" sz="1800" dirty="0"/>
              <a:t>Habilite el servicio de despertador y defina un Nombre, Notificación Fecha/Hora y Miembros.</a:t>
            </a:r>
          </a:p>
          <a:p>
            <a:pPr marL="747713" lvl="1" indent="-349250">
              <a:lnSpc>
                <a:spcPct val="124000"/>
              </a:lnSpc>
              <a:spcBef>
                <a:spcPts val="1200"/>
              </a:spcBef>
              <a:buClr>
                <a:schemeClr val="accent2"/>
              </a:buClr>
              <a:buFont typeface="+mj-lt"/>
              <a:buAutoNum type="arabicPeriod"/>
            </a:pPr>
            <a:r>
              <a:rPr lang="es-419" sz="1800" dirty="0"/>
              <a:t>Guarde y aplique los cambios.</a:t>
            </a:r>
          </a:p>
          <a:p>
            <a:pPr marL="400050" lvl="0" indent="-400050">
              <a:lnSpc>
                <a:spcPct val="124000"/>
              </a:lnSpc>
              <a:spcBef>
                <a:spcPts val="1200"/>
              </a:spcBef>
              <a:buClr>
                <a:schemeClr val="accent2"/>
              </a:buClr>
              <a:buFont typeface="+mj-lt"/>
              <a:buAutoNum type="romanUcPeriod"/>
            </a:pPr>
            <a:r>
              <a:rPr lang="es-419" sz="2000" u="sng" dirty="0"/>
              <a:t>Usando el portal de Usuario</a:t>
            </a:r>
          </a:p>
          <a:p>
            <a:pPr marL="747713" lvl="1" indent="-349250">
              <a:lnSpc>
                <a:spcPct val="124000"/>
              </a:lnSpc>
              <a:spcBef>
                <a:spcPts val="1200"/>
              </a:spcBef>
              <a:buClr>
                <a:schemeClr val="accent2"/>
              </a:buClr>
              <a:buFont typeface="+mj-lt"/>
              <a:buAutoNum type="arabicPeriod"/>
            </a:pPr>
            <a:r>
              <a:rPr lang="es-419" sz="1800" dirty="0"/>
              <a:t>Inicie sesión en el </a:t>
            </a:r>
            <a:r>
              <a:rPr lang="es-419" sz="1800" b="1" dirty="0"/>
              <a:t>Portal de Usuario</a:t>
            </a:r>
            <a:r>
              <a:rPr lang="es-419" sz="1800" dirty="0"/>
              <a:t> </a:t>
            </a:r>
            <a:r>
              <a:rPr lang="es-419" sz="1800" b="1" dirty="0">
                <a:sym typeface="Wingdings" panose="05000000000000000000" pitchFamily="2" charset="2"/>
              </a:rPr>
              <a:t> Otras características  Servicio de despertador.</a:t>
            </a:r>
            <a:endParaRPr lang="es-419" sz="1800" dirty="0"/>
          </a:p>
          <a:p>
            <a:pPr marL="747713" lvl="1" indent="-349250">
              <a:lnSpc>
                <a:spcPct val="124000"/>
              </a:lnSpc>
              <a:spcBef>
                <a:spcPts val="1200"/>
              </a:spcBef>
              <a:buClr>
                <a:schemeClr val="accent2"/>
              </a:buClr>
              <a:buFont typeface="+mj-lt"/>
              <a:buAutoNum type="arabicPeriod"/>
            </a:pPr>
            <a:r>
              <a:rPr lang="es-419" sz="1800" dirty="0"/>
              <a:t>Presione “Agregar” para crear un nuevo servicio de despertador.</a:t>
            </a:r>
          </a:p>
          <a:p>
            <a:pPr marL="747713" lvl="1" indent="-349250">
              <a:lnSpc>
                <a:spcPct val="124000"/>
              </a:lnSpc>
              <a:spcBef>
                <a:spcPts val="1200"/>
              </a:spcBef>
              <a:buClr>
                <a:schemeClr val="accent2"/>
              </a:buClr>
              <a:buFont typeface="+mj-lt"/>
              <a:buAutoNum type="arabicPeriod"/>
            </a:pPr>
            <a:r>
              <a:rPr lang="es-419" sz="1800" dirty="0"/>
              <a:t>Habilite el servicio de despertador y defina un Nombre, Notificación Fecha/Hora y Miembros.</a:t>
            </a:r>
          </a:p>
          <a:p>
            <a:pPr marL="747713" lvl="1" indent="-349250">
              <a:lnSpc>
                <a:spcPct val="124000"/>
              </a:lnSpc>
              <a:spcBef>
                <a:spcPts val="1200"/>
              </a:spcBef>
              <a:buClr>
                <a:schemeClr val="accent2"/>
              </a:buClr>
              <a:buFont typeface="+mj-lt"/>
              <a:buAutoNum type="arabicPeriod"/>
            </a:pPr>
            <a:r>
              <a:rPr lang="es-419" sz="1800" dirty="0"/>
              <a:t>Guarde y aplique los cambios.</a:t>
            </a:r>
          </a:p>
          <a:p>
            <a:pPr marL="61913" indent="-349250">
              <a:lnSpc>
                <a:spcPct val="124000"/>
              </a:lnSpc>
              <a:spcBef>
                <a:spcPts val="1200"/>
              </a:spcBef>
              <a:buClr>
                <a:schemeClr val="accent2"/>
              </a:buClr>
              <a:buFont typeface="+mj-lt"/>
              <a:buAutoNum type="romanUcPeriod"/>
            </a:pPr>
            <a:r>
              <a:rPr lang="es-419" sz="2000" u="sng" dirty="0"/>
              <a:t>Usando códigos de función</a:t>
            </a:r>
          </a:p>
          <a:p>
            <a:pPr marL="747713" lvl="1" indent="-349250">
              <a:lnSpc>
                <a:spcPct val="124000"/>
              </a:lnSpc>
              <a:spcBef>
                <a:spcPts val="1200"/>
              </a:spcBef>
              <a:buClr>
                <a:schemeClr val="accent2"/>
              </a:buClr>
              <a:buFont typeface="+mj-lt"/>
              <a:buAutoNum type="arabicPeriod"/>
            </a:pPr>
            <a:r>
              <a:rPr lang="es-419" sz="1800" dirty="0"/>
              <a:t>Asegúrese de que el servicio de despertador este habilitado en la interfaz web </a:t>
            </a:r>
            <a:r>
              <a:rPr lang="es-419" sz="1800" b="1" dirty="0">
                <a:sym typeface="Wingdings" panose="05000000000000000000" pitchFamily="2" charset="2"/>
              </a:rPr>
              <a:t> Funciones de llamadas  Códigos de función</a:t>
            </a:r>
            <a:r>
              <a:rPr lang="es-419" sz="1800" dirty="0">
                <a:sym typeface="Wingdings" panose="05000000000000000000" pitchFamily="2" charset="2"/>
              </a:rPr>
              <a:t>.</a:t>
            </a:r>
          </a:p>
          <a:p>
            <a:pPr marL="747713" lvl="1" indent="-349250">
              <a:lnSpc>
                <a:spcPct val="124000"/>
              </a:lnSpc>
              <a:spcBef>
                <a:spcPts val="1200"/>
              </a:spcBef>
              <a:buClr>
                <a:schemeClr val="accent2"/>
              </a:buClr>
              <a:buFont typeface="+mj-lt"/>
              <a:buAutoNum type="arabicPeriod"/>
            </a:pPr>
            <a:r>
              <a:rPr lang="es-419" sz="1800" dirty="0"/>
              <a:t>Marque “*36” el cual es el código de función por defecto para acceder al servicio de despertador de la UCM para agregar, actualizar, activar o desactivar el servicio de despertador de la UCM.</a:t>
            </a:r>
          </a:p>
        </p:txBody>
      </p:sp>
      <p:sp>
        <p:nvSpPr>
          <p:cNvPr id="5" name="TextBox 4">
            <a:extLst>
              <a:ext uri="{FF2B5EF4-FFF2-40B4-BE49-F238E27FC236}">
                <a16:creationId xmlns:a16="http://schemas.microsoft.com/office/drawing/2014/main" id="{E13374C6-5A61-CEE3-140D-F6F52E5EBBD4}"/>
              </a:ext>
            </a:extLst>
          </p:cNvPr>
          <p:cNvSpPr txBox="1"/>
          <p:nvPr/>
        </p:nvSpPr>
        <p:spPr>
          <a:xfrm>
            <a:off x="322851" y="276093"/>
            <a:ext cx="7400722"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18825063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9678988" cy="654050"/>
          </a:xfrm>
        </p:spPr>
        <p:txBody>
          <a:bodyPr>
            <a:normAutofit/>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Servidor Fax – Recibiendo Faxes usando una maquina de fax</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2098675"/>
            <a:ext cx="6964363" cy="4006850"/>
          </a:xfrm>
        </p:spPr>
        <p:txBody>
          <a:bodyPr>
            <a:normAutofit fontScale="62500" lnSpcReduction="20000"/>
          </a:bodyPr>
          <a:lstStyle/>
          <a:p>
            <a:pPr marL="342900" lvl="0" indent="-342900" algn="just">
              <a:lnSpc>
                <a:spcPct val="124000"/>
              </a:lnSpc>
              <a:spcBef>
                <a:spcPts val="1200"/>
              </a:spcBef>
              <a:buClr>
                <a:schemeClr val="accent2"/>
              </a:buClr>
              <a:buFont typeface="+mj-lt"/>
              <a:buAutoNum type="arabicPeriod"/>
            </a:pPr>
            <a:r>
              <a:rPr lang="es-419" dirty="0"/>
              <a:t>Conecte la máquina de Fax al puerto FXS de la UCM.</a:t>
            </a:r>
          </a:p>
          <a:p>
            <a:pPr marL="342900" lvl="0" indent="-342900" algn="just">
              <a:lnSpc>
                <a:spcPct val="124000"/>
              </a:lnSpc>
              <a:spcBef>
                <a:spcPts val="1200"/>
              </a:spcBef>
              <a:buClr>
                <a:schemeClr val="accent2"/>
              </a:buClr>
              <a:buFont typeface="+mj-lt"/>
              <a:buAutoNum type="arabicPeriod"/>
            </a:pPr>
            <a:r>
              <a:rPr lang="es-419" dirty="0"/>
              <a:t>Conecte la línea PSTN al puerto FXO de la UCM.</a:t>
            </a:r>
          </a:p>
          <a:p>
            <a:pPr marL="342900" lvl="0" indent="-342900" algn="just">
              <a:lnSpc>
                <a:spcPct val="124000"/>
              </a:lnSpc>
              <a:spcBef>
                <a:spcPts val="1200"/>
              </a:spcBef>
              <a:buClr>
                <a:schemeClr val="accent2"/>
              </a:buClr>
              <a:buFont typeface="+mj-lt"/>
              <a:buAutoNum type="arabicPeriod"/>
            </a:pPr>
            <a:r>
              <a:rPr lang="es-419" dirty="0"/>
              <a:t>Diríjase a la interfaz web </a:t>
            </a:r>
            <a:r>
              <a:rPr lang="es-419" b="1" dirty="0">
                <a:sym typeface="Wingdings" panose="05000000000000000000" pitchFamily="2" charset="2"/>
              </a:rPr>
              <a:t></a:t>
            </a:r>
            <a:r>
              <a:rPr lang="es-419" b="1" dirty="0"/>
              <a:t> Extensión/Troncal</a:t>
            </a:r>
            <a:r>
              <a:rPr lang="es-419" dirty="0"/>
              <a:t>. </a:t>
            </a:r>
          </a:p>
          <a:p>
            <a:pPr marL="342900" lvl="0" indent="-342900" algn="just">
              <a:lnSpc>
                <a:spcPct val="124000"/>
              </a:lnSpc>
              <a:spcBef>
                <a:spcPts val="1200"/>
              </a:spcBef>
              <a:buClr>
                <a:schemeClr val="accent2"/>
              </a:buClr>
              <a:buFont typeface="+mj-lt"/>
              <a:buAutoNum type="arabicPeriod"/>
            </a:pPr>
            <a:r>
              <a:rPr lang="es-419" dirty="0"/>
              <a:t>Cree o edite la troncal análoga para el fax (el </a:t>
            </a:r>
            <a:r>
              <a:rPr lang="es-419" b="1" dirty="0"/>
              <a:t>Modo Fax </a:t>
            </a:r>
            <a:r>
              <a:rPr lang="es-419" dirty="0"/>
              <a:t>debería estar configurado en “Ninguno” en el caso de las UCM620x/6510).</a:t>
            </a:r>
          </a:p>
          <a:p>
            <a:pPr marL="342900" lvl="0" indent="-342900" algn="just">
              <a:lnSpc>
                <a:spcPct val="124000"/>
              </a:lnSpc>
              <a:spcBef>
                <a:spcPts val="1200"/>
              </a:spcBef>
              <a:buClr>
                <a:schemeClr val="accent2"/>
              </a:buClr>
              <a:buFont typeface="+mj-lt"/>
              <a:buAutoNum type="arabicPeriod"/>
            </a:pPr>
            <a:r>
              <a:rPr lang="es-419" dirty="0"/>
              <a:t>Diríjase a la interfaz web </a:t>
            </a:r>
            <a:r>
              <a:rPr lang="es-419" b="1" dirty="0">
                <a:sym typeface="Wingdings" panose="05000000000000000000" pitchFamily="2" charset="2"/>
              </a:rPr>
              <a:t></a:t>
            </a:r>
            <a:r>
              <a:rPr lang="es-419" b="1" dirty="0"/>
              <a:t> Extensión/Troncal </a:t>
            </a:r>
            <a:r>
              <a:rPr lang="es-419" b="1" dirty="0">
                <a:sym typeface="Wingdings" panose="05000000000000000000" pitchFamily="2" charset="2"/>
              </a:rPr>
              <a:t></a:t>
            </a:r>
            <a:r>
              <a:rPr lang="es-419" b="1" dirty="0"/>
              <a:t> Extensiones</a:t>
            </a:r>
            <a:r>
              <a:rPr lang="es-419" dirty="0"/>
              <a:t>.</a:t>
            </a:r>
          </a:p>
          <a:p>
            <a:pPr marL="342900" lvl="0" indent="-342900" algn="just">
              <a:lnSpc>
                <a:spcPct val="124000"/>
              </a:lnSpc>
              <a:spcBef>
                <a:spcPts val="1200"/>
              </a:spcBef>
              <a:buClr>
                <a:schemeClr val="accent2"/>
              </a:buClr>
              <a:buFont typeface="+mj-lt"/>
              <a:buAutoNum type="arabicPeriod"/>
            </a:pPr>
            <a:r>
              <a:rPr lang="es-419" dirty="0"/>
              <a:t>Cree o edite la extensión para el puerto FXS. (el </a:t>
            </a:r>
            <a:r>
              <a:rPr lang="es-419" b="1" dirty="0"/>
              <a:t>Modo Fax </a:t>
            </a:r>
            <a:r>
              <a:rPr lang="es-419" dirty="0"/>
              <a:t>debería estar configurado en “Fax Gateway”).</a:t>
            </a:r>
          </a:p>
          <a:p>
            <a:pPr marL="342900" lvl="0" indent="-342900" algn="just">
              <a:lnSpc>
                <a:spcPct val="124000"/>
              </a:lnSpc>
              <a:spcBef>
                <a:spcPts val="1200"/>
              </a:spcBef>
              <a:buClr>
                <a:schemeClr val="accent2"/>
              </a:buClr>
              <a:buFont typeface="+mj-lt"/>
              <a:buAutoNum type="arabicPeriod"/>
            </a:pPr>
            <a:r>
              <a:rPr lang="es-419" dirty="0"/>
              <a:t>Configure la regla de entrada para enrutar el fax entrante a la extensión FXS creada.</a:t>
            </a:r>
          </a:p>
        </p:txBody>
      </p:sp>
      <p:grpSp>
        <p:nvGrpSpPr>
          <p:cNvPr id="33" name="Group 32">
            <a:extLst>
              <a:ext uri="{FF2B5EF4-FFF2-40B4-BE49-F238E27FC236}">
                <a16:creationId xmlns:a16="http://schemas.microsoft.com/office/drawing/2014/main" id="{2B7AEAE1-BB56-4E50-97B2-2687C0664CDE}"/>
              </a:ext>
            </a:extLst>
          </p:cNvPr>
          <p:cNvGrpSpPr/>
          <p:nvPr/>
        </p:nvGrpSpPr>
        <p:grpSpPr>
          <a:xfrm>
            <a:off x="8045451" y="2049945"/>
            <a:ext cx="3256189" cy="4418014"/>
            <a:chOff x="8562975" y="2029713"/>
            <a:chExt cx="3256189" cy="4418014"/>
          </a:xfrm>
        </p:grpSpPr>
        <p:pic>
          <p:nvPicPr>
            <p:cNvPr id="35" name="Picture 4" descr="http://www.aroffice.com/fax_ma17.jpg">
              <a:extLst>
                <a:ext uri="{FF2B5EF4-FFF2-40B4-BE49-F238E27FC236}">
                  <a16:creationId xmlns:a16="http://schemas.microsoft.com/office/drawing/2014/main" id="{A6539C5A-BC23-4915-9565-0017AFED7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2975" y="2029713"/>
              <a:ext cx="16383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2" descr="C:\Users\jhorrillo\Desktop\GXE5120left.jpg">
              <a:extLst>
                <a:ext uri="{FF2B5EF4-FFF2-40B4-BE49-F238E27FC236}">
                  <a16:creationId xmlns:a16="http://schemas.microsoft.com/office/drawing/2014/main" id="{CA2679BC-72AE-42AD-87B7-10B24615A5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7162" b="28908"/>
            <a:stretch>
              <a:fillRect/>
            </a:stretch>
          </p:blipFill>
          <p:spPr bwMode="auto">
            <a:xfrm>
              <a:off x="10225314" y="3508130"/>
              <a:ext cx="15938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Down Arrow 1">
              <a:extLst>
                <a:ext uri="{FF2B5EF4-FFF2-40B4-BE49-F238E27FC236}">
                  <a16:creationId xmlns:a16="http://schemas.microsoft.com/office/drawing/2014/main" id="{8218E112-285B-46DC-9FF5-538068CF6668}"/>
                </a:ext>
              </a:extLst>
            </p:cNvPr>
            <p:cNvSpPr>
              <a:spLocks noChangeArrowheads="1"/>
            </p:cNvSpPr>
            <p:nvPr/>
          </p:nvSpPr>
          <p:spPr bwMode="auto">
            <a:xfrm rot="18299164">
              <a:off x="10206038" y="2913951"/>
              <a:ext cx="295275" cy="742950"/>
            </a:xfrm>
            <a:prstGeom prst="downArrow">
              <a:avLst>
                <a:gd name="adj1" fmla="val 50000"/>
                <a:gd name="adj2" fmla="val 50101"/>
              </a:avLst>
            </a:prstGeom>
            <a:solidFill>
              <a:srgbClr val="6DC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itchFamily="18" charset="0"/>
                <a:buNone/>
                <a:tabLst/>
                <a:defRPr/>
              </a:pPr>
              <a:endParaRPr kumimoji="0" lang="es-419"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Down Arrow 13">
              <a:extLst>
                <a:ext uri="{FF2B5EF4-FFF2-40B4-BE49-F238E27FC236}">
                  <a16:creationId xmlns:a16="http://schemas.microsoft.com/office/drawing/2014/main" id="{735AD5A8-C13F-4831-9129-7B82242EFA0D}"/>
                </a:ext>
              </a:extLst>
            </p:cNvPr>
            <p:cNvSpPr>
              <a:spLocks noChangeArrowheads="1"/>
            </p:cNvSpPr>
            <p:nvPr/>
          </p:nvSpPr>
          <p:spPr bwMode="auto">
            <a:xfrm>
              <a:off x="10919506" y="4015677"/>
              <a:ext cx="295275" cy="1033462"/>
            </a:xfrm>
            <a:prstGeom prst="downArrow">
              <a:avLst>
                <a:gd name="adj1" fmla="val 50000"/>
                <a:gd name="adj2" fmla="val 50053"/>
              </a:avLst>
            </a:prstGeom>
            <a:solidFill>
              <a:srgbClr val="6DC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itchFamily="18" charset="0"/>
                <a:buNone/>
                <a:tabLst/>
                <a:defRPr/>
              </a:pPr>
              <a:endParaRPr kumimoji="0" lang="es-419"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7" name="Picture 4" descr="http://www.aroffice.com/fax_ma17.jpg">
              <a:extLst>
                <a:ext uri="{FF2B5EF4-FFF2-40B4-BE49-F238E27FC236}">
                  <a16:creationId xmlns:a16="http://schemas.microsoft.com/office/drawing/2014/main" id="{0BA7E34A-4649-4DB7-B274-8159ECBEC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9992" y="5049139"/>
              <a:ext cx="16383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 name="Picture 10"/>
          <p:cNvPicPr>
            <a:picLocks noChangeAspect="1"/>
          </p:cNvPicPr>
          <p:nvPr/>
        </p:nvPicPr>
        <p:blipFill>
          <a:blip r:embed="rId5"/>
          <a:stretch>
            <a:fillRect/>
          </a:stretch>
        </p:blipFill>
        <p:spPr>
          <a:xfrm>
            <a:off x="9683751" y="3564444"/>
            <a:ext cx="1606833" cy="1055583"/>
          </a:xfrm>
          <a:prstGeom prst="rect">
            <a:avLst/>
          </a:prstGeom>
        </p:spPr>
      </p:pic>
      <p:sp>
        <p:nvSpPr>
          <p:cNvPr id="12" name="TextBox 11">
            <a:extLst>
              <a:ext uri="{FF2B5EF4-FFF2-40B4-BE49-F238E27FC236}">
                <a16:creationId xmlns:a16="http://schemas.microsoft.com/office/drawing/2014/main" id="{98386263-9568-212D-B7E0-E0F76E465B30}"/>
              </a:ext>
            </a:extLst>
          </p:cNvPr>
          <p:cNvSpPr txBox="1"/>
          <p:nvPr/>
        </p:nvSpPr>
        <p:spPr>
          <a:xfrm>
            <a:off x="322851" y="276093"/>
            <a:ext cx="7365211"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42721964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Servidor Fax – Envío de Fax</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2085975"/>
            <a:ext cx="7172325" cy="4618038"/>
          </a:xfrm>
        </p:spPr>
        <p:txBody>
          <a:bodyPr>
            <a:normAutofit/>
          </a:bodyPr>
          <a:lstStyle/>
          <a:p>
            <a:pPr marL="342900" lvl="0" indent="-342900" algn="just">
              <a:lnSpc>
                <a:spcPct val="124000"/>
              </a:lnSpc>
              <a:spcBef>
                <a:spcPts val="1200"/>
              </a:spcBef>
              <a:buClr>
                <a:schemeClr val="accent2"/>
              </a:buClr>
              <a:buFont typeface="+mj-lt"/>
              <a:buAutoNum type="arabicPeriod"/>
            </a:pPr>
            <a:r>
              <a:rPr lang="es-419" sz="2400" dirty="0"/>
              <a:t>Diríjase a la interfaz web</a:t>
            </a:r>
            <a:r>
              <a:rPr lang="es-419" sz="2400" b="1" dirty="0"/>
              <a:t> </a:t>
            </a:r>
            <a:r>
              <a:rPr lang="es-419" sz="2400" b="1" dirty="0">
                <a:sym typeface="Wingdings" panose="05000000000000000000" pitchFamily="2" charset="2"/>
              </a:rPr>
              <a:t> Otras características  Envió de fax</a:t>
            </a:r>
            <a:r>
              <a:rPr lang="es-419" sz="2400" dirty="0"/>
              <a:t>. (mediante el portal de administrador o usuario).</a:t>
            </a:r>
          </a:p>
          <a:p>
            <a:pPr marL="342900" lvl="0" indent="-342900" algn="just">
              <a:lnSpc>
                <a:spcPct val="124000"/>
              </a:lnSpc>
              <a:spcBef>
                <a:spcPts val="1200"/>
              </a:spcBef>
              <a:buClr>
                <a:schemeClr val="accent2"/>
              </a:buClr>
              <a:buFont typeface="+mj-lt"/>
              <a:buAutoNum type="arabicPeriod"/>
            </a:pPr>
            <a:r>
              <a:rPr lang="es-419" sz="2400" dirty="0"/>
              <a:t>Especifique el </a:t>
            </a:r>
            <a:r>
              <a:rPr lang="es-419" sz="2400" b="1" dirty="0"/>
              <a:t>Número de fax externo </a:t>
            </a:r>
            <a:r>
              <a:rPr lang="es-419" sz="2400" dirty="0"/>
              <a:t>o el </a:t>
            </a:r>
            <a:r>
              <a:rPr lang="es-419" sz="2400" b="1" dirty="0"/>
              <a:t>número de extensión de Fax a email</a:t>
            </a:r>
            <a:r>
              <a:rPr lang="es-419" sz="2400" dirty="0"/>
              <a:t>.</a:t>
            </a:r>
          </a:p>
          <a:p>
            <a:pPr marL="342900" lvl="0" indent="-342900" algn="just">
              <a:lnSpc>
                <a:spcPct val="124000"/>
              </a:lnSpc>
              <a:spcBef>
                <a:spcPts val="1200"/>
              </a:spcBef>
              <a:buClr>
                <a:schemeClr val="accent2"/>
              </a:buClr>
              <a:buFont typeface="+mj-lt"/>
              <a:buAutoNum type="arabicPeriod"/>
            </a:pPr>
            <a:r>
              <a:rPr lang="es-419" sz="2400" dirty="0"/>
              <a:t>Cargue el archivo PDF.</a:t>
            </a:r>
          </a:p>
          <a:p>
            <a:pPr marL="342900" lvl="0" indent="-342900" algn="just">
              <a:lnSpc>
                <a:spcPct val="124000"/>
              </a:lnSpc>
              <a:spcBef>
                <a:spcPts val="1200"/>
              </a:spcBef>
              <a:buClr>
                <a:schemeClr val="accent2"/>
              </a:buClr>
              <a:buFont typeface="+mj-lt"/>
              <a:buAutoNum type="arabicPeriod"/>
            </a:pPr>
            <a:r>
              <a:rPr lang="es-419" sz="2400" dirty="0"/>
              <a:t>Presione el botón “Enviar”.</a:t>
            </a:r>
          </a:p>
        </p:txBody>
      </p:sp>
      <p:grpSp>
        <p:nvGrpSpPr>
          <p:cNvPr id="11" name="Group 10">
            <a:extLst>
              <a:ext uri="{FF2B5EF4-FFF2-40B4-BE49-F238E27FC236}">
                <a16:creationId xmlns:a16="http://schemas.microsoft.com/office/drawing/2014/main" id="{0B2B30EE-7CC4-46EC-B149-02FCBE6C4A68}"/>
              </a:ext>
            </a:extLst>
          </p:cNvPr>
          <p:cNvGrpSpPr/>
          <p:nvPr/>
        </p:nvGrpSpPr>
        <p:grpSpPr>
          <a:xfrm>
            <a:off x="7588519" y="1820669"/>
            <a:ext cx="3868221" cy="2406319"/>
            <a:chOff x="7936429" y="1609358"/>
            <a:chExt cx="3868221" cy="2406319"/>
          </a:xfrm>
        </p:grpSpPr>
        <p:pic>
          <p:nvPicPr>
            <p:cNvPr id="13" name="Picture 4" descr="http://www.aroffice.com/fax_ma17.jpg">
              <a:extLst>
                <a:ext uri="{FF2B5EF4-FFF2-40B4-BE49-F238E27FC236}">
                  <a16:creationId xmlns:a16="http://schemas.microsoft.com/office/drawing/2014/main" id="{F56EE9AF-59AD-451E-9C39-A57D07F8B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36429" y="1609358"/>
              <a:ext cx="16383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jhorrillo\Desktop\GXE5120left.jpg">
              <a:extLst>
                <a:ext uri="{FF2B5EF4-FFF2-40B4-BE49-F238E27FC236}">
                  <a16:creationId xmlns:a16="http://schemas.microsoft.com/office/drawing/2014/main" id="{7A4F0F59-16B4-4F16-9FDF-79F0B4B82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7162" b="28908"/>
            <a:stretch>
              <a:fillRect/>
            </a:stretch>
          </p:blipFill>
          <p:spPr bwMode="auto">
            <a:xfrm>
              <a:off x="10210800" y="3479102"/>
              <a:ext cx="15938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own Arrow 1">
              <a:extLst>
                <a:ext uri="{FF2B5EF4-FFF2-40B4-BE49-F238E27FC236}">
                  <a16:creationId xmlns:a16="http://schemas.microsoft.com/office/drawing/2014/main" id="{C055AECF-5B33-4A45-AEC5-29CC84BCD245}"/>
                </a:ext>
              </a:extLst>
            </p:cNvPr>
            <p:cNvSpPr>
              <a:spLocks noChangeArrowheads="1"/>
            </p:cNvSpPr>
            <p:nvPr/>
          </p:nvSpPr>
          <p:spPr bwMode="auto">
            <a:xfrm rot="7828996">
              <a:off x="9859474" y="2314454"/>
              <a:ext cx="350481" cy="1432942"/>
            </a:xfrm>
            <a:prstGeom prst="downArrow">
              <a:avLst>
                <a:gd name="adj1" fmla="val 50000"/>
                <a:gd name="adj2" fmla="val 50101"/>
              </a:avLst>
            </a:prstGeom>
            <a:solidFill>
              <a:srgbClr val="6DC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itchFamily="18" charset="0"/>
                <a:buNone/>
                <a:tabLst/>
                <a:defRPr/>
              </a:pPr>
              <a:endParaRPr kumimoji="0" lang="es-419"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p:cNvPicPr>
            <a:picLocks noChangeAspect="1"/>
          </p:cNvPicPr>
          <p:nvPr/>
        </p:nvPicPr>
        <p:blipFill>
          <a:blip r:embed="rId4"/>
          <a:stretch>
            <a:fillRect/>
          </a:stretch>
        </p:blipFill>
        <p:spPr>
          <a:xfrm>
            <a:off x="9862890" y="3763591"/>
            <a:ext cx="1606833" cy="1055583"/>
          </a:xfrm>
          <a:prstGeom prst="rect">
            <a:avLst/>
          </a:prstGeom>
        </p:spPr>
      </p:pic>
      <p:sp>
        <p:nvSpPr>
          <p:cNvPr id="10" name="TextBox 9">
            <a:extLst>
              <a:ext uri="{FF2B5EF4-FFF2-40B4-BE49-F238E27FC236}">
                <a16:creationId xmlns:a16="http://schemas.microsoft.com/office/drawing/2014/main" id="{E2F530E5-F470-3229-57FF-6F051BBC1B61}"/>
              </a:ext>
            </a:extLst>
          </p:cNvPr>
          <p:cNvSpPr txBox="1"/>
          <p:nvPr/>
        </p:nvSpPr>
        <p:spPr>
          <a:xfrm>
            <a:off x="322851" y="276093"/>
            <a:ext cx="752500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77747352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0515600" cy="481012"/>
          </a:xfrm>
        </p:spPr>
        <p:txBody>
          <a:bodyPr/>
          <a:lstStyle/>
          <a:p>
            <a:pPr marL="0" indent="0">
              <a:buNone/>
            </a:pPr>
            <a:r>
              <a:rPr lang="es-419" sz="1800" b="1" dirty="0">
                <a:solidFill>
                  <a:schemeClr val="accent1"/>
                </a:solidFill>
                <a:latin typeface="Helvetica" panose="020B0604020202020204" pitchFamily="34" charset="0"/>
                <a:ea typeface="맑은 고딕" panose="020B0503020000020004" pitchFamily="50" charset="-127"/>
              </a:rPr>
              <a:t>Servidor Fax – Fax-a-Email</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2138363"/>
            <a:ext cx="7839075" cy="4616450"/>
          </a:xfrm>
        </p:spPr>
        <p:txBody>
          <a:bodyPr>
            <a:normAutofit fontScale="92500" lnSpcReduction="10000"/>
          </a:bodyPr>
          <a:lstStyle/>
          <a:p>
            <a:pPr marL="342900" lvl="0" indent="-342900" algn="just">
              <a:lnSpc>
                <a:spcPct val="124000"/>
              </a:lnSpc>
              <a:spcBef>
                <a:spcPts val="1200"/>
              </a:spcBef>
              <a:buClr>
                <a:schemeClr val="accent2"/>
              </a:buClr>
              <a:buFont typeface="+mj-lt"/>
              <a:buAutoNum type="arabicPeriod"/>
            </a:pPr>
            <a:r>
              <a:rPr lang="es-419" sz="2400" dirty="0"/>
              <a:t>Conecte la línea PSTN al puerto FXO de la UCM.</a:t>
            </a:r>
          </a:p>
          <a:p>
            <a:pPr marL="342900" lvl="0" indent="-342900" algn="just">
              <a:lnSpc>
                <a:spcPct val="124000"/>
              </a:lnSpc>
              <a:spcBef>
                <a:spcPts val="1200"/>
              </a:spcBef>
              <a:buClr>
                <a:schemeClr val="accent2"/>
              </a:buClr>
              <a:buFont typeface="+mj-lt"/>
              <a:buAutoNum type="arabicPeriod"/>
            </a:pPr>
            <a:r>
              <a:rPr lang="es-419" sz="2400" dirty="0"/>
              <a:t>Diríjase a la interfaz web de la UCM63xx </a:t>
            </a:r>
            <a:r>
              <a:rPr lang="es-419" sz="2400" b="1" dirty="0">
                <a:sym typeface="Wingdings" panose="05000000000000000000" pitchFamily="2" charset="2"/>
              </a:rPr>
              <a:t></a:t>
            </a:r>
            <a:r>
              <a:rPr lang="es-419" sz="2400" b="1" dirty="0"/>
              <a:t> Funciones de llamadas </a:t>
            </a:r>
            <a:r>
              <a:rPr lang="es-419" sz="2400" b="1" dirty="0">
                <a:sym typeface="Wingdings" panose="05000000000000000000" pitchFamily="2" charset="2"/>
              </a:rPr>
              <a:t></a:t>
            </a:r>
            <a:r>
              <a:rPr lang="es-419" sz="2400" b="1" dirty="0"/>
              <a:t> Fax/T.38</a:t>
            </a:r>
            <a:r>
              <a:rPr lang="es-419" sz="2400" dirty="0"/>
              <a:t>. Cree una nueva extensión de Fax. Especifique la dirección de correo electrónico.</a:t>
            </a:r>
          </a:p>
          <a:p>
            <a:pPr marL="342900" lvl="0" indent="-342900" algn="just">
              <a:lnSpc>
                <a:spcPct val="124000"/>
              </a:lnSpc>
              <a:spcBef>
                <a:spcPts val="1200"/>
              </a:spcBef>
              <a:buClr>
                <a:schemeClr val="accent2"/>
              </a:buClr>
              <a:buFont typeface="+mj-lt"/>
              <a:buAutoNum type="arabicPeriod"/>
            </a:pPr>
            <a:r>
              <a:rPr lang="es-419" sz="2400" dirty="0"/>
              <a:t>Diríjase a la interfaz web de la UCM6xxx </a:t>
            </a:r>
            <a:r>
              <a:rPr lang="es-419" sz="2400" b="1" dirty="0">
                <a:sym typeface="Wingdings" panose="05000000000000000000" pitchFamily="2" charset="2"/>
              </a:rPr>
              <a:t></a:t>
            </a:r>
            <a:r>
              <a:rPr lang="es-419" sz="2400" b="1" dirty="0"/>
              <a:t> Extensión/Trocal </a:t>
            </a:r>
            <a:r>
              <a:rPr lang="es-419" sz="2400" b="1" dirty="0">
                <a:sym typeface="Wingdings" panose="05000000000000000000" pitchFamily="2" charset="2"/>
              </a:rPr>
              <a:t></a:t>
            </a:r>
            <a:r>
              <a:rPr lang="es-419" sz="2400" b="1" dirty="0"/>
              <a:t> Troncales análogas</a:t>
            </a:r>
            <a:r>
              <a:rPr lang="es-419" sz="2400" dirty="0"/>
              <a:t>. Cree una nueva troncal análoga. (el </a:t>
            </a:r>
            <a:r>
              <a:rPr lang="es-419" sz="2400" b="1" dirty="0"/>
              <a:t>Modo Fax </a:t>
            </a:r>
            <a:r>
              <a:rPr lang="es-419" sz="2400" dirty="0"/>
              <a:t>debería estar configurado en “Ninguno” en el caso de las UCM620x/6510).</a:t>
            </a:r>
          </a:p>
          <a:p>
            <a:pPr marL="342900" lvl="0" indent="-342900" algn="just">
              <a:lnSpc>
                <a:spcPct val="124000"/>
              </a:lnSpc>
              <a:spcBef>
                <a:spcPts val="1200"/>
              </a:spcBef>
              <a:buClr>
                <a:schemeClr val="accent2"/>
              </a:buClr>
              <a:buFont typeface="+mj-lt"/>
              <a:buAutoNum type="arabicPeriod"/>
            </a:pPr>
            <a:r>
              <a:rPr lang="es-419" sz="2400" dirty="0"/>
              <a:t>Configure las rutas entrantes para enrutar el fax entrante a la extensión de fax creada.</a:t>
            </a:r>
          </a:p>
        </p:txBody>
      </p:sp>
      <p:grpSp>
        <p:nvGrpSpPr>
          <p:cNvPr id="11" name="Group 10">
            <a:extLst>
              <a:ext uri="{FF2B5EF4-FFF2-40B4-BE49-F238E27FC236}">
                <a16:creationId xmlns:a16="http://schemas.microsoft.com/office/drawing/2014/main" id="{0B2B30EE-7CC4-46EC-B149-02FCBE6C4A68}"/>
              </a:ext>
            </a:extLst>
          </p:cNvPr>
          <p:cNvGrpSpPr/>
          <p:nvPr/>
        </p:nvGrpSpPr>
        <p:grpSpPr>
          <a:xfrm>
            <a:off x="8186037" y="2241024"/>
            <a:ext cx="3241675" cy="3588222"/>
            <a:chOff x="8562975" y="2029713"/>
            <a:chExt cx="3241675" cy="3588222"/>
          </a:xfrm>
        </p:grpSpPr>
        <p:pic>
          <p:nvPicPr>
            <p:cNvPr id="12" name="Picture 2" descr="http://www.digitaltrends.com/wp-content/uploads/2011/07/url7.jpg">
              <a:extLst>
                <a:ext uri="{FF2B5EF4-FFF2-40B4-BE49-F238E27FC236}">
                  <a16:creationId xmlns:a16="http://schemas.microsoft.com/office/drawing/2014/main" id="{B45ABD03-54BC-4122-BEE6-2A0323119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7338" y="5075010"/>
              <a:ext cx="5429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http://www.aroffice.com/fax_ma17.jpg">
              <a:extLst>
                <a:ext uri="{FF2B5EF4-FFF2-40B4-BE49-F238E27FC236}">
                  <a16:creationId xmlns:a16="http://schemas.microsoft.com/office/drawing/2014/main" id="{F56EE9AF-59AD-451E-9C39-A57D07F8B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2975" y="2029713"/>
              <a:ext cx="16383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jhorrillo\Desktop\GXE5120left.jpg">
              <a:extLst>
                <a:ext uri="{FF2B5EF4-FFF2-40B4-BE49-F238E27FC236}">
                  <a16:creationId xmlns:a16="http://schemas.microsoft.com/office/drawing/2014/main" id="{7A4F0F59-16B4-4F16-9FDF-79F0B4B829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7162" b="28908"/>
            <a:stretch>
              <a:fillRect/>
            </a:stretch>
          </p:blipFill>
          <p:spPr bwMode="auto">
            <a:xfrm>
              <a:off x="10210800" y="3479102"/>
              <a:ext cx="15938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Down Arrow 1">
              <a:extLst>
                <a:ext uri="{FF2B5EF4-FFF2-40B4-BE49-F238E27FC236}">
                  <a16:creationId xmlns:a16="http://schemas.microsoft.com/office/drawing/2014/main" id="{C055AECF-5B33-4A45-AEC5-29CC84BCD245}"/>
                </a:ext>
              </a:extLst>
            </p:cNvPr>
            <p:cNvSpPr>
              <a:spLocks noChangeArrowheads="1"/>
            </p:cNvSpPr>
            <p:nvPr/>
          </p:nvSpPr>
          <p:spPr bwMode="auto">
            <a:xfrm rot="18299164">
              <a:off x="10206038" y="2913951"/>
              <a:ext cx="295275" cy="742950"/>
            </a:xfrm>
            <a:prstGeom prst="downArrow">
              <a:avLst>
                <a:gd name="adj1" fmla="val 50000"/>
                <a:gd name="adj2" fmla="val 50101"/>
              </a:avLst>
            </a:prstGeom>
            <a:solidFill>
              <a:srgbClr val="6DC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itchFamily="18" charset="0"/>
                <a:buNone/>
                <a:tabLst/>
                <a:defRPr/>
              </a:pPr>
              <a:endParaRPr kumimoji="0" lang="es-419"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Down Arrow 13">
              <a:extLst>
                <a:ext uri="{FF2B5EF4-FFF2-40B4-BE49-F238E27FC236}">
                  <a16:creationId xmlns:a16="http://schemas.microsoft.com/office/drawing/2014/main" id="{63BA060D-885C-412C-B6E7-EA71B46D710A}"/>
                </a:ext>
              </a:extLst>
            </p:cNvPr>
            <p:cNvSpPr>
              <a:spLocks noChangeArrowheads="1"/>
            </p:cNvSpPr>
            <p:nvPr/>
          </p:nvSpPr>
          <p:spPr bwMode="auto">
            <a:xfrm>
              <a:off x="10571164" y="3917251"/>
              <a:ext cx="295275" cy="1033462"/>
            </a:xfrm>
            <a:prstGeom prst="downArrow">
              <a:avLst>
                <a:gd name="adj1" fmla="val 50000"/>
                <a:gd name="adj2" fmla="val 50053"/>
              </a:avLst>
            </a:prstGeom>
            <a:solidFill>
              <a:srgbClr val="6DC0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marL="0" marR="0" lvl="0" indent="0" algn="l" defTabSz="914400" rtl="0" eaLnBrk="1" fontAlgn="auto" latinLnBrk="0" hangingPunct="1">
                <a:lnSpc>
                  <a:spcPct val="93000"/>
                </a:lnSpc>
                <a:spcBef>
                  <a:spcPts val="0"/>
                </a:spcBef>
                <a:spcAft>
                  <a:spcPts val="0"/>
                </a:spcAft>
                <a:buClr>
                  <a:srgbClr val="000000"/>
                </a:buClr>
                <a:buSzPct val="100000"/>
                <a:buFont typeface="Times New Roman" pitchFamily="18" charset="0"/>
                <a:buNone/>
                <a:tabLst/>
                <a:defRPr/>
              </a:pPr>
              <a:endParaRPr kumimoji="0" lang="es-419" alt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7" name="Picture 16"/>
          <p:cNvPicPr>
            <a:picLocks noChangeAspect="1"/>
          </p:cNvPicPr>
          <p:nvPr/>
        </p:nvPicPr>
        <p:blipFill>
          <a:blip r:embed="rId5"/>
          <a:stretch>
            <a:fillRect/>
          </a:stretch>
        </p:blipFill>
        <p:spPr>
          <a:xfrm>
            <a:off x="9808442" y="3741048"/>
            <a:ext cx="1606833" cy="1055583"/>
          </a:xfrm>
          <a:prstGeom prst="rect">
            <a:avLst/>
          </a:prstGeom>
        </p:spPr>
      </p:pic>
      <p:sp>
        <p:nvSpPr>
          <p:cNvPr id="18" name="TextBox 17">
            <a:extLst>
              <a:ext uri="{FF2B5EF4-FFF2-40B4-BE49-F238E27FC236}">
                <a16:creationId xmlns:a16="http://schemas.microsoft.com/office/drawing/2014/main" id="{E6413334-D83C-83D2-FF30-ECE027A94621}"/>
              </a:ext>
            </a:extLst>
          </p:cNvPr>
          <p:cNvSpPr txBox="1"/>
          <p:nvPr/>
        </p:nvSpPr>
        <p:spPr>
          <a:xfrm>
            <a:off x="322851" y="276093"/>
            <a:ext cx="7839075"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78732288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1" y="1395413"/>
            <a:ext cx="7565669" cy="481012"/>
          </a:xfrm>
        </p:spPr>
        <p:txBody>
          <a:bodyPr>
            <a:normAutofit/>
          </a:bodyPr>
          <a:lstStyle/>
          <a:p>
            <a:pPr marL="0" indent="0">
              <a:lnSpc>
                <a:spcPct val="110000"/>
              </a:lnSpc>
              <a:buNone/>
            </a:pPr>
            <a:r>
              <a:rPr lang="es-419" sz="1800" b="1" dirty="0">
                <a:solidFill>
                  <a:schemeClr val="accent1"/>
                </a:solidFill>
                <a:latin typeface="Helvetica" panose="020B0604020202020204" pitchFamily="34" charset="0"/>
                <a:ea typeface="맑은 고딕" panose="020B0503020000020004" pitchFamily="50" charset="-127"/>
              </a:rPr>
              <a:t>Servidor Fax – Email-a-Fax (configuraciones de correo electrónico)</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2143125"/>
            <a:ext cx="7137400" cy="4067175"/>
          </a:xfrm>
        </p:spPr>
        <p:txBody>
          <a:bodyPr>
            <a:normAutofit fontScale="55000" lnSpcReduction="20000"/>
          </a:bodyPr>
          <a:lstStyle/>
          <a:p>
            <a:pPr marL="342900" lvl="0" indent="-342900" algn="just">
              <a:lnSpc>
                <a:spcPct val="124000"/>
              </a:lnSpc>
              <a:spcBef>
                <a:spcPts val="1200"/>
              </a:spcBef>
              <a:buClr>
                <a:schemeClr val="accent2"/>
              </a:buClr>
              <a:buFont typeface="+mj-lt"/>
              <a:buAutoNum type="arabicPeriod"/>
            </a:pPr>
            <a:r>
              <a:rPr lang="es-419" dirty="0"/>
              <a:t>Diríjase a la interfaz web </a:t>
            </a:r>
            <a:r>
              <a:rPr lang="es-419" b="1" dirty="0">
                <a:sym typeface="Wingdings" panose="05000000000000000000" pitchFamily="2" charset="2"/>
              </a:rPr>
              <a:t> Ajustes del Sistema  Configuración</a:t>
            </a:r>
            <a:r>
              <a:rPr lang="es-ES" b="1" dirty="0">
                <a:sym typeface="Wingdings" panose="05000000000000000000" pitchFamily="2" charset="2"/>
              </a:rPr>
              <a:t> del correo electrónico</a:t>
            </a:r>
            <a:r>
              <a:rPr lang="es-419" b="1" dirty="0">
                <a:sym typeface="Wingdings" panose="05000000000000000000" pitchFamily="2" charset="2"/>
              </a:rPr>
              <a:t>  Configuraciones de correo electrónico</a:t>
            </a:r>
            <a:r>
              <a:rPr lang="es-419" dirty="0">
                <a:sym typeface="Wingdings" panose="05000000000000000000" pitchFamily="2" charset="2"/>
              </a:rPr>
              <a:t>.</a:t>
            </a:r>
          </a:p>
          <a:p>
            <a:pPr marL="342900" lvl="0" indent="-342900" algn="just">
              <a:lnSpc>
                <a:spcPct val="124000"/>
              </a:lnSpc>
              <a:spcBef>
                <a:spcPts val="1200"/>
              </a:spcBef>
              <a:buClr>
                <a:schemeClr val="accent2"/>
              </a:buClr>
              <a:buFont typeface="+mj-lt"/>
              <a:buAutoNum type="arabicPeriod"/>
            </a:pPr>
            <a:r>
              <a:rPr lang="es-419" dirty="0">
                <a:sym typeface="Wingdings" panose="05000000000000000000" pitchFamily="2" charset="2"/>
              </a:rPr>
              <a:t>Seleccione el tipo como “Cliente” y introduzca las información requerida por el SMTP. </a:t>
            </a:r>
          </a:p>
          <a:p>
            <a:pPr marL="342900" lvl="0" indent="-342900" algn="just">
              <a:lnSpc>
                <a:spcPct val="124000"/>
              </a:lnSpc>
              <a:spcBef>
                <a:spcPts val="1200"/>
              </a:spcBef>
              <a:buClr>
                <a:schemeClr val="accent2"/>
              </a:buClr>
              <a:buFont typeface="+mj-lt"/>
              <a:buAutoNum type="arabicPeriod"/>
            </a:pPr>
            <a:r>
              <a:rPr lang="es-419" dirty="0">
                <a:sym typeface="Wingdings" panose="05000000000000000000" pitchFamily="2" charset="2"/>
              </a:rPr>
              <a:t>Marque la opción “</a:t>
            </a:r>
            <a:r>
              <a:rPr lang="es-VE" dirty="0"/>
              <a:t>Habilitar envío de correo electrónico al fax</a:t>
            </a:r>
            <a:r>
              <a:rPr lang="es-419" dirty="0">
                <a:sym typeface="Wingdings" panose="05000000000000000000" pitchFamily="2" charset="2"/>
              </a:rPr>
              <a:t>”.</a:t>
            </a:r>
          </a:p>
          <a:p>
            <a:pPr marL="342900" lvl="0" indent="-342900" algn="just">
              <a:lnSpc>
                <a:spcPct val="124000"/>
              </a:lnSpc>
              <a:spcBef>
                <a:spcPts val="1200"/>
              </a:spcBef>
              <a:buClr>
                <a:schemeClr val="accent2"/>
              </a:buClr>
              <a:buFont typeface="+mj-lt"/>
              <a:buAutoNum type="arabicPeriod"/>
            </a:pPr>
            <a:r>
              <a:rPr lang="es-419" dirty="0">
                <a:sym typeface="Wingdings" panose="05000000000000000000" pitchFamily="2" charset="2"/>
              </a:rPr>
              <a:t>Configure “</a:t>
            </a:r>
            <a:r>
              <a:rPr lang="es-VE" dirty="0"/>
              <a:t>Formato del asunto del Correo-a-Fax</a:t>
            </a:r>
            <a:r>
              <a:rPr lang="es-419" dirty="0">
                <a:sym typeface="Wingdings" panose="05000000000000000000" pitchFamily="2" charset="2"/>
              </a:rPr>
              <a:t>”, ya sea “</a:t>
            </a:r>
            <a:r>
              <a:rPr lang="es-419" dirty="0" err="1">
                <a:sym typeface="Wingdings" panose="05000000000000000000" pitchFamily="2" charset="2"/>
              </a:rPr>
              <a:t>SendFaxMail</a:t>
            </a:r>
            <a:r>
              <a:rPr lang="es-419" dirty="0">
                <a:sym typeface="Wingdings" panose="05000000000000000000" pitchFamily="2" charset="2"/>
              </a:rPr>
              <a:t> </a:t>
            </a:r>
            <a:r>
              <a:rPr lang="es-419" dirty="0" err="1">
                <a:sym typeface="Wingdings" panose="05000000000000000000" pitchFamily="2" charset="2"/>
              </a:rPr>
              <a:t>To</a:t>
            </a:r>
            <a:r>
              <a:rPr lang="es-419" dirty="0">
                <a:sym typeface="Wingdings" panose="05000000000000000000" pitchFamily="2" charset="2"/>
              </a:rPr>
              <a:t> XXX” o  “XXX”.</a:t>
            </a:r>
          </a:p>
          <a:p>
            <a:pPr marL="342900" lvl="0" indent="-342900" algn="just">
              <a:lnSpc>
                <a:spcPct val="124000"/>
              </a:lnSpc>
              <a:spcBef>
                <a:spcPts val="1200"/>
              </a:spcBef>
              <a:buClr>
                <a:schemeClr val="accent2"/>
              </a:buClr>
              <a:buFont typeface="+mj-lt"/>
              <a:buAutoNum type="arabicPeriod"/>
            </a:pPr>
            <a:r>
              <a:rPr lang="es-419" dirty="0">
                <a:sym typeface="Wingdings" panose="05000000000000000000" pitchFamily="2" charset="2"/>
              </a:rPr>
              <a:t>Configure el servidor POP/POP3 (Dirección / Puerto).</a:t>
            </a:r>
          </a:p>
          <a:p>
            <a:pPr marL="342900" lvl="0" indent="-342900" algn="just">
              <a:lnSpc>
                <a:spcPct val="124000"/>
              </a:lnSpc>
              <a:spcBef>
                <a:spcPts val="1200"/>
              </a:spcBef>
              <a:buClr>
                <a:schemeClr val="accent2"/>
              </a:buClr>
              <a:buFont typeface="+mj-lt"/>
              <a:buAutoNum type="arabicPeriod"/>
            </a:pPr>
            <a:endParaRPr lang="es-419" dirty="0">
              <a:sym typeface="Wingdings" panose="05000000000000000000" pitchFamily="2" charset="2"/>
            </a:endParaRPr>
          </a:p>
          <a:p>
            <a:pPr lvl="0" algn="just">
              <a:lnSpc>
                <a:spcPct val="124000"/>
              </a:lnSpc>
              <a:spcBef>
                <a:spcPts val="1200"/>
              </a:spcBef>
              <a:buClr>
                <a:schemeClr val="accent2"/>
              </a:buClr>
            </a:pPr>
            <a:r>
              <a:rPr lang="es-419" b="1" dirty="0">
                <a:solidFill>
                  <a:srgbClr val="FF0000"/>
                </a:solidFill>
                <a:sym typeface="Wingdings" panose="05000000000000000000" pitchFamily="2" charset="2"/>
              </a:rPr>
              <a:t>Nota</a:t>
            </a:r>
            <a:r>
              <a:rPr lang="es-419" dirty="0">
                <a:sym typeface="Wingdings" panose="05000000000000000000" pitchFamily="2" charset="2"/>
              </a:rPr>
              <a:t>: Los usuarios pueden configurar la </a:t>
            </a:r>
            <a:r>
              <a:rPr lang="es-VE" dirty="0"/>
              <a:t>Lista negra / lista blanca de envío de correo electrónico al fax.</a:t>
            </a:r>
            <a:endParaRPr lang="es-419" dirty="0">
              <a:sym typeface="Wingdings" panose="05000000000000000000" pitchFamily="2" charset="2"/>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565668" y="750945"/>
            <a:ext cx="3780620" cy="6004024"/>
          </a:xfrm>
          <a:prstGeom prst="rect">
            <a:avLst/>
          </a:prstGeom>
          <a:ln>
            <a:solidFill>
              <a:schemeClr val="accent1"/>
            </a:solidFill>
          </a:ln>
        </p:spPr>
      </p:pic>
      <p:sp>
        <p:nvSpPr>
          <p:cNvPr id="6" name="TextBox 5">
            <a:extLst>
              <a:ext uri="{FF2B5EF4-FFF2-40B4-BE49-F238E27FC236}">
                <a16:creationId xmlns:a16="http://schemas.microsoft.com/office/drawing/2014/main" id="{481BAA01-9D79-3A20-631C-FD101786F027}"/>
              </a:ext>
            </a:extLst>
          </p:cNvPr>
          <p:cNvSpPr txBox="1"/>
          <p:nvPr/>
        </p:nvSpPr>
        <p:spPr>
          <a:xfrm>
            <a:off x="322851" y="276093"/>
            <a:ext cx="7463689"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84203212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1" y="1395413"/>
            <a:ext cx="6962775" cy="481012"/>
          </a:xfrm>
        </p:spPr>
        <p:txBody>
          <a:bodyPr>
            <a:normAutofit/>
          </a:bodyPr>
          <a:lstStyle/>
          <a:p>
            <a:pPr marL="0" indent="0">
              <a:lnSpc>
                <a:spcPct val="110000"/>
              </a:lnSpc>
              <a:buNone/>
            </a:pPr>
            <a:r>
              <a:rPr lang="es-419" sz="1800" b="1" dirty="0">
                <a:solidFill>
                  <a:schemeClr val="accent1"/>
                </a:solidFill>
                <a:latin typeface="Helvetica" panose="020B0604020202020204" pitchFamily="34" charset="0"/>
                <a:ea typeface="맑은 고딕" panose="020B0503020000020004" pitchFamily="50" charset="-127"/>
              </a:rPr>
              <a:t>Servidor Fax – Email-a-Fax  (Configuraciones del fax)</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1997075"/>
            <a:ext cx="6962775" cy="3082925"/>
          </a:xfrm>
        </p:spPr>
        <p:txBody>
          <a:bodyPr>
            <a:normAutofit/>
          </a:bodyPr>
          <a:lstStyle/>
          <a:p>
            <a:pPr lvl="0" algn="just">
              <a:lnSpc>
                <a:spcPct val="124000"/>
              </a:lnSpc>
              <a:spcBef>
                <a:spcPts val="1200"/>
              </a:spcBef>
              <a:buClr>
                <a:schemeClr val="accent2"/>
              </a:buClr>
            </a:pPr>
            <a:r>
              <a:rPr lang="es-419" sz="1600" dirty="0">
                <a:sym typeface="Wingdings" panose="05000000000000000000" pitchFamily="2" charset="2"/>
              </a:rPr>
              <a:t>Diríjase a la interfaz web </a:t>
            </a:r>
            <a:r>
              <a:rPr lang="es-419" sz="1600" b="1" dirty="0">
                <a:sym typeface="Wingdings" panose="05000000000000000000" pitchFamily="2" charset="2"/>
              </a:rPr>
              <a:t> Funciones de llamadas  FAX/T.38</a:t>
            </a:r>
            <a:r>
              <a:rPr lang="es-419" sz="1600" dirty="0">
                <a:sym typeface="Wingdings" panose="05000000000000000000" pitchFamily="2" charset="2"/>
              </a:rPr>
              <a:t>, y cree una nueva extensión de Fax. Asegúrese de especificar la dirección de correo electrónico a donde se enviaran los faxes recibidos.</a:t>
            </a:r>
          </a:p>
          <a:p>
            <a:pPr lvl="0" algn="just">
              <a:lnSpc>
                <a:spcPct val="124000"/>
              </a:lnSpc>
              <a:spcBef>
                <a:spcPts val="1200"/>
              </a:spcBef>
              <a:buClr>
                <a:schemeClr val="accent2"/>
              </a:buClr>
            </a:pPr>
            <a:r>
              <a:rPr lang="es-419" sz="1600" dirty="0">
                <a:sym typeface="Wingdings" panose="05000000000000000000" pitchFamily="2" charset="2"/>
              </a:rPr>
              <a:t>Después de habilitar y configurar la opción de correo electrónico</a:t>
            </a:r>
            <a:r>
              <a:rPr lang="es-ES" sz="1600" dirty="0">
                <a:sym typeface="Wingdings" panose="05000000000000000000" pitchFamily="2" charset="2"/>
              </a:rPr>
              <a:t> a Fax</a:t>
            </a:r>
            <a:r>
              <a:rPr lang="es-419" sz="1600" dirty="0">
                <a:sym typeface="Wingdings" panose="05000000000000000000" pitchFamily="2" charset="2"/>
              </a:rPr>
              <a:t>, la UCM monitoreara el buzón del correo electrónico configurado por los correos con asunto "</a:t>
            </a:r>
            <a:r>
              <a:rPr lang="es-419" sz="1600" dirty="0" err="1">
                <a:sym typeface="Wingdings" panose="05000000000000000000" pitchFamily="2" charset="2"/>
              </a:rPr>
              <a:t>SendFaxMail</a:t>
            </a:r>
            <a:r>
              <a:rPr lang="es-419" sz="1600" dirty="0">
                <a:sym typeface="Wingdings" panose="05000000000000000000" pitchFamily="2" charset="2"/>
              </a:rPr>
              <a:t> </a:t>
            </a:r>
            <a:r>
              <a:rPr lang="es-419" sz="1600" dirty="0" err="1">
                <a:sym typeface="Wingdings" panose="05000000000000000000" pitchFamily="2" charset="2"/>
              </a:rPr>
              <a:t>To</a:t>
            </a:r>
            <a:r>
              <a:rPr lang="es-419" sz="1600" dirty="0">
                <a:sym typeface="Wingdings" panose="05000000000000000000" pitchFamily="2" charset="2"/>
              </a:rPr>
              <a:t> XXX" o “XXX” (dependiendo de que ha configurado el usuario en “</a:t>
            </a:r>
            <a:r>
              <a:rPr lang="es-VE" sz="1600" dirty="0"/>
              <a:t>Formato del asunto del Correo-a-Fax</a:t>
            </a:r>
            <a:r>
              <a:rPr lang="es-419" sz="1600" dirty="0">
                <a:sym typeface="Wingdings" panose="05000000000000000000" pitchFamily="2" charset="2"/>
              </a:rPr>
              <a:t>” en Configuraciones del correo electrónico), y extraerá los archivos adjuntos de los correos electrónico detectados y los enviara a la extensión de fax configurada.</a:t>
            </a:r>
          </a:p>
        </p:txBody>
      </p:sp>
      <p:pic>
        <p:nvPicPr>
          <p:cNvPr id="6" name="Picture 5"/>
          <p:cNvPicPr>
            <a:picLocks noChangeAspect="1"/>
          </p:cNvPicPr>
          <p:nvPr/>
        </p:nvPicPr>
        <p:blipFill>
          <a:blip r:embed="rId2"/>
          <a:stretch>
            <a:fillRect/>
          </a:stretch>
        </p:blipFill>
        <p:spPr>
          <a:xfrm>
            <a:off x="7340600" y="799313"/>
            <a:ext cx="4587875" cy="4305210"/>
          </a:xfrm>
          <a:prstGeom prst="rect">
            <a:avLst/>
          </a:prstGeom>
          <a:ln>
            <a:solidFill>
              <a:schemeClr val="accent1"/>
            </a:solidFill>
          </a:ln>
        </p:spPr>
      </p:pic>
      <p:sp>
        <p:nvSpPr>
          <p:cNvPr id="7" name="Rectangle 6"/>
          <p:cNvSpPr/>
          <p:nvPr/>
        </p:nvSpPr>
        <p:spPr>
          <a:xfrm>
            <a:off x="7340600" y="936616"/>
            <a:ext cx="1939695" cy="2456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p:nvSpPr>
        <p:spPr>
          <a:xfrm>
            <a:off x="7340600" y="1272676"/>
            <a:ext cx="1939695" cy="2456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7340600" y="4384339"/>
            <a:ext cx="1939695" cy="2456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8CBDD83-3F59-9A7D-C80E-CE961C24C5EC}"/>
              </a:ext>
            </a:extLst>
          </p:cNvPr>
          <p:cNvSpPr txBox="1"/>
          <p:nvPr/>
        </p:nvSpPr>
        <p:spPr>
          <a:xfrm>
            <a:off x="322851" y="276093"/>
            <a:ext cx="7555057"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s-419" altLang="ko-KR"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spTree>
    <p:extLst>
      <p:ext uri="{BB962C8B-B14F-4D97-AF65-F5344CB8AC3E}">
        <p14:creationId xmlns:p14="http://schemas.microsoft.com/office/powerpoint/2010/main" val="9888214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6953250" cy="481012"/>
          </a:xfrm>
        </p:spPr>
        <p:txBody>
          <a:bodyPr>
            <a:noAutofit/>
          </a:bodyPr>
          <a:lstStyle/>
          <a:p>
            <a:pPr marL="0" indent="0">
              <a:lnSpc>
                <a:spcPct val="160000"/>
              </a:lnSpc>
              <a:buNone/>
            </a:pPr>
            <a:r>
              <a:rPr lang="es-419" sz="1800" b="1" dirty="0">
                <a:solidFill>
                  <a:schemeClr val="accent1"/>
                </a:solidFill>
                <a:latin typeface="Helvetica" panose="020B0604020202020204" pitchFamily="34" charset="0"/>
                <a:ea typeface="맑은 고딕" panose="020B0503020000020004" pitchFamily="50" charset="-127"/>
              </a:rPr>
              <a:t>Modo de servidor IM – Configuración del servidor</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1" y="2138363"/>
            <a:ext cx="6502399" cy="4057650"/>
          </a:xfrm>
        </p:spPr>
        <p:txBody>
          <a:bodyPr>
            <a:normAutofit/>
          </a:bodyPr>
          <a:lstStyle/>
          <a:p>
            <a:pPr marL="342900" lvl="0" indent="-342900" algn="just">
              <a:lnSpc>
                <a:spcPct val="124000"/>
              </a:lnSpc>
              <a:spcBef>
                <a:spcPts val="1200"/>
              </a:spcBef>
              <a:buClr>
                <a:schemeClr val="accent2"/>
              </a:buClr>
              <a:buFont typeface="+mj-lt"/>
              <a:buAutoNum type="arabicPeriod"/>
            </a:pPr>
            <a:r>
              <a:rPr lang="es-419" sz="1800" dirty="0"/>
              <a:t>Primero, realice un respaldo de la configuración de la UCM que queremos configurar como servidor IM.</a:t>
            </a:r>
          </a:p>
          <a:p>
            <a:pPr marL="342900" lvl="0" indent="-342900" algn="just">
              <a:lnSpc>
                <a:spcPct val="124000"/>
              </a:lnSpc>
              <a:spcBef>
                <a:spcPts val="1200"/>
              </a:spcBef>
              <a:buClr>
                <a:schemeClr val="accent2"/>
              </a:buClr>
              <a:buFont typeface="+mj-lt"/>
              <a:buAutoNum type="arabicPeriod"/>
            </a:pPr>
            <a:r>
              <a:rPr lang="es-419" sz="1800" dirty="0"/>
              <a:t>Diríjase a la interfaz web de la UCM63xx</a:t>
            </a:r>
            <a:r>
              <a:rPr lang="es-419" sz="1800" b="1" dirty="0"/>
              <a:t> →</a:t>
            </a:r>
            <a:r>
              <a:rPr lang="es-419" sz="1800" dirty="0"/>
              <a:t> </a:t>
            </a:r>
            <a:r>
              <a:rPr lang="es-419" sz="1800" b="1" dirty="0"/>
              <a:t>Ajustes del sistema  → Configuración IM → Servicio Cloud IM </a:t>
            </a:r>
            <a:r>
              <a:rPr lang="es-419" sz="1800" dirty="0"/>
              <a:t>y habilite el modo de servidor IM en la pestaña Servidor IM.</a:t>
            </a:r>
          </a:p>
          <a:p>
            <a:pPr marL="342900" lvl="0" indent="-342900" algn="just">
              <a:lnSpc>
                <a:spcPct val="124000"/>
              </a:lnSpc>
              <a:spcBef>
                <a:spcPts val="1200"/>
              </a:spcBef>
              <a:buClr>
                <a:schemeClr val="accent2"/>
              </a:buClr>
              <a:buFont typeface="+mj-lt"/>
              <a:buAutoNum type="arabicPeriod"/>
            </a:pPr>
            <a:r>
              <a:rPr lang="es-419" sz="1800" dirty="0"/>
              <a:t>Introduzca el nombre de la compañía.</a:t>
            </a:r>
          </a:p>
          <a:p>
            <a:pPr marL="342900" lvl="0" indent="-342900" algn="just">
              <a:lnSpc>
                <a:spcPct val="124000"/>
              </a:lnSpc>
              <a:spcBef>
                <a:spcPts val="1200"/>
              </a:spcBef>
              <a:buClr>
                <a:schemeClr val="accent2"/>
              </a:buClr>
              <a:buFont typeface="+mj-lt"/>
              <a:buAutoNum type="arabicPeriod"/>
            </a:pPr>
            <a:r>
              <a:rPr lang="es-419" sz="1800" dirty="0"/>
              <a:t>Haga clic en “Aplicar”, y un aviso aparecerá informándole que mientras la UCM este en modo de servidor, usted no puede usar las otras funciones del menú web. Haga clic en “Aplicar” para confirmar, y la UCM se reiniciara.</a:t>
            </a:r>
          </a:p>
        </p:txBody>
      </p:sp>
      <p:sp>
        <p:nvSpPr>
          <p:cNvPr id="12" name="TextBox 11">
            <a:extLst>
              <a:ext uri="{FF2B5EF4-FFF2-40B4-BE49-F238E27FC236}">
                <a16:creationId xmlns:a16="http://schemas.microsoft.com/office/drawing/2014/main" id="{FE462EE7-D986-2216-70BB-0DC18F335DCD}"/>
              </a:ext>
            </a:extLst>
          </p:cNvPr>
          <p:cNvSpPr txBox="1"/>
          <p:nvPr/>
        </p:nvSpPr>
        <p:spPr>
          <a:xfrm>
            <a:off x="322851" y="276093"/>
            <a:ext cx="7850478"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419" sz="2800" b="1" i="0" u="none" strike="noStrike" kern="1200" cap="none" spc="0" normalizeH="0" baseline="0" noProof="0" dirty="0">
                <a:ln>
                  <a:noFill/>
                </a:ln>
                <a:solidFill>
                  <a:srgbClr val="6E8CE0">
                    <a:lumMod val="50000"/>
                  </a:srgbClr>
                </a:solidFill>
                <a:effectLst/>
                <a:uLnTx/>
                <a:uFillTx/>
                <a:latin typeface="Helvetica" panose="020B0604020202020204" pitchFamily="34" charset="0"/>
                <a:ea typeface="굴림" panose="020B0600000101010101" pitchFamily="50" charset="-127"/>
                <a:cs typeface="Helvetica" panose="020B0604020202020204" pitchFamily="34" charset="0"/>
              </a:rPr>
              <a:t>Funciones de Comunicaciones Unificadas</a:t>
            </a:r>
          </a:p>
        </p:txBody>
      </p:sp>
      <p:pic>
        <p:nvPicPr>
          <p:cNvPr id="5" name="Picture 4" descr="Graphical user interface, text, application&#10;&#10;Description automatically generated">
            <a:extLst>
              <a:ext uri="{FF2B5EF4-FFF2-40B4-BE49-F238E27FC236}">
                <a16:creationId xmlns:a16="http://schemas.microsoft.com/office/drawing/2014/main" id="{93ADF9A7-EBC4-D21D-81DF-986517CD2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305" y="2373745"/>
            <a:ext cx="5235072" cy="2280675"/>
          </a:xfrm>
          <a:prstGeom prst="rect">
            <a:avLst/>
          </a:prstGeom>
          <a:ln>
            <a:solidFill>
              <a:schemeClr val="accent1"/>
            </a:solidFill>
          </a:ln>
        </p:spPr>
      </p:pic>
    </p:spTree>
    <p:extLst>
      <p:ext uri="{BB962C8B-B14F-4D97-AF65-F5344CB8AC3E}">
        <p14:creationId xmlns:p14="http://schemas.microsoft.com/office/powerpoint/2010/main" val="11595243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0ED8C-B57E-42E5-A3CB-5B101425B8C8}"/>
              </a:ext>
            </a:extLst>
          </p:cNvPr>
          <p:cNvSpPr>
            <a:spLocks noGrp="1"/>
          </p:cNvSpPr>
          <p:nvPr>
            <p:ph type="body" idx="4294967295"/>
          </p:nvPr>
        </p:nvSpPr>
        <p:spPr>
          <a:xfrm>
            <a:off x="0" y="1395413"/>
            <a:ext cx="1768475" cy="481012"/>
          </a:xfrm>
        </p:spPr>
        <p:txBody>
          <a:bodyPr/>
          <a:lstStyle/>
          <a:p>
            <a:pPr marL="0" indent="0">
              <a:lnSpc>
                <a:spcPct val="110000"/>
              </a:lnSpc>
              <a:buClr>
                <a:schemeClr val="accent2"/>
              </a:buClr>
              <a:buNone/>
            </a:pPr>
            <a:r>
              <a:rPr lang="en-US" sz="1800" b="1" dirty="0">
                <a:solidFill>
                  <a:schemeClr val="accent1"/>
                </a:solidFill>
                <a:latin typeface="Helvetica" panose="020B0604020202020204" pitchFamily="34" charset="0"/>
                <a:ea typeface="맑은 고딕" panose="020B0503020000020004" pitchFamily="50" charset="-127"/>
              </a:rPr>
              <a:t>Reunion</a:t>
            </a:r>
          </a:p>
        </p:txBody>
      </p:sp>
      <p:sp>
        <p:nvSpPr>
          <p:cNvPr id="3" name="Content Placeholder 2">
            <a:extLst>
              <a:ext uri="{FF2B5EF4-FFF2-40B4-BE49-F238E27FC236}">
                <a16:creationId xmlns:a16="http://schemas.microsoft.com/office/drawing/2014/main" id="{291CCFA2-59AB-43D4-8DAF-499CBB92A0EF}"/>
              </a:ext>
            </a:extLst>
          </p:cNvPr>
          <p:cNvSpPr>
            <a:spLocks noGrp="1"/>
          </p:cNvSpPr>
          <p:nvPr>
            <p:ph idx="4294967295"/>
          </p:nvPr>
        </p:nvSpPr>
        <p:spPr>
          <a:xfrm>
            <a:off x="0" y="1974850"/>
            <a:ext cx="5637213" cy="4351338"/>
          </a:xfrm>
        </p:spPr>
        <p:txBody>
          <a:bodyPr/>
          <a:lstStyle/>
          <a:p>
            <a:pPr marL="342900" lvl="0" indent="-342900" algn="just">
              <a:lnSpc>
                <a:spcPct val="124000"/>
              </a:lnSpc>
              <a:spcBef>
                <a:spcPts val="1200"/>
              </a:spcBef>
              <a:buClr>
                <a:schemeClr val="accent2"/>
              </a:buClr>
              <a:buAutoNum type="arabicPeriod"/>
            </a:pPr>
            <a:r>
              <a:rPr lang="en-US" sz="2000" dirty="0" err="1"/>
              <a:t>Acceda</a:t>
            </a:r>
            <a:r>
              <a:rPr lang="en-US" sz="2000" dirty="0"/>
              <a:t> a la </a:t>
            </a:r>
            <a:r>
              <a:rPr lang="en-US" sz="2000" dirty="0" err="1"/>
              <a:t>interfaz</a:t>
            </a:r>
            <a:r>
              <a:rPr lang="en-US" sz="2000" dirty="0"/>
              <a:t> WEB de la UCM63xx </a:t>
            </a:r>
            <a:r>
              <a:rPr lang="en-US" sz="2000" dirty="0" err="1"/>
              <a:t>utilizando</a:t>
            </a:r>
            <a:r>
              <a:rPr lang="en-US" sz="2000" dirty="0"/>
              <a:t> las </a:t>
            </a:r>
            <a:r>
              <a:rPr lang="en-US" sz="2000" dirty="0" err="1"/>
              <a:t>credenciales</a:t>
            </a:r>
            <a:r>
              <a:rPr lang="en-US" sz="2000" dirty="0"/>
              <a:t> de </a:t>
            </a:r>
            <a:r>
              <a:rPr lang="en-US" sz="2000" dirty="0" err="1"/>
              <a:t>administrador</a:t>
            </a:r>
            <a:r>
              <a:rPr lang="en-US" sz="2000" dirty="0"/>
              <a:t>.</a:t>
            </a:r>
          </a:p>
          <a:p>
            <a:pPr marL="342900" lvl="0" indent="-342900" algn="just">
              <a:lnSpc>
                <a:spcPct val="124000"/>
              </a:lnSpc>
              <a:spcBef>
                <a:spcPts val="1200"/>
              </a:spcBef>
              <a:buClr>
                <a:schemeClr val="accent2"/>
              </a:buClr>
              <a:buAutoNum type="arabicPeriod"/>
            </a:pPr>
            <a:r>
              <a:rPr lang="en-US" sz="2000" dirty="0" err="1"/>
              <a:t>Navegue</a:t>
            </a:r>
            <a:r>
              <a:rPr lang="en-US" sz="2000" dirty="0"/>
              <a:t> hasta </a:t>
            </a:r>
            <a:r>
              <a:rPr lang="en-US" sz="2000" b="1" dirty="0" err="1"/>
              <a:t>Funciones</a:t>
            </a:r>
            <a:r>
              <a:rPr lang="en-US" sz="2000" b="1" dirty="0"/>
              <a:t> de </a:t>
            </a:r>
            <a:r>
              <a:rPr lang="en-US" sz="2000" b="1" dirty="0" err="1"/>
              <a:t>llamadas</a:t>
            </a:r>
            <a:r>
              <a:rPr lang="en-US" sz="2000" b="1" dirty="0"/>
              <a:t> </a:t>
            </a:r>
            <a:r>
              <a:rPr lang="en-US" sz="2000" dirty="0">
                <a:sym typeface="Wingdings" panose="05000000000000000000" pitchFamily="2" charset="2"/>
              </a:rPr>
              <a:t></a:t>
            </a:r>
            <a:r>
              <a:rPr lang="en-US" sz="2000" b="1" dirty="0">
                <a:sym typeface="Wingdings" panose="05000000000000000000" pitchFamily="2" charset="2"/>
              </a:rPr>
              <a:t> </a:t>
            </a:r>
            <a:r>
              <a:rPr lang="en-US" sz="2000" b="1" dirty="0" err="1">
                <a:sym typeface="Wingdings" panose="05000000000000000000" pitchFamily="2" charset="2"/>
              </a:rPr>
              <a:t>Reunión</a:t>
            </a:r>
            <a:r>
              <a:rPr lang="en-US" sz="2000" b="1" dirty="0">
                <a:sym typeface="Wingdings" panose="05000000000000000000" pitchFamily="2" charset="2"/>
              </a:rPr>
              <a:t> Multimedia </a:t>
            </a:r>
            <a:r>
              <a:rPr lang="en-US" sz="2000" dirty="0">
                <a:sym typeface="Wingdings" panose="05000000000000000000" pitchFamily="2" charset="2"/>
              </a:rPr>
              <a:t>para la UCM6300</a:t>
            </a:r>
            <a:r>
              <a:rPr lang="en-US" sz="2000" dirty="0"/>
              <a:t>, o </a:t>
            </a:r>
            <a:r>
              <a:rPr lang="en-US" sz="2000" b="1" dirty="0" err="1"/>
              <a:t>Funciones</a:t>
            </a:r>
            <a:r>
              <a:rPr lang="en-US" sz="2000" b="1" dirty="0"/>
              <a:t> de </a:t>
            </a:r>
            <a:r>
              <a:rPr lang="en-US" sz="2000" b="1" dirty="0" err="1"/>
              <a:t>llamadas</a:t>
            </a:r>
            <a:r>
              <a:rPr lang="en-US" sz="2000" b="1" dirty="0"/>
              <a:t> </a:t>
            </a:r>
            <a:r>
              <a:rPr lang="en-US" sz="2000" dirty="0">
                <a:sym typeface="Wingdings" panose="05000000000000000000" pitchFamily="2" charset="2"/>
              </a:rPr>
              <a:t></a:t>
            </a:r>
            <a:r>
              <a:rPr lang="en-US" sz="2000" b="1" dirty="0">
                <a:sym typeface="Wingdings" panose="05000000000000000000" pitchFamily="2" charset="2"/>
              </a:rPr>
              <a:t> </a:t>
            </a:r>
            <a:r>
              <a:rPr lang="en-US" sz="2000" b="1" dirty="0" err="1">
                <a:sym typeface="Wingdings" panose="05000000000000000000" pitchFamily="2" charset="2"/>
              </a:rPr>
              <a:t>Reunión</a:t>
            </a:r>
            <a:r>
              <a:rPr lang="en-US" sz="2000" b="1" dirty="0"/>
              <a:t> </a:t>
            </a:r>
            <a:r>
              <a:rPr lang="en-US" sz="2000" dirty="0"/>
              <a:t>para la UCM6300A.</a:t>
            </a:r>
          </a:p>
          <a:p>
            <a:pPr marL="342900" lvl="0" indent="-342900" algn="just">
              <a:lnSpc>
                <a:spcPct val="124000"/>
              </a:lnSpc>
              <a:spcBef>
                <a:spcPts val="1200"/>
              </a:spcBef>
              <a:buClr>
                <a:schemeClr val="accent2"/>
              </a:buClr>
              <a:buAutoNum type="arabicPeriod"/>
            </a:pPr>
            <a:r>
              <a:rPr lang="en-US" sz="2000" dirty="0" err="1"/>
              <a:t>Presione</a:t>
            </a:r>
            <a:r>
              <a:rPr lang="en-US" sz="2000" dirty="0"/>
              <a:t> “</a:t>
            </a:r>
            <a:r>
              <a:rPr lang="en-US" sz="2000" dirty="0" err="1"/>
              <a:t>Agregar</a:t>
            </a:r>
            <a:r>
              <a:rPr lang="en-US" sz="2000" dirty="0"/>
              <a:t>".</a:t>
            </a:r>
          </a:p>
          <a:p>
            <a:pPr marL="342900" lvl="0" indent="-342900" algn="just">
              <a:lnSpc>
                <a:spcPct val="124000"/>
              </a:lnSpc>
              <a:spcBef>
                <a:spcPts val="1200"/>
              </a:spcBef>
              <a:buClr>
                <a:schemeClr val="accent2"/>
              </a:buClr>
              <a:buAutoNum type="arabicPeriod"/>
            </a:pPr>
            <a:r>
              <a:rPr lang="en-US" sz="2000" dirty="0"/>
              <a:t>Configure de </a:t>
            </a:r>
            <a:r>
              <a:rPr lang="en-US" sz="2000" dirty="0" err="1"/>
              <a:t>acuerdo</a:t>
            </a:r>
            <a:r>
              <a:rPr lang="en-US" sz="2000" dirty="0"/>
              <a:t> a sus </a:t>
            </a:r>
            <a:r>
              <a:rPr lang="en-US" sz="2000" dirty="0" err="1"/>
              <a:t>necesidades</a:t>
            </a:r>
            <a:r>
              <a:rPr lang="en-US" sz="2000" dirty="0"/>
              <a:t> (modo </a:t>
            </a:r>
            <a:r>
              <a:rPr lang="en-US" sz="2000" dirty="0" err="1"/>
              <a:t>público</a:t>
            </a:r>
            <a:r>
              <a:rPr lang="en-US" sz="2000" dirty="0"/>
              <a:t>, </a:t>
            </a:r>
            <a:r>
              <a:rPr lang="en-US" sz="2000" dirty="0" err="1"/>
              <a:t>Privilegios</a:t>
            </a:r>
            <a:r>
              <a:rPr lang="en-US" sz="2000" dirty="0"/>
              <a:t>…).</a:t>
            </a:r>
          </a:p>
          <a:p>
            <a:pPr marL="342900" lvl="0" indent="-342900" algn="just">
              <a:lnSpc>
                <a:spcPct val="124000"/>
              </a:lnSpc>
              <a:spcBef>
                <a:spcPts val="1200"/>
              </a:spcBef>
              <a:buClr>
                <a:schemeClr val="accent2"/>
              </a:buClr>
              <a:buAutoNum type="arabicPeriod"/>
            </a:pPr>
            <a:r>
              <a:rPr lang="en-US" sz="2000" dirty="0" err="1"/>
              <a:t>Guarde</a:t>
            </a:r>
            <a:r>
              <a:rPr lang="en-US" sz="2000" dirty="0"/>
              <a:t> y </a:t>
            </a:r>
            <a:r>
              <a:rPr lang="en-US" sz="2000" dirty="0" err="1"/>
              <a:t>aplique</a:t>
            </a:r>
            <a:r>
              <a:rPr lang="en-US" sz="2000" dirty="0"/>
              <a:t>.</a:t>
            </a:r>
          </a:p>
          <a:p>
            <a:pPr algn="just">
              <a:buClr>
                <a:schemeClr val="accent2"/>
              </a:buClr>
            </a:pPr>
            <a:endParaRPr lang="en-US" sz="2000" dirty="0"/>
          </a:p>
        </p:txBody>
      </p:sp>
      <p:pic>
        <p:nvPicPr>
          <p:cNvPr id="9" name="Picture 8"/>
          <p:cNvPicPr>
            <a:picLocks noChangeAspect="1"/>
          </p:cNvPicPr>
          <p:nvPr/>
        </p:nvPicPr>
        <p:blipFill>
          <a:blip r:embed="rId3"/>
          <a:stretch>
            <a:fillRect/>
          </a:stretch>
        </p:blipFill>
        <p:spPr>
          <a:xfrm>
            <a:off x="5703792" y="2496920"/>
            <a:ext cx="6348867" cy="1911308"/>
          </a:xfrm>
          <a:prstGeom prst="rect">
            <a:avLst/>
          </a:prstGeom>
          <a:ln>
            <a:solidFill>
              <a:schemeClr val="accent1"/>
            </a:solidFill>
          </a:ln>
        </p:spPr>
      </p:pic>
      <p:sp>
        <p:nvSpPr>
          <p:cNvPr id="10" name="TextBox 9">
            <a:extLst>
              <a:ext uri="{FF2B5EF4-FFF2-40B4-BE49-F238E27FC236}">
                <a16:creationId xmlns:a16="http://schemas.microsoft.com/office/drawing/2014/main" id="{EB6377F3-9A5C-48C0-5529-ABFADC5CD8DE}"/>
              </a:ext>
            </a:extLst>
          </p:cNvPr>
          <p:cNvSpPr txBox="1"/>
          <p:nvPr/>
        </p:nvSpPr>
        <p:spPr>
          <a:xfrm>
            <a:off x="322850" y="276093"/>
            <a:ext cx="8849141" cy="523220"/>
          </a:xfrm>
          <a:prstGeom prst="rect">
            <a:avLst/>
          </a:prstGeom>
          <a:noFill/>
        </p:spPr>
        <p:txBody>
          <a:bodyPr wrap="square" rtlCol="0">
            <a:spAutoFit/>
          </a:bodyPr>
          <a:lstStyle>
            <a:defPPr>
              <a:defRPr lang="en-US"/>
            </a:defPPr>
            <a:lvl1pPr marR="0" lvl="0" indent="0" fontAlgn="auto" latinLnBrk="1">
              <a:lnSpc>
                <a:spcPct val="100000"/>
              </a:lnSpc>
              <a:spcBef>
                <a:spcPts val="0"/>
              </a:spcBef>
              <a:spcAft>
                <a:spcPts val="0"/>
              </a:spcAft>
              <a:buClrTx/>
              <a:buSzTx/>
              <a:buFontTx/>
              <a:buNone/>
              <a:tabLst/>
              <a:defRPr kumimoji="0" sz="2800" b="1" i="0" u="none" strike="noStrike" cap="none" spc="0" normalizeH="0" baseline="0">
                <a:ln>
                  <a:noFill/>
                </a:ln>
                <a:solidFill>
                  <a:srgbClr val="6E8CE0">
                    <a:lumMod val="50000"/>
                  </a:srgbClr>
                </a:solidFill>
                <a:uLnTx/>
                <a:uFillTx/>
                <a:latin typeface="Helvetica" panose="020B0604020202020204" pitchFamily="34" charset="0"/>
                <a:ea typeface="굴림" panose="020B0600000101010101" pitchFamily="50" charset="-127"/>
                <a:cs typeface="Helvetica" panose="020B0604020202020204" pitchFamily="34" charset="0"/>
              </a:defRPr>
            </a:lvl1pPr>
          </a:lstStyle>
          <a:p>
            <a:r>
              <a:rPr lang="en-US" altLang="ko-KR" dirty="0" err="1"/>
              <a:t>Funciones</a:t>
            </a:r>
            <a:r>
              <a:rPr lang="en-US" altLang="ko-KR" dirty="0"/>
              <a:t> de Comunicaciones </a:t>
            </a:r>
            <a:r>
              <a:rPr lang="en-US" altLang="ko-KR" dirty="0" err="1"/>
              <a:t>Unificadas</a:t>
            </a:r>
            <a:endParaRPr lang="ko-KR" altLang="en-US" dirty="0"/>
          </a:p>
        </p:txBody>
      </p:sp>
    </p:spTree>
    <p:extLst>
      <p:ext uri="{BB962C8B-B14F-4D97-AF65-F5344CB8AC3E}">
        <p14:creationId xmlns:p14="http://schemas.microsoft.com/office/powerpoint/2010/main" val="357592007"/>
      </p:ext>
    </p:extLst>
  </p:cSld>
  <p:clrMapOvr>
    <a:masterClrMapping/>
  </p:clrMapOvr>
</p:sld>
</file>

<file path=ppt/theme/theme1.xml><?xml version="1.0" encoding="utf-8"?>
<a:theme xmlns:a="http://schemas.openxmlformats.org/drawingml/2006/main" name="grandstream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ndstream theme" id="{D110647B-9144-4060-A510-290C92072779}" vid="{2DE6DEAD-8397-4331-A0E9-2B4278D4A4C8}"/>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utlin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nfo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fo Slid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s Slide Master">
  <a:themeElements>
    <a:clrScheme name="2019-Business plan">
      <a:dk1>
        <a:sysClr val="windowText" lastClr="000000"/>
      </a:dk1>
      <a:lt1>
        <a:sysClr val="window" lastClr="FFFFFF"/>
      </a:lt1>
      <a:dk2>
        <a:srgbClr val="44546A"/>
      </a:dk2>
      <a:lt2>
        <a:srgbClr val="E7E6E6"/>
      </a:lt2>
      <a:accent1>
        <a:srgbClr val="5EBEE4"/>
      </a:accent1>
      <a:accent2>
        <a:srgbClr val="4CD6B0"/>
      </a:accent2>
      <a:accent3>
        <a:srgbClr val="98DC56"/>
      </a:accent3>
      <a:accent4>
        <a:srgbClr val="5EBEE4"/>
      </a:accent4>
      <a:accent5>
        <a:srgbClr val="4CD6B0"/>
      </a:accent5>
      <a:accent6>
        <a:srgbClr val="98DC56"/>
      </a:accent6>
      <a:hlink>
        <a:srgbClr val="BFBFBF"/>
      </a:hlink>
      <a:folHlink>
        <a:srgbClr val="BFBFB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9F7AC81C-ADC6-4441-A133-030529D6253A}" vid="{E8C82BC4-BC29-4451-A11A-FFA62CCDED05}"/>
    </a:ext>
  </a:extLst>
</a:theme>
</file>

<file path=ppt/theme/theme7.xml><?xml version="1.0" encoding="utf-8"?>
<a:theme xmlns:a="http://schemas.openxmlformats.org/drawingml/2006/main" name="1_Outlin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Info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Info Slide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grandstream theme</Template>
  <TotalTime>37398</TotalTime>
  <Words>15714</Words>
  <Application>Microsoft Macintosh PowerPoint</Application>
  <PresentationFormat>Widescreen</PresentationFormat>
  <Paragraphs>1329</Paragraphs>
  <Slides>132</Slides>
  <Notes>61</Notes>
  <HiddenSlides>0</HiddenSlides>
  <MMClips>0</MMClips>
  <ScaleCrop>false</ScaleCrop>
  <HeadingPairs>
    <vt:vector size="6" baseType="variant">
      <vt:variant>
        <vt:lpstr>Fonts Used</vt:lpstr>
      </vt:variant>
      <vt:variant>
        <vt:i4>13</vt:i4>
      </vt:variant>
      <vt:variant>
        <vt:lpstr>Theme</vt:lpstr>
      </vt:variant>
      <vt:variant>
        <vt:i4>12</vt:i4>
      </vt:variant>
      <vt:variant>
        <vt:lpstr>Slide Titles</vt:lpstr>
      </vt:variant>
      <vt:variant>
        <vt:i4>132</vt:i4>
      </vt:variant>
    </vt:vector>
  </HeadingPairs>
  <TitlesOfParts>
    <vt:vector size="157" baseType="lpstr">
      <vt:lpstr>맑은 고딕</vt:lpstr>
      <vt:lpstr>Arial</vt:lpstr>
      <vt:lpstr>BankGothic Lt BT</vt:lpstr>
      <vt:lpstr>Calibri</vt:lpstr>
      <vt:lpstr>Calibri Light</vt:lpstr>
      <vt:lpstr>Helvetica</vt:lpstr>
      <vt:lpstr>Noto Sans Symbols</vt:lpstr>
      <vt:lpstr>Open Sans</vt:lpstr>
      <vt:lpstr>Open Sans Light</vt:lpstr>
      <vt:lpstr>Open Sans Semibold</vt:lpstr>
      <vt:lpstr>Roboto</vt:lpstr>
      <vt:lpstr>Times New Roman</vt:lpstr>
      <vt:lpstr>Wingdings</vt:lpstr>
      <vt:lpstr>grandstream theme</vt:lpstr>
      <vt:lpstr>Outline/Title</vt:lpstr>
      <vt:lpstr>Info Slide</vt:lpstr>
      <vt:lpstr>Info Slide 2</vt:lpstr>
      <vt:lpstr>Contents Slide Master</vt:lpstr>
      <vt:lpstr>Theme2</vt:lpstr>
      <vt:lpstr>1_Outline/Title</vt:lpstr>
      <vt:lpstr>1_Info Slide</vt:lpstr>
      <vt:lpstr>1_Info Slide 2</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UNIFIED COMMUNICATION SOLUTIONS</dc:title>
  <dc:creator>Mohamed Zakaria Boujadi</dc:creator>
  <cp:lastModifiedBy>Yohan Suarez</cp:lastModifiedBy>
  <cp:revision>907</cp:revision>
  <dcterms:created xsi:type="dcterms:W3CDTF">2017-10-03T14:10:56Z</dcterms:created>
  <dcterms:modified xsi:type="dcterms:W3CDTF">2023-02-22T21:05:11Z</dcterms:modified>
</cp:coreProperties>
</file>